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5"/>
  </p:sldMasterIdLst>
  <p:notesMasterIdLst>
    <p:notesMasterId r:id="rId15"/>
  </p:notesMasterIdLst>
  <p:handoutMasterIdLst>
    <p:handoutMasterId r:id="rId16"/>
  </p:handoutMasterIdLst>
  <p:sldIdLst>
    <p:sldId id="295" r:id="rId6"/>
    <p:sldId id="388" r:id="rId7"/>
    <p:sldId id="402" r:id="rId8"/>
    <p:sldId id="397" r:id="rId9"/>
    <p:sldId id="398" r:id="rId10"/>
    <p:sldId id="403" r:id="rId11"/>
    <p:sldId id="399" r:id="rId12"/>
    <p:sldId id="401" r:id="rId13"/>
    <p:sldId id="406" r:id="rId14"/>
  </p:sldIdLst>
  <p:sldSz cx="10693400" cy="7561263"/>
  <p:notesSz cx="6805613" cy="9939338"/>
  <p:defaultTextStyle>
    <a:defPPr>
      <a:defRPr lang="en-AU"/>
    </a:defPPr>
    <a:lvl1pPr algn="l" defTabSz="993775" rtl="0" fontAlgn="base">
      <a:spcBef>
        <a:spcPct val="0"/>
      </a:spcBef>
      <a:spcAft>
        <a:spcPct val="0"/>
      </a:spcAft>
      <a:defRPr sz="1900" kern="1200">
        <a:solidFill>
          <a:schemeClr val="tx1"/>
        </a:solidFill>
        <a:latin typeface="Georgia" pitchFamily="18" charset="0"/>
        <a:ea typeface="+mn-ea"/>
        <a:cs typeface="Arial" charset="0"/>
      </a:defRPr>
    </a:lvl1pPr>
    <a:lvl2pPr marL="495300" indent="49213" algn="l" defTabSz="993775" rtl="0" fontAlgn="base">
      <a:spcBef>
        <a:spcPct val="0"/>
      </a:spcBef>
      <a:spcAft>
        <a:spcPct val="0"/>
      </a:spcAft>
      <a:defRPr sz="1900" kern="1200">
        <a:solidFill>
          <a:schemeClr val="tx1"/>
        </a:solidFill>
        <a:latin typeface="Georgia" pitchFamily="18" charset="0"/>
        <a:ea typeface="+mn-ea"/>
        <a:cs typeface="Arial" charset="0"/>
      </a:defRPr>
    </a:lvl2pPr>
    <a:lvl3pPr marL="993775" indent="95250" algn="l" defTabSz="993775" rtl="0" fontAlgn="base">
      <a:spcBef>
        <a:spcPct val="0"/>
      </a:spcBef>
      <a:spcAft>
        <a:spcPct val="0"/>
      </a:spcAft>
      <a:defRPr sz="1900" kern="1200">
        <a:solidFill>
          <a:schemeClr val="tx1"/>
        </a:solidFill>
        <a:latin typeface="Georgia" pitchFamily="18" charset="0"/>
        <a:ea typeface="+mn-ea"/>
        <a:cs typeface="Arial" charset="0"/>
      </a:defRPr>
    </a:lvl3pPr>
    <a:lvl4pPr marL="1490663" indent="144463" algn="l" defTabSz="993775" rtl="0" fontAlgn="base">
      <a:spcBef>
        <a:spcPct val="0"/>
      </a:spcBef>
      <a:spcAft>
        <a:spcPct val="0"/>
      </a:spcAft>
      <a:defRPr sz="1900" kern="1200">
        <a:solidFill>
          <a:schemeClr val="tx1"/>
        </a:solidFill>
        <a:latin typeface="Georgia" pitchFamily="18" charset="0"/>
        <a:ea typeface="+mn-ea"/>
        <a:cs typeface="Arial" charset="0"/>
      </a:defRPr>
    </a:lvl4pPr>
    <a:lvl5pPr marL="1989138" indent="192088" algn="l" defTabSz="993775" rtl="0" fontAlgn="base">
      <a:spcBef>
        <a:spcPct val="0"/>
      </a:spcBef>
      <a:spcAft>
        <a:spcPct val="0"/>
      </a:spcAft>
      <a:defRPr sz="1900" kern="1200">
        <a:solidFill>
          <a:schemeClr val="tx1"/>
        </a:solidFill>
        <a:latin typeface="Georgia" pitchFamily="18" charset="0"/>
        <a:ea typeface="+mn-ea"/>
        <a:cs typeface="Arial" charset="0"/>
      </a:defRPr>
    </a:lvl5pPr>
    <a:lvl6pPr marL="2286000" algn="l" defTabSz="914400" rtl="0" eaLnBrk="1" latinLnBrk="0" hangingPunct="1">
      <a:defRPr sz="1900" kern="1200">
        <a:solidFill>
          <a:schemeClr val="tx1"/>
        </a:solidFill>
        <a:latin typeface="Georgia" pitchFamily="18" charset="0"/>
        <a:ea typeface="+mn-ea"/>
        <a:cs typeface="Arial" charset="0"/>
      </a:defRPr>
    </a:lvl6pPr>
    <a:lvl7pPr marL="2743200" algn="l" defTabSz="914400" rtl="0" eaLnBrk="1" latinLnBrk="0" hangingPunct="1">
      <a:defRPr sz="1900" kern="1200">
        <a:solidFill>
          <a:schemeClr val="tx1"/>
        </a:solidFill>
        <a:latin typeface="Georgia" pitchFamily="18" charset="0"/>
        <a:ea typeface="+mn-ea"/>
        <a:cs typeface="Arial" charset="0"/>
      </a:defRPr>
    </a:lvl7pPr>
    <a:lvl8pPr marL="3200400" algn="l" defTabSz="914400" rtl="0" eaLnBrk="1" latinLnBrk="0" hangingPunct="1">
      <a:defRPr sz="1900" kern="1200">
        <a:solidFill>
          <a:schemeClr val="tx1"/>
        </a:solidFill>
        <a:latin typeface="Georgia" pitchFamily="18" charset="0"/>
        <a:ea typeface="+mn-ea"/>
        <a:cs typeface="Arial" charset="0"/>
      </a:defRPr>
    </a:lvl8pPr>
    <a:lvl9pPr marL="3657600" algn="l" defTabSz="914400" rtl="0" eaLnBrk="1" latinLnBrk="0" hangingPunct="1">
      <a:defRPr sz="1900" kern="1200">
        <a:solidFill>
          <a:schemeClr val="tx1"/>
        </a:solidFill>
        <a:latin typeface="Georgia" pitchFamily="18" charset="0"/>
        <a:ea typeface="+mn-ea"/>
        <a:cs typeface="Arial" charset="0"/>
      </a:defRPr>
    </a:lvl9pPr>
  </p:defaultTextStyle>
  <p:extLst>
    <p:ext uri="{521415D9-36F7-43E2-AB2F-B90AF26B5E84}">
      <p14:sectionLst xmlns:p14="http://schemas.microsoft.com/office/powerpoint/2010/main">
        <p14:section name="Introduction" id="{32CC5CA5-67C5-4C3B-8E7A-416C57C2D477}">
          <p14:sldIdLst>
            <p14:sldId id="295"/>
          </p14:sldIdLst>
        </p14:section>
        <p14:section name="Overview" id="{29456715-F284-4EFE-8C5C-646D9D42F92D}">
          <p14:sldIdLst>
            <p14:sldId id="388"/>
          </p14:sldIdLst>
        </p14:section>
        <p14:section name="Case for Change" id="{F41D4F53-2CA2-4493-BE66-DF9874121D79}">
          <p14:sldIdLst>
            <p14:sldId id="402"/>
            <p14:sldId id="397"/>
            <p14:sldId id="398"/>
            <p14:sldId id="403"/>
            <p14:sldId id="399"/>
            <p14:sldId id="401"/>
            <p14:sldId id="406"/>
          </p14:sldIdLst>
        </p14:section>
        <p14:section name="Aligned Vision" id="{88971C03-9C91-465D-97C4-8931FD980466}">
          <p14:sldIdLst/>
        </p14:section>
      </p14:sectionLst>
    </p:ext>
    <p:ext uri="{EFAFB233-063F-42B5-8137-9DF3F51BA10A}">
      <p15:sldGuideLst xmlns:p15="http://schemas.microsoft.com/office/powerpoint/2012/main">
        <p15:guide id="1" orient="horz" pos="2404" userDrawn="1">
          <p15:clr>
            <a:srgbClr val="A4A3A4"/>
          </p15:clr>
        </p15:guide>
        <p15:guide id="5" pos="336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ren Davis" initials="KD" lastIdx="1" clrIdx="0"/>
  <p:cmAuthor id="1" name="Ed Bridgeland" initials="EB" lastIdx="1" clrIdx="1">
    <p:extLst>
      <p:ext uri="{19B8F6BF-5375-455C-9EA6-DF929625EA0E}">
        <p15:presenceInfo xmlns:p15="http://schemas.microsoft.com/office/powerpoint/2012/main" userId="S::ed.bridgeland@thirdhorizon.com.au::1fa965a2-3acd-4133-81e3-169273209b2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FBCEE0"/>
    <a:srgbClr val="C3FCFD"/>
    <a:srgbClr val="2FAA2B"/>
    <a:srgbClr val="FF6400"/>
    <a:srgbClr val="E81267"/>
    <a:srgbClr val="F2F2F2"/>
    <a:srgbClr val="05A6A9"/>
    <a:srgbClr val="F79EC1"/>
    <a:srgbClr val="F36E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9ADB75-5C5E-455E-A133-0D31313166B7}" v="44" dt="2019-09-25T23:41:28.0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30" autoAdjust="0"/>
    <p:restoredTop sz="75533" autoAdjust="0"/>
  </p:normalViewPr>
  <p:slideViewPr>
    <p:cSldViewPr snapToGrid="0" showGuides="1">
      <p:cViewPr varScale="1">
        <p:scale>
          <a:sx n="89" d="100"/>
          <a:sy n="89" d="100"/>
        </p:scale>
        <p:origin x="1962" y="90"/>
      </p:cViewPr>
      <p:guideLst>
        <p:guide orient="horz" pos="2404"/>
        <p:guide pos="3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2949575" cy="496888"/>
          </a:xfrm>
          <a:prstGeom prst="rect">
            <a:avLst/>
          </a:prstGeom>
        </p:spPr>
        <p:txBody>
          <a:bodyPr vert="horz" lIns="91409" tIns="45704" rIns="91409" bIns="45704" rtlCol="0"/>
          <a:lstStyle>
            <a:lvl1pPr algn="l">
              <a:defRPr sz="1200"/>
            </a:lvl1pPr>
          </a:lstStyle>
          <a:p>
            <a:endParaRPr lang="en-AU" dirty="0"/>
          </a:p>
        </p:txBody>
      </p:sp>
      <p:sp>
        <p:nvSpPr>
          <p:cNvPr id="3" name="Date Placeholder 2"/>
          <p:cNvSpPr>
            <a:spLocks noGrp="1"/>
          </p:cNvSpPr>
          <p:nvPr>
            <p:ph type="dt" sz="quarter" idx="1"/>
          </p:nvPr>
        </p:nvSpPr>
        <p:spPr>
          <a:xfrm>
            <a:off x="3854451" y="3"/>
            <a:ext cx="2949575" cy="496888"/>
          </a:xfrm>
          <a:prstGeom prst="rect">
            <a:avLst/>
          </a:prstGeom>
        </p:spPr>
        <p:txBody>
          <a:bodyPr vert="horz" lIns="91409" tIns="45704" rIns="91409" bIns="45704" rtlCol="0"/>
          <a:lstStyle>
            <a:lvl1pPr algn="r">
              <a:defRPr sz="1200"/>
            </a:lvl1pPr>
          </a:lstStyle>
          <a:p>
            <a:fld id="{132F9BBE-9415-4024-8178-8FFC42CAE037}" type="datetimeFigureOut">
              <a:rPr lang="en-AU" smtClean="0"/>
              <a:t>2/11/2020</a:t>
            </a:fld>
            <a:endParaRPr lang="en-AU" dirty="0"/>
          </a:p>
        </p:txBody>
      </p:sp>
      <p:sp>
        <p:nvSpPr>
          <p:cNvPr id="4" name="Footer Placeholder 3"/>
          <p:cNvSpPr>
            <a:spLocks noGrp="1"/>
          </p:cNvSpPr>
          <p:nvPr>
            <p:ph type="ftr" sz="quarter" idx="2"/>
          </p:nvPr>
        </p:nvSpPr>
        <p:spPr>
          <a:xfrm>
            <a:off x="2" y="9440863"/>
            <a:ext cx="2949575" cy="496887"/>
          </a:xfrm>
          <a:prstGeom prst="rect">
            <a:avLst/>
          </a:prstGeom>
        </p:spPr>
        <p:txBody>
          <a:bodyPr vert="horz" lIns="91409" tIns="45704" rIns="91409" bIns="45704" rtlCol="0" anchor="b"/>
          <a:lstStyle>
            <a:lvl1pPr algn="l">
              <a:defRPr sz="1200"/>
            </a:lvl1pPr>
          </a:lstStyle>
          <a:p>
            <a:endParaRPr lang="en-AU" dirty="0"/>
          </a:p>
        </p:txBody>
      </p:sp>
      <p:sp>
        <p:nvSpPr>
          <p:cNvPr id="5" name="Slide Number Placeholder 4"/>
          <p:cNvSpPr>
            <a:spLocks noGrp="1"/>
          </p:cNvSpPr>
          <p:nvPr>
            <p:ph type="sldNum" sz="quarter" idx="3"/>
          </p:nvPr>
        </p:nvSpPr>
        <p:spPr>
          <a:xfrm>
            <a:off x="3854451" y="9440863"/>
            <a:ext cx="2949575" cy="496887"/>
          </a:xfrm>
          <a:prstGeom prst="rect">
            <a:avLst/>
          </a:prstGeom>
        </p:spPr>
        <p:txBody>
          <a:bodyPr vert="horz" lIns="91409" tIns="45704" rIns="91409" bIns="45704" rtlCol="0" anchor="b"/>
          <a:lstStyle>
            <a:lvl1pPr algn="r">
              <a:defRPr sz="1200"/>
            </a:lvl1pPr>
          </a:lstStyle>
          <a:p>
            <a:fld id="{04BA3AA2-508C-4441-A105-0EE03BD448F8}" type="slidenum">
              <a:rPr lang="en-AU" smtClean="0"/>
              <a:t>‹#›</a:t>
            </a:fld>
            <a:endParaRPr lang="en-AU" dirty="0"/>
          </a:p>
        </p:txBody>
      </p:sp>
    </p:spTree>
    <p:extLst>
      <p:ext uri="{BB962C8B-B14F-4D97-AF65-F5344CB8AC3E}">
        <p14:creationId xmlns:p14="http://schemas.microsoft.com/office/powerpoint/2010/main" val="14575543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2949099" cy="496967"/>
          </a:xfrm>
          <a:prstGeom prst="rect">
            <a:avLst/>
          </a:prstGeom>
        </p:spPr>
        <p:txBody>
          <a:bodyPr vert="horz" lIns="91409" tIns="45704" rIns="91409" bIns="45704" rtlCol="0"/>
          <a:lstStyle>
            <a:lvl1pPr algn="l" defTabSz="994774">
              <a:defRPr sz="1200"/>
            </a:lvl1pPr>
          </a:lstStyle>
          <a:p>
            <a:pPr>
              <a:defRPr/>
            </a:pPr>
            <a:endParaRPr lang="en-AU" dirty="0"/>
          </a:p>
        </p:txBody>
      </p:sp>
      <p:sp>
        <p:nvSpPr>
          <p:cNvPr id="3" name="Date Placeholder 2"/>
          <p:cNvSpPr>
            <a:spLocks noGrp="1"/>
          </p:cNvSpPr>
          <p:nvPr>
            <p:ph type="dt" idx="1"/>
          </p:nvPr>
        </p:nvSpPr>
        <p:spPr>
          <a:xfrm>
            <a:off x="3854943" y="1"/>
            <a:ext cx="2949099" cy="496967"/>
          </a:xfrm>
          <a:prstGeom prst="rect">
            <a:avLst/>
          </a:prstGeom>
        </p:spPr>
        <p:txBody>
          <a:bodyPr vert="horz" lIns="91409" tIns="45704" rIns="91409" bIns="45704" rtlCol="0"/>
          <a:lstStyle>
            <a:lvl1pPr algn="r" defTabSz="994774">
              <a:defRPr sz="1200"/>
            </a:lvl1pPr>
          </a:lstStyle>
          <a:p>
            <a:pPr>
              <a:defRPr/>
            </a:pPr>
            <a:fld id="{E685B84E-AA9D-4EF5-93A8-95365011A13A}" type="datetimeFigureOut">
              <a:rPr lang="en-AU"/>
              <a:pPr>
                <a:defRPr/>
              </a:pPr>
              <a:t>2/11/2020</a:t>
            </a:fld>
            <a:endParaRPr lang="en-AU" dirty="0"/>
          </a:p>
        </p:txBody>
      </p:sp>
      <p:sp>
        <p:nvSpPr>
          <p:cNvPr id="4" name="Slide Image Placeholder 3"/>
          <p:cNvSpPr>
            <a:spLocks noGrp="1" noRot="1" noChangeAspect="1"/>
          </p:cNvSpPr>
          <p:nvPr>
            <p:ph type="sldImg" idx="2"/>
          </p:nvPr>
        </p:nvSpPr>
        <p:spPr>
          <a:xfrm>
            <a:off x="768350" y="744538"/>
            <a:ext cx="5268913" cy="3727450"/>
          </a:xfrm>
          <a:prstGeom prst="rect">
            <a:avLst/>
          </a:prstGeom>
          <a:noFill/>
          <a:ln w="12700">
            <a:solidFill>
              <a:prstClr val="black"/>
            </a:solidFill>
          </a:ln>
        </p:spPr>
        <p:txBody>
          <a:bodyPr vert="horz" lIns="91409" tIns="45704" rIns="91409" bIns="45704" rtlCol="0" anchor="ctr"/>
          <a:lstStyle/>
          <a:p>
            <a:pPr lvl="0"/>
            <a:endParaRPr lang="en-AU" noProof="0" dirty="0"/>
          </a:p>
        </p:txBody>
      </p:sp>
      <p:sp>
        <p:nvSpPr>
          <p:cNvPr id="5" name="Notes Placeholder 4"/>
          <p:cNvSpPr>
            <a:spLocks noGrp="1"/>
          </p:cNvSpPr>
          <p:nvPr>
            <p:ph type="body" sz="quarter" idx="3"/>
          </p:nvPr>
        </p:nvSpPr>
        <p:spPr>
          <a:xfrm>
            <a:off x="680562" y="4721187"/>
            <a:ext cx="5444490" cy="4472701"/>
          </a:xfrm>
          <a:prstGeom prst="rect">
            <a:avLst/>
          </a:prstGeom>
        </p:spPr>
        <p:txBody>
          <a:bodyPr vert="horz" lIns="91409" tIns="45704" rIns="91409" bIns="45704"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Footer Placeholder 5"/>
          <p:cNvSpPr>
            <a:spLocks noGrp="1"/>
          </p:cNvSpPr>
          <p:nvPr>
            <p:ph type="ftr" sz="quarter" idx="4"/>
          </p:nvPr>
        </p:nvSpPr>
        <p:spPr>
          <a:xfrm>
            <a:off x="3" y="9440647"/>
            <a:ext cx="2949099" cy="496967"/>
          </a:xfrm>
          <a:prstGeom prst="rect">
            <a:avLst/>
          </a:prstGeom>
        </p:spPr>
        <p:txBody>
          <a:bodyPr vert="horz" lIns="91409" tIns="45704" rIns="91409" bIns="45704" rtlCol="0" anchor="b"/>
          <a:lstStyle>
            <a:lvl1pPr algn="l" defTabSz="994774">
              <a:defRPr sz="1200"/>
            </a:lvl1pPr>
          </a:lstStyle>
          <a:p>
            <a:pPr>
              <a:defRPr/>
            </a:pPr>
            <a:endParaRPr lang="en-AU" dirty="0"/>
          </a:p>
        </p:txBody>
      </p:sp>
      <p:sp>
        <p:nvSpPr>
          <p:cNvPr id="7" name="Slide Number Placeholder 6"/>
          <p:cNvSpPr>
            <a:spLocks noGrp="1"/>
          </p:cNvSpPr>
          <p:nvPr>
            <p:ph type="sldNum" sz="quarter" idx="5"/>
          </p:nvPr>
        </p:nvSpPr>
        <p:spPr>
          <a:xfrm>
            <a:off x="3854943" y="9440647"/>
            <a:ext cx="2949099" cy="496967"/>
          </a:xfrm>
          <a:prstGeom prst="rect">
            <a:avLst/>
          </a:prstGeom>
        </p:spPr>
        <p:txBody>
          <a:bodyPr vert="horz" lIns="91409" tIns="45704" rIns="91409" bIns="45704" rtlCol="0" anchor="b"/>
          <a:lstStyle>
            <a:lvl1pPr algn="r" defTabSz="994774">
              <a:defRPr sz="1200"/>
            </a:lvl1pPr>
          </a:lstStyle>
          <a:p>
            <a:pPr>
              <a:defRPr/>
            </a:pPr>
            <a:fld id="{15775936-C664-4C53-A885-A27A2BC24BAA}" type="slidenum">
              <a:rPr lang="en-AU"/>
              <a:pPr>
                <a:defRPr/>
              </a:pPr>
              <a:t>‹#›</a:t>
            </a:fld>
            <a:endParaRPr lang="en-AU" dirty="0"/>
          </a:p>
        </p:txBody>
      </p:sp>
    </p:spTree>
    <p:extLst>
      <p:ext uri="{BB962C8B-B14F-4D97-AF65-F5344CB8AC3E}">
        <p14:creationId xmlns:p14="http://schemas.microsoft.com/office/powerpoint/2010/main" val="941444349"/>
      </p:ext>
    </p:extLst>
  </p:cSld>
  <p:clrMap bg1="lt1" tx1="dk1" bg2="lt2" tx2="dk2" accent1="accent1" accent2="accent2" accent3="accent3" accent4="accent4" accent5="accent5" accent6="accent6" hlink="hlink" folHlink="folHlink"/>
  <p:notesStyle>
    <a:lvl1pPr algn="l" defTabSz="1090613" rtl="0" eaLnBrk="0" fontAlgn="base" hangingPunct="0">
      <a:spcBef>
        <a:spcPct val="30000"/>
      </a:spcBef>
      <a:spcAft>
        <a:spcPct val="0"/>
      </a:spcAft>
      <a:defRPr sz="1400" kern="1200">
        <a:solidFill>
          <a:schemeClr val="tx1"/>
        </a:solidFill>
        <a:latin typeface="+mn-lt"/>
        <a:ea typeface="+mn-ea"/>
        <a:cs typeface="+mn-cs"/>
      </a:defRPr>
    </a:lvl1pPr>
    <a:lvl2pPr marL="544513" algn="l" defTabSz="1090613" rtl="0" eaLnBrk="0" fontAlgn="base" hangingPunct="0">
      <a:spcBef>
        <a:spcPct val="30000"/>
      </a:spcBef>
      <a:spcAft>
        <a:spcPct val="0"/>
      </a:spcAft>
      <a:defRPr sz="1400" kern="1200">
        <a:solidFill>
          <a:schemeClr val="tx1"/>
        </a:solidFill>
        <a:latin typeface="+mn-lt"/>
        <a:ea typeface="+mn-ea"/>
        <a:cs typeface="+mn-cs"/>
      </a:defRPr>
    </a:lvl2pPr>
    <a:lvl3pPr marL="1090613" algn="l" defTabSz="1090613" rtl="0" eaLnBrk="0" fontAlgn="base" hangingPunct="0">
      <a:spcBef>
        <a:spcPct val="30000"/>
      </a:spcBef>
      <a:spcAft>
        <a:spcPct val="0"/>
      </a:spcAft>
      <a:defRPr sz="1400" kern="1200">
        <a:solidFill>
          <a:schemeClr val="tx1"/>
        </a:solidFill>
        <a:latin typeface="+mn-lt"/>
        <a:ea typeface="+mn-ea"/>
        <a:cs typeface="+mn-cs"/>
      </a:defRPr>
    </a:lvl3pPr>
    <a:lvl4pPr marL="1636713" algn="l" defTabSz="1090613" rtl="0" eaLnBrk="0" fontAlgn="base" hangingPunct="0">
      <a:spcBef>
        <a:spcPct val="30000"/>
      </a:spcBef>
      <a:spcAft>
        <a:spcPct val="0"/>
      </a:spcAft>
      <a:defRPr sz="1400" kern="1200">
        <a:solidFill>
          <a:schemeClr val="tx1"/>
        </a:solidFill>
        <a:latin typeface="+mn-lt"/>
        <a:ea typeface="+mn-ea"/>
        <a:cs typeface="+mn-cs"/>
      </a:defRPr>
    </a:lvl4pPr>
    <a:lvl5pPr marL="2182813" algn="l" defTabSz="1090613" rtl="0" eaLnBrk="0" fontAlgn="base" hangingPunct="0">
      <a:spcBef>
        <a:spcPct val="30000"/>
      </a:spcBef>
      <a:spcAft>
        <a:spcPct val="0"/>
      </a:spcAft>
      <a:defRPr sz="1400" kern="1200">
        <a:solidFill>
          <a:schemeClr val="tx1"/>
        </a:solidFill>
        <a:latin typeface="+mn-lt"/>
        <a:ea typeface="+mn-ea"/>
        <a:cs typeface="+mn-cs"/>
      </a:defRPr>
    </a:lvl5pPr>
    <a:lvl6pPr marL="2729484" algn="l" defTabSz="1091794" rtl="0" eaLnBrk="1" latinLnBrk="0" hangingPunct="1">
      <a:defRPr sz="1400" kern="1200">
        <a:solidFill>
          <a:schemeClr val="tx1"/>
        </a:solidFill>
        <a:latin typeface="+mn-lt"/>
        <a:ea typeface="+mn-ea"/>
        <a:cs typeface="+mn-cs"/>
      </a:defRPr>
    </a:lvl6pPr>
    <a:lvl7pPr marL="3275381" algn="l" defTabSz="1091794" rtl="0" eaLnBrk="1" latinLnBrk="0" hangingPunct="1">
      <a:defRPr sz="1400" kern="1200">
        <a:solidFill>
          <a:schemeClr val="tx1"/>
        </a:solidFill>
        <a:latin typeface="+mn-lt"/>
        <a:ea typeface="+mn-ea"/>
        <a:cs typeface="+mn-cs"/>
      </a:defRPr>
    </a:lvl7pPr>
    <a:lvl8pPr marL="3821278" algn="l" defTabSz="1091794" rtl="0" eaLnBrk="1" latinLnBrk="0" hangingPunct="1">
      <a:defRPr sz="1400" kern="1200">
        <a:solidFill>
          <a:schemeClr val="tx1"/>
        </a:solidFill>
        <a:latin typeface="+mn-lt"/>
        <a:ea typeface="+mn-ea"/>
        <a:cs typeface="+mn-cs"/>
      </a:defRPr>
    </a:lvl8pPr>
    <a:lvl9pPr marL="4367174" algn="l" defTabSz="1091794"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5775936-C664-4C53-A885-A27A2BC24BAA}" type="slidenum">
              <a:rPr lang="en-AU" smtClean="0"/>
              <a:pPr>
                <a:defRPr/>
              </a:pPr>
              <a:t>1</a:t>
            </a:fld>
            <a:endParaRPr lang="en-AU" dirty="0"/>
          </a:p>
        </p:txBody>
      </p:sp>
    </p:spTree>
    <p:extLst>
      <p:ext uri="{BB962C8B-B14F-4D97-AF65-F5344CB8AC3E}">
        <p14:creationId xmlns:p14="http://schemas.microsoft.com/office/powerpoint/2010/main" val="905880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a:defRPr/>
            </a:pPr>
            <a:fld id="{15775936-C664-4C53-A885-A27A2BC24BAA}" type="slidenum">
              <a:rPr lang="en-AU" smtClean="0"/>
              <a:pPr>
                <a:defRPr/>
              </a:pPr>
              <a:t>2</a:t>
            </a:fld>
            <a:endParaRPr lang="en-AU" dirty="0"/>
          </a:p>
        </p:txBody>
      </p:sp>
    </p:spTree>
    <p:extLst>
      <p:ext uri="{BB962C8B-B14F-4D97-AF65-F5344CB8AC3E}">
        <p14:creationId xmlns:p14="http://schemas.microsoft.com/office/powerpoint/2010/main" val="41282185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Considerations</a:t>
            </a:r>
          </a:p>
          <a:p>
            <a:pPr marL="171656" indent="-171656">
              <a:buFont typeface="Arial" panose="020B0604020202020204" pitchFamily="34" charset="0"/>
              <a:buChar char="•"/>
            </a:pPr>
            <a:r>
              <a:rPr lang="en-AU" dirty="0"/>
              <a:t>You should start with the highest level of business objectives, and then cascade / refine based on relevance to flexible working</a:t>
            </a:r>
          </a:p>
          <a:p>
            <a:pPr marL="171656" indent="-171656">
              <a:buFont typeface="Arial" panose="020B0604020202020204" pitchFamily="34" charset="0"/>
              <a:buChar char="•"/>
            </a:pPr>
            <a:r>
              <a:rPr lang="en-AU" dirty="0"/>
              <a:t>Investigate the applicability of flexible working to objectives prior to the session to filter out objectives not relevant to flexible working.</a:t>
            </a:r>
          </a:p>
          <a:p>
            <a:r>
              <a:rPr lang="en-AU" b="1" dirty="0"/>
              <a:t>Tools &amp; materials</a:t>
            </a:r>
          </a:p>
          <a:p>
            <a:pPr marL="171656" indent="-171656">
              <a:buFont typeface="Arial" panose="020B0604020202020204" pitchFamily="34" charset="0"/>
              <a:buChar char="•"/>
            </a:pPr>
            <a:r>
              <a:rPr lang="en-AU" dirty="0"/>
              <a:t>Strategic Plan</a:t>
            </a:r>
          </a:p>
          <a:p>
            <a:pPr marL="171656" indent="-171656">
              <a:buFont typeface="Arial" panose="020B0604020202020204" pitchFamily="34" charset="0"/>
              <a:buChar char="•"/>
            </a:pPr>
            <a:r>
              <a:rPr lang="en-AU" dirty="0"/>
              <a:t>Premier’s Priorities</a:t>
            </a:r>
          </a:p>
          <a:p>
            <a:pPr marL="171656" indent="-171656">
              <a:buFont typeface="Arial" panose="020B0604020202020204" pitchFamily="34" charset="0"/>
              <a:buChar char="•"/>
            </a:pPr>
            <a:r>
              <a:rPr lang="en-AU" dirty="0"/>
              <a:t>Other agency priorities or challenges (e.g. cost reduction, improve attrition).</a:t>
            </a:r>
          </a:p>
          <a:p>
            <a:endParaRPr lang="en-AU" dirty="0"/>
          </a:p>
        </p:txBody>
      </p:sp>
      <p:sp>
        <p:nvSpPr>
          <p:cNvPr id="4" name="Slide Number Placeholder 3"/>
          <p:cNvSpPr>
            <a:spLocks noGrp="1"/>
          </p:cNvSpPr>
          <p:nvPr>
            <p:ph type="sldNum" sz="quarter" idx="5"/>
          </p:nvPr>
        </p:nvSpPr>
        <p:spPr/>
        <p:txBody>
          <a:bodyPr/>
          <a:lstStyle/>
          <a:p>
            <a:pPr>
              <a:defRPr/>
            </a:pPr>
            <a:fld id="{15775936-C664-4C53-A885-A27A2BC24BAA}" type="slidenum">
              <a:rPr lang="en-AU" smtClean="0"/>
              <a:pPr>
                <a:defRPr/>
              </a:pPr>
              <a:t>3</a:t>
            </a:fld>
            <a:endParaRPr lang="en-AU" dirty="0"/>
          </a:p>
        </p:txBody>
      </p:sp>
    </p:spTree>
    <p:extLst>
      <p:ext uri="{BB962C8B-B14F-4D97-AF65-F5344CB8AC3E}">
        <p14:creationId xmlns:p14="http://schemas.microsoft.com/office/powerpoint/2010/main" val="1621095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Considerations</a:t>
            </a:r>
          </a:p>
          <a:p>
            <a:pPr marL="171656" indent="-171656">
              <a:buFont typeface="Arial" panose="020B0604020202020204" pitchFamily="34" charset="0"/>
              <a:buChar char="•"/>
            </a:pPr>
            <a:r>
              <a:rPr lang="en-AU" dirty="0"/>
              <a:t>Where available, use your own agency case studies (e.g. PSC pilots) to highlight the benefits that can be achieved.</a:t>
            </a:r>
          </a:p>
          <a:p>
            <a:pPr marL="171656" indent="-171656">
              <a:buFont typeface="Arial" panose="020B0604020202020204" pitchFamily="34" charset="0"/>
              <a:buChar char="•"/>
            </a:pPr>
            <a:r>
              <a:rPr lang="en-AU" dirty="0"/>
              <a:t>Provide data and statistics to emphasise benefits.</a:t>
            </a:r>
          </a:p>
          <a:p>
            <a:pPr marL="171656" indent="-171656">
              <a:buFont typeface="Arial" panose="020B0604020202020204" pitchFamily="34" charset="0"/>
              <a:buChar char="•"/>
            </a:pPr>
            <a:r>
              <a:rPr lang="en-AU" dirty="0"/>
              <a:t>Highlight financial benefits of flexible working to negate arguments of associated costs. </a:t>
            </a:r>
          </a:p>
          <a:p>
            <a:pPr marL="171656" indent="-171656">
              <a:buFont typeface="Arial" panose="020B0604020202020204" pitchFamily="34" charset="0"/>
              <a:buChar char="•"/>
            </a:pPr>
            <a:r>
              <a:rPr lang="en-AU" dirty="0"/>
              <a:t>Bring in an external presenter (e.g. PSC team).  </a:t>
            </a:r>
          </a:p>
          <a:p>
            <a:endParaRPr lang="en-AU" dirty="0"/>
          </a:p>
        </p:txBody>
      </p:sp>
      <p:sp>
        <p:nvSpPr>
          <p:cNvPr id="4" name="Slide Number Placeholder 3"/>
          <p:cNvSpPr>
            <a:spLocks noGrp="1"/>
          </p:cNvSpPr>
          <p:nvPr>
            <p:ph type="sldNum" sz="quarter" idx="5"/>
          </p:nvPr>
        </p:nvSpPr>
        <p:spPr/>
        <p:txBody>
          <a:bodyPr/>
          <a:lstStyle/>
          <a:p>
            <a:pPr>
              <a:defRPr/>
            </a:pPr>
            <a:fld id="{15775936-C664-4C53-A885-A27A2BC24BAA}" type="slidenum">
              <a:rPr lang="en-AU" smtClean="0"/>
              <a:pPr>
                <a:defRPr/>
              </a:pPr>
              <a:t>4</a:t>
            </a:fld>
            <a:endParaRPr lang="en-AU" dirty="0"/>
          </a:p>
        </p:txBody>
      </p:sp>
    </p:spTree>
    <p:extLst>
      <p:ext uri="{BB962C8B-B14F-4D97-AF65-F5344CB8AC3E}">
        <p14:creationId xmlns:p14="http://schemas.microsoft.com/office/powerpoint/2010/main" val="21910996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Considerations</a:t>
            </a:r>
          </a:p>
          <a:p>
            <a:pPr marL="171656" indent="-171656">
              <a:buFont typeface="Arial" panose="020B0604020202020204" pitchFamily="34" charset="0"/>
              <a:buChar char="•"/>
            </a:pPr>
            <a:r>
              <a:rPr lang="en-AU" dirty="0"/>
              <a:t>Consider what could be the dollar-value benefits to the agency (cost, revenue) as well as the workforce benefits (engagement, health and wellbeing, retention, diversity).</a:t>
            </a:r>
          </a:p>
          <a:p>
            <a:r>
              <a:rPr lang="en-AU" b="1" dirty="0"/>
              <a:t>Tools &amp; materials</a:t>
            </a:r>
          </a:p>
          <a:p>
            <a:pPr marL="171656" indent="-171656">
              <a:buFont typeface="Arial" panose="020B0604020202020204" pitchFamily="34" charset="0"/>
              <a:buChar char="•"/>
            </a:pPr>
            <a:r>
              <a:rPr lang="en-AU" dirty="0"/>
              <a:t>Strategic Plan</a:t>
            </a:r>
          </a:p>
          <a:p>
            <a:pPr marL="171656" indent="-171656">
              <a:buFont typeface="Arial" panose="020B0604020202020204" pitchFamily="34" charset="0"/>
              <a:buChar char="•"/>
            </a:pPr>
            <a:r>
              <a:rPr lang="en-AU" dirty="0"/>
              <a:t>Premier’s Priorities</a:t>
            </a:r>
          </a:p>
          <a:p>
            <a:pPr marL="171656" indent="-171656">
              <a:buFont typeface="Arial" panose="020B0604020202020204" pitchFamily="34" charset="0"/>
              <a:buChar char="•"/>
            </a:pPr>
            <a:r>
              <a:rPr lang="en-AU" dirty="0"/>
              <a:t>Other agency priorities or challenges (e.g. cost reduction, improve attrition).</a:t>
            </a:r>
          </a:p>
          <a:p>
            <a:endParaRPr lang="en-AU" dirty="0"/>
          </a:p>
        </p:txBody>
      </p:sp>
      <p:sp>
        <p:nvSpPr>
          <p:cNvPr id="4" name="Slide Number Placeholder 3"/>
          <p:cNvSpPr>
            <a:spLocks noGrp="1"/>
          </p:cNvSpPr>
          <p:nvPr>
            <p:ph type="sldNum" sz="quarter" idx="5"/>
          </p:nvPr>
        </p:nvSpPr>
        <p:spPr/>
        <p:txBody>
          <a:bodyPr/>
          <a:lstStyle/>
          <a:p>
            <a:pPr>
              <a:defRPr/>
            </a:pPr>
            <a:fld id="{15775936-C664-4C53-A885-A27A2BC24BAA}" type="slidenum">
              <a:rPr lang="en-AU" smtClean="0"/>
              <a:pPr>
                <a:defRPr/>
              </a:pPr>
              <a:t>5</a:t>
            </a:fld>
            <a:endParaRPr lang="en-AU" dirty="0"/>
          </a:p>
        </p:txBody>
      </p:sp>
    </p:spTree>
    <p:extLst>
      <p:ext uri="{BB962C8B-B14F-4D97-AF65-F5344CB8AC3E}">
        <p14:creationId xmlns:p14="http://schemas.microsoft.com/office/powerpoint/2010/main" val="20874041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Considerations</a:t>
            </a:r>
          </a:p>
          <a:p>
            <a:pPr marL="171656" indent="-171656">
              <a:buFont typeface="Arial" panose="020B0604020202020204" pitchFamily="34" charset="0"/>
              <a:buChar char="•"/>
            </a:pPr>
            <a:r>
              <a:rPr lang="en-AU" dirty="0"/>
              <a:t>Consider what could be the dollar-value benefits to the agency (cost, revenue) as well as the workforce benefits (engagement, health and wellbeing, retention, diversity).</a:t>
            </a:r>
          </a:p>
          <a:p>
            <a:r>
              <a:rPr lang="en-AU" b="1" dirty="0"/>
              <a:t>Tools &amp; materials</a:t>
            </a:r>
          </a:p>
          <a:p>
            <a:pPr marL="171656" indent="-171656">
              <a:buFont typeface="Arial" panose="020B0604020202020204" pitchFamily="34" charset="0"/>
              <a:buChar char="•"/>
            </a:pPr>
            <a:r>
              <a:rPr lang="en-AU" dirty="0"/>
              <a:t>Strategic Plan</a:t>
            </a:r>
          </a:p>
          <a:p>
            <a:pPr marL="171656" indent="-171656">
              <a:buFont typeface="Arial" panose="020B0604020202020204" pitchFamily="34" charset="0"/>
              <a:buChar char="•"/>
            </a:pPr>
            <a:r>
              <a:rPr lang="en-AU" dirty="0"/>
              <a:t>Premier’s Priorities</a:t>
            </a:r>
          </a:p>
          <a:p>
            <a:pPr marL="171656" indent="-171656">
              <a:buFont typeface="Arial" panose="020B0604020202020204" pitchFamily="34" charset="0"/>
              <a:buChar char="•"/>
            </a:pPr>
            <a:r>
              <a:rPr lang="en-AU" dirty="0"/>
              <a:t>Other agency priorities or challenges (e.g. cost reduction, improve attrition).</a:t>
            </a:r>
          </a:p>
          <a:p>
            <a:endParaRPr lang="en-AU" dirty="0"/>
          </a:p>
        </p:txBody>
      </p:sp>
      <p:sp>
        <p:nvSpPr>
          <p:cNvPr id="4" name="Slide Number Placeholder 3"/>
          <p:cNvSpPr>
            <a:spLocks noGrp="1"/>
          </p:cNvSpPr>
          <p:nvPr>
            <p:ph type="sldNum" sz="quarter" idx="5"/>
          </p:nvPr>
        </p:nvSpPr>
        <p:spPr/>
        <p:txBody>
          <a:bodyPr/>
          <a:lstStyle/>
          <a:p>
            <a:pPr>
              <a:defRPr/>
            </a:pPr>
            <a:fld id="{15775936-C664-4C53-A885-A27A2BC24BAA}" type="slidenum">
              <a:rPr lang="en-AU" smtClean="0"/>
              <a:pPr>
                <a:defRPr/>
              </a:pPr>
              <a:t>6</a:t>
            </a:fld>
            <a:endParaRPr lang="en-AU" dirty="0"/>
          </a:p>
        </p:txBody>
      </p:sp>
    </p:spTree>
    <p:extLst>
      <p:ext uri="{BB962C8B-B14F-4D97-AF65-F5344CB8AC3E}">
        <p14:creationId xmlns:p14="http://schemas.microsoft.com/office/powerpoint/2010/main" val="8405287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5775936-C664-4C53-A885-A27A2BC24BAA}" type="slidenum">
              <a:rPr lang="en-AU" smtClean="0"/>
              <a:pPr>
                <a:defRPr/>
              </a:pPr>
              <a:t>7</a:t>
            </a:fld>
            <a:endParaRPr lang="en-AU"/>
          </a:p>
        </p:txBody>
      </p:sp>
    </p:spTree>
    <p:extLst>
      <p:ext uri="{BB962C8B-B14F-4D97-AF65-F5344CB8AC3E}">
        <p14:creationId xmlns:p14="http://schemas.microsoft.com/office/powerpoint/2010/main" val="32092442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Considerations</a:t>
            </a:r>
          </a:p>
          <a:p>
            <a:pPr marL="171656" indent="-171656">
              <a:buFont typeface="Arial" panose="020B0604020202020204" pitchFamily="34" charset="0"/>
              <a:buChar char="•"/>
            </a:pPr>
            <a:r>
              <a:rPr lang="en-AU" dirty="0"/>
              <a:t>It is important to refine and re-design objectives of your flexible working change plan to align with the leaders’ vision</a:t>
            </a:r>
          </a:p>
          <a:p>
            <a:pPr marL="171656" indent="-171656">
              <a:buFont typeface="Arial" panose="020B0604020202020204" pitchFamily="34" charset="0"/>
              <a:buChar char="•"/>
            </a:pPr>
            <a:r>
              <a:rPr lang="en-AU" dirty="0"/>
              <a:t>To ensure that accurate data was recorded, it is integral that you distribute your summaries to the involved leader/s to confirm their perspectives and vision. </a:t>
            </a:r>
          </a:p>
          <a:p>
            <a:r>
              <a:rPr lang="en-AU" b="1" dirty="0"/>
              <a:t>Tools &amp; materials</a:t>
            </a:r>
          </a:p>
          <a:p>
            <a:pPr marL="171656" indent="-171656">
              <a:buFont typeface="Arial" panose="020B0604020202020204" pitchFamily="34" charset="0"/>
              <a:buChar char="•"/>
            </a:pPr>
            <a:r>
              <a:rPr lang="en-AU" dirty="0"/>
              <a:t>PSC Case Studies</a:t>
            </a:r>
          </a:p>
          <a:p>
            <a:endParaRPr lang="en-AU" dirty="0"/>
          </a:p>
        </p:txBody>
      </p:sp>
      <p:sp>
        <p:nvSpPr>
          <p:cNvPr id="4" name="Slide Number Placeholder 3"/>
          <p:cNvSpPr>
            <a:spLocks noGrp="1"/>
          </p:cNvSpPr>
          <p:nvPr>
            <p:ph type="sldNum" sz="quarter" idx="5"/>
          </p:nvPr>
        </p:nvSpPr>
        <p:spPr/>
        <p:txBody>
          <a:bodyPr/>
          <a:lstStyle/>
          <a:p>
            <a:pPr>
              <a:defRPr/>
            </a:pPr>
            <a:fld id="{15775936-C664-4C53-A885-A27A2BC24BAA}" type="slidenum">
              <a:rPr lang="en-AU" smtClean="0"/>
              <a:pPr>
                <a:defRPr/>
              </a:pPr>
              <a:t>8</a:t>
            </a:fld>
            <a:endParaRPr lang="en-AU" dirty="0"/>
          </a:p>
        </p:txBody>
      </p:sp>
    </p:spTree>
    <p:extLst>
      <p:ext uri="{BB962C8B-B14F-4D97-AF65-F5344CB8AC3E}">
        <p14:creationId xmlns:p14="http://schemas.microsoft.com/office/powerpoint/2010/main" val="25579165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Considerations</a:t>
            </a:r>
          </a:p>
          <a:p>
            <a:pPr marL="171656" indent="-171656">
              <a:buFont typeface="Arial" panose="020B0604020202020204" pitchFamily="34" charset="0"/>
              <a:buChar char="•"/>
            </a:pPr>
            <a:r>
              <a:rPr lang="en-AU" dirty="0"/>
              <a:t>It is important to refine and re-design objectives of your flexible working change plan to align with the leaders’ vision</a:t>
            </a:r>
          </a:p>
          <a:p>
            <a:pPr marL="171656" indent="-171656">
              <a:buFont typeface="Arial" panose="020B0604020202020204" pitchFamily="34" charset="0"/>
              <a:buChar char="•"/>
            </a:pPr>
            <a:r>
              <a:rPr lang="en-AU" dirty="0"/>
              <a:t>To ensure that accurate data was recorded, it is integral that you distribute your summaries to the involved leader/s to confirm their perspectives and vision. </a:t>
            </a:r>
          </a:p>
          <a:p>
            <a:r>
              <a:rPr lang="en-AU" b="1" dirty="0"/>
              <a:t>Tools &amp; materials</a:t>
            </a:r>
          </a:p>
          <a:p>
            <a:pPr marL="171656" indent="-171656">
              <a:buFont typeface="Arial" panose="020B0604020202020204" pitchFamily="34" charset="0"/>
              <a:buChar char="•"/>
            </a:pPr>
            <a:r>
              <a:rPr lang="en-AU" dirty="0"/>
              <a:t>PSC Case Studies</a:t>
            </a:r>
          </a:p>
          <a:p>
            <a:endParaRPr lang="en-AU" dirty="0"/>
          </a:p>
        </p:txBody>
      </p:sp>
      <p:sp>
        <p:nvSpPr>
          <p:cNvPr id="4" name="Slide Number Placeholder 3"/>
          <p:cNvSpPr>
            <a:spLocks noGrp="1"/>
          </p:cNvSpPr>
          <p:nvPr>
            <p:ph type="sldNum" sz="quarter" idx="5"/>
          </p:nvPr>
        </p:nvSpPr>
        <p:spPr/>
        <p:txBody>
          <a:bodyPr/>
          <a:lstStyle/>
          <a:p>
            <a:pPr>
              <a:defRPr/>
            </a:pPr>
            <a:fld id="{15775936-C664-4C53-A885-A27A2BC24BAA}" type="slidenum">
              <a:rPr lang="en-AU" smtClean="0"/>
              <a:pPr>
                <a:defRPr/>
              </a:pPr>
              <a:t>9</a:t>
            </a:fld>
            <a:endParaRPr lang="en-AU" dirty="0"/>
          </a:p>
        </p:txBody>
      </p:sp>
    </p:spTree>
    <p:extLst>
      <p:ext uri="{BB962C8B-B14F-4D97-AF65-F5344CB8AC3E}">
        <p14:creationId xmlns:p14="http://schemas.microsoft.com/office/powerpoint/2010/main" val="4078880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FF6400"/>
        </a:solidFill>
        <a:effectLst/>
      </p:bgPr>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4482604" y="2106000"/>
            <a:ext cx="5669396" cy="4914000"/>
          </a:xfrm>
        </p:spPr>
        <p:txBody>
          <a:bodyPr/>
          <a:lstStyle>
            <a:lvl1pPr marL="0" indent="0">
              <a:buNone/>
              <a:defRPr sz="4800" baseline="0">
                <a:solidFill>
                  <a:schemeClr val="bg1"/>
                </a:solidFill>
                <a:latin typeface="Arial Black" panose="020B0A04020102020204" pitchFamily="34" charset="0"/>
                <a:cs typeface="Arial" panose="020B0604020202020204" pitchFamily="34" charset="0"/>
              </a:defRPr>
            </a:lvl1pPr>
            <a:lvl2pPr marL="452438" indent="0">
              <a:buNone/>
              <a:defRPr sz="4800">
                <a:solidFill>
                  <a:schemeClr val="bg1"/>
                </a:solidFill>
                <a:latin typeface="Arial" panose="020B0604020202020204" pitchFamily="34" charset="0"/>
                <a:cs typeface="Arial" panose="020B0604020202020204" pitchFamily="34" charset="0"/>
              </a:defRPr>
            </a:lvl2pPr>
            <a:lvl3pPr marL="989013" indent="0">
              <a:buNone/>
              <a:defRPr sz="4800">
                <a:solidFill>
                  <a:schemeClr val="bg1"/>
                </a:solidFill>
                <a:latin typeface="Arial" panose="020B0604020202020204" pitchFamily="34" charset="0"/>
                <a:cs typeface="Arial" panose="020B0604020202020204" pitchFamily="34" charset="0"/>
              </a:defRPr>
            </a:lvl3pPr>
          </a:lstStyle>
          <a:p>
            <a:pPr lvl="0"/>
            <a:r>
              <a:rPr lang="en-US"/>
              <a:t>Click to edit Master text styles</a:t>
            </a:r>
          </a:p>
          <a:p>
            <a:pPr lvl="1"/>
            <a:r>
              <a:rPr lang="en-US"/>
              <a:t>Second level</a:t>
            </a:r>
          </a:p>
          <a:p>
            <a:pPr lvl="2"/>
            <a:r>
              <a:rPr lang="en-US"/>
              <a:t>Third level</a:t>
            </a:r>
          </a:p>
        </p:txBody>
      </p:sp>
      <p:sp>
        <p:nvSpPr>
          <p:cNvPr id="4" name="Slide Number Placeholder 5"/>
          <p:cNvSpPr>
            <a:spLocks noGrp="1"/>
          </p:cNvSpPr>
          <p:nvPr>
            <p:ph type="sldNum" sz="quarter" idx="14"/>
          </p:nvPr>
        </p:nvSpPr>
        <p:spPr/>
        <p:txBody>
          <a:bodyPr/>
          <a:lstStyle>
            <a:lvl1pPr>
              <a:defRPr/>
            </a:lvl1pPr>
          </a:lstStyle>
          <a:p>
            <a:pPr>
              <a:defRPr/>
            </a:pPr>
            <a:fld id="{E460581D-6EA6-4570-82DB-AEE83FF91121}" type="slidenum">
              <a:rPr lang="en-AU"/>
              <a:pPr>
                <a:defRPr/>
              </a:pPr>
              <a:t>‹#›</a:t>
            </a:fld>
            <a:endParaRPr lang="en-AU"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34932" y="180230"/>
            <a:ext cx="2970436" cy="1684237"/>
          </a:xfrm>
          <a:prstGeom prst="rect">
            <a:avLst/>
          </a:prstGeom>
        </p:spPr>
      </p:pic>
      <p:pic>
        <p:nvPicPr>
          <p:cNvPr id="7" name="Picture 6"/>
          <p:cNvPicPr>
            <a:picLocks noChangeAspect="1"/>
          </p:cNvPicPr>
          <p:nvPr userDrawn="1"/>
        </p:nvPicPr>
        <p:blipFill rotWithShape="1">
          <a:blip r:embed="rId3">
            <a:extLst>
              <a:ext uri="{28A0092B-C50C-407E-A947-70E740481C1C}">
                <a14:useLocalDpi xmlns:a14="http://schemas.microsoft.com/office/drawing/2010/main" val="0"/>
              </a:ext>
            </a:extLst>
          </a:blip>
          <a:srcRect l="38008" b="14937"/>
          <a:stretch/>
        </p:blipFill>
        <p:spPr>
          <a:xfrm>
            <a:off x="0" y="-1"/>
            <a:ext cx="3787306" cy="7561263"/>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540000" y="1944000"/>
            <a:ext cx="9487220" cy="4032000"/>
          </a:xfrm>
        </p:spPr>
        <p:txBody>
          <a:bodyPr/>
          <a:lstStyle>
            <a:lvl1pPr>
              <a:spcAft>
                <a:spcPts val="2000"/>
              </a:spcAft>
              <a:buFont typeface="Courier New" pitchFamily="49" charset="0"/>
              <a:buChar char="o"/>
              <a:defRPr sz="2400" baseline="0"/>
            </a:lvl1pPr>
            <a:lvl2pPr>
              <a:lnSpc>
                <a:spcPts val="2600"/>
              </a:lnSpc>
              <a:buFont typeface="Courier New" pitchFamily="49" charset="0"/>
              <a:buChar char="o"/>
              <a:defRPr sz="2000"/>
            </a:lvl2pPr>
            <a:lvl3pPr>
              <a:lnSpc>
                <a:spcPts val="2600"/>
              </a:lnSpc>
              <a:defRPr sz="2000"/>
            </a:lvl3pPr>
          </a:lstStyle>
          <a:p>
            <a:pPr lvl="0"/>
            <a:r>
              <a:rPr lang="en-US"/>
              <a:t>Click to edit Master text styles</a:t>
            </a:r>
          </a:p>
          <a:p>
            <a:pPr lvl="1"/>
            <a:r>
              <a:rPr lang="en-US"/>
              <a:t>Second level</a:t>
            </a:r>
          </a:p>
          <a:p>
            <a:pPr lvl="2"/>
            <a:r>
              <a:rPr lang="en-US"/>
              <a:t>Third level</a:t>
            </a:r>
          </a:p>
        </p:txBody>
      </p:sp>
      <p:pic>
        <p:nvPicPr>
          <p:cNvPr id="1028" name="Picture 4"/>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2391" b="15028"/>
          <a:stretch/>
        </p:blipFill>
        <p:spPr bwMode="auto">
          <a:xfrm>
            <a:off x="-1" y="0"/>
            <a:ext cx="10691813" cy="14568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itle 1"/>
          <p:cNvSpPr>
            <a:spLocks noGrp="1"/>
          </p:cNvSpPr>
          <p:nvPr>
            <p:ph type="title"/>
          </p:nvPr>
        </p:nvSpPr>
        <p:spPr>
          <a:xfrm>
            <a:off x="4788000" y="900000"/>
            <a:ext cx="5328000" cy="284400"/>
          </a:xfrm>
          <a:prstGeom prst="rect">
            <a:avLst/>
          </a:prstGeom>
        </p:spPr>
        <p:txBody>
          <a:bodyPr lIns="0" tIns="0" rIns="0" bIns="0" anchor="t" anchorCtr="0"/>
          <a:lstStyle>
            <a:lvl1pPr algn="r">
              <a:lnSpc>
                <a:spcPts val="2160"/>
              </a:lnSpc>
              <a:defRPr sz="2400" b="1" baseline="0">
                <a:solidFill>
                  <a:schemeClr val="bg1"/>
                </a:solidFill>
              </a:defRPr>
            </a:lvl1pPr>
          </a:lstStyle>
          <a:p>
            <a:r>
              <a:rPr lang="en-US"/>
              <a:t>Click to edit Master title style</a:t>
            </a:r>
            <a:endParaRPr lang="en-AU"/>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2124" y="110992"/>
            <a:ext cx="2177877" cy="1234856"/>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299028" y="6588943"/>
            <a:ext cx="2319765" cy="876893"/>
          </a:xfrm>
          <a:prstGeom prst="rect">
            <a:avLst/>
          </a:prstGeom>
        </p:spPr>
      </p:pic>
      <p:sp>
        <p:nvSpPr>
          <p:cNvPr id="9" name="Date Placeholder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a:defRPr sz="1200">
                <a:solidFill>
                  <a:schemeClr val="tx1">
                    <a:tint val="75000"/>
                  </a:schemeClr>
                </a:solidFill>
              </a:defRPr>
            </a:lvl1pPr>
          </a:lstStyle>
          <a:p>
            <a:fld id="{34BB4BA0-D73C-49D9-8B5E-155F59B837F7}" type="datetimeFigureOut">
              <a:rPr lang="en-AU" smtClean="0"/>
              <a:t>2/11/2020</a:t>
            </a:fld>
            <a:endParaRPr lang="en-AU" dirty="0"/>
          </a:p>
        </p:txBody>
      </p:sp>
      <p:sp>
        <p:nvSpPr>
          <p:cNvPr id="10" name="Footer Placeholder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ntent Slide">
    <p:spTree>
      <p:nvGrpSpPr>
        <p:cNvPr id="1" name=""/>
        <p:cNvGrpSpPr/>
        <p:nvPr/>
      </p:nvGrpSpPr>
      <p:grpSpPr>
        <a:xfrm>
          <a:off x="0" y="0"/>
          <a:ext cx="0" cy="0"/>
          <a:chOff x="0" y="0"/>
          <a:chExt cx="0" cy="0"/>
        </a:xfrm>
      </p:grpSpPr>
      <p:pic>
        <p:nvPicPr>
          <p:cNvPr id="2051" name="Picture 3"/>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b="22674"/>
          <a:stretch/>
        </p:blipFill>
        <p:spPr bwMode="auto">
          <a:xfrm>
            <a:off x="-1" y="96"/>
            <a:ext cx="10692000" cy="14565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 Placeholder 7"/>
          <p:cNvSpPr>
            <a:spLocks noGrp="1"/>
          </p:cNvSpPr>
          <p:nvPr>
            <p:ph type="body" sz="quarter" idx="13"/>
          </p:nvPr>
        </p:nvSpPr>
        <p:spPr>
          <a:xfrm>
            <a:off x="540000" y="1944000"/>
            <a:ext cx="9487220" cy="4032000"/>
          </a:xfrm>
        </p:spPr>
        <p:txBody>
          <a:bodyPr/>
          <a:lstStyle>
            <a:lvl1pPr>
              <a:spcAft>
                <a:spcPts val="2000"/>
              </a:spcAft>
              <a:buFont typeface="Courier New" pitchFamily="49" charset="0"/>
              <a:buChar char="o"/>
              <a:defRPr sz="2400" baseline="0"/>
            </a:lvl1pPr>
            <a:lvl2pPr>
              <a:lnSpc>
                <a:spcPts val="2600"/>
              </a:lnSpc>
              <a:buFont typeface="Courier New" pitchFamily="49" charset="0"/>
              <a:buChar char="o"/>
              <a:defRPr sz="2000"/>
            </a:lvl2pPr>
            <a:lvl3pPr>
              <a:lnSpc>
                <a:spcPts val="2600"/>
              </a:lnSpc>
              <a:defRPr sz="2000"/>
            </a:lvl3pPr>
          </a:lstStyle>
          <a:p>
            <a:pPr lvl="0"/>
            <a:r>
              <a:rPr lang="en-US"/>
              <a:t>Click to edit Master text styles</a:t>
            </a:r>
          </a:p>
          <a:p>
            <a:pPr lvl="1"/>
            <a:r>
              <a:rPr lang="en-US"/>
              <a:t>Second level</a:t>
            </a:r>
          </a:p>
          <a:p>
            <a:pPr lvl="2"/>
            <a:r>
              <a:rPr lang="en-US"/>
              <a:t>Third level</a:t>
            </a:r>
          </a:p>
        </p:txBody>
      </p:sp>
      <p:sp>
        <p:nvSpPr>
          <p:cNvPr id="7" name="Title 1"/>
          <p:cNvSpPr>
            <a:spLocks noGrp="1"/>
          </p:cNvSpPr>
          <p:nvPr>
            <p:ph type="title"/>
          </p:nvPr>
        </p:nvSpPr>
        <p:spPr>
          <a:xfrm>
            <a:off x="4788000" y="900000"/>
            <a:ext cx="5328000" cy="284400"/>
          </a:xfrm>
          <a:prstGeom prst="rect">
            <a:avLst/>
          </a:prstGeom>
        </p:spPr>
        <p:txBody>
          <a:bodyPr lIns="0" tIns="0" rIns="0" bIns="0" anchor="t" anchorCtr="0"/>
          <a:lstStyle>
            <a:lvl1pPr algn="r">
              <a:lnSpc>
                <a:spcPts val="2160"/>
              </a:lnSpc>
              <a:defRPr sz="2400" b="1" baseline="0">
                <a:solidFill>
                  <a:schemeClr val="bg1"/>
                </a:solidFill>
              </a:defRPr>
            </a:lvl1pPr>
          </a:lstStyle>
          <a:p>
            <a:r>
              <a:rPr lang="en-US"/>
              <a:t>Click to edit Master title style</a:t>
            </a:r>
            <a:endParaRPr lang="en-AU"/>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2124" y="110992"/>
            <a:ext cx="2177877" cy="1234856"/>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299028" y="6588943"/>
            <a:ext cx="2319765" cy="876893"/>
          </a:xfrm>
          <a:prstGeom prst="rect">
            <a:avLst/>
          </a:prstGeom>
        </p:spPr>
      </p:pic>
      <p:sp>
        <p:nvSpPr>
          <p:cNvPr id="9" name="Date Placeholder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a:defRPr sz="1200">
                <a:solidFill>
                  <a:schemeClr val="tx1">
                    <a:tint val="75000"/>
                  </a:schemeClr>
                </a:solidFill>
              </a:defRPr>
            </a:lvl1pPr>
          </a:lstStyle>
          <a:p>
            <a:fld id="{34BB4BA0-D73C-49D9-8B5E-155F59B837F7}" type="datetimeFigureOut">
              <a:rPr lang="en-AU" smtClean="0"/>
              <a:t>2/11/2020</a:t>
            </a:fld>
            <a:endParaRPr lang="en-AU" dirty="0"/>
          </a:p>
        </p:txBody>
      </p:sp>
      <p:sp>
        <p:nvSpPr>
          <p:cNvPr id="10" name="Footer Placeholder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Tree>
    <p:extLst>
      <p:ext uri="{BB962C8B-B14F-4D97-AF65-F5344CB8AC3E}">
        <p14:creationId xmlns:p14="http://schemas.microsoft.com/office/powerpoint/2010/main" val="1075359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ontent Slide">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740" t="3112" r="2216" b="39179"/>
          <a:stretch/>
        </p:blipFill>
        <p:spPr bwMode="auto">
          <a:xfrm>
            <a:off x="0" y="0"/>
            <a:ext cx="10693400" cy="1456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 Placeholder 7"/>
          <p:cNvSpPr>
            <a:spLocks noGrp="1"/>
          </p:cNvSpPr>
          <p:nvPr>
            <p:ph type="body" sz="quarter" idx="13"/>
          </p:nvPr>
        </p:nvSpPr>
        <p:spPr>
          <a:xfrm>
            <a:off x="540000" y="1944000"/>
            <a:ext cx="9487220" cy="4032000"/>
          </a:xfrm>
        </p:spPr>
        <p:txBody>
          <a:bodyPr/>
          <a:lstStyle>
            <a:lvl1pPr>
              <a:spcAft>
                <a:spcPts val="2000"/>
              </a:spcAft>
              <a:buFont typeface="Courier New" pitchFamily="49" charset="0"/>
              <a:buChar char="o"/>
              <a:defRPr sz="2400" baseline="0"/>
            </a:lvl1pPr>
            <a:lvl2pPr>
              <a:lnSpc>
                <a:spcPts val="2600"/>
              </a:lnSpc>
              <a:buFont typeface="Courier New" pitchFamily="49" charset="0"/>
              <a:buChar char="o"/>
              <a:defRPr sz="2000"/>
            </a:lvl2pPr>
            <a:lvl3pPr>
              <a:lnSpc>
                <a:spcPts val="2600"/>
              </a:lnSpc>
              <a:defRPr sz="2000"/>
            </a:lvl3pPr>
          </a:lstStyle>
          <a:p>
            <a:pPr lvl="0"/>
            <a:r>
              <a:rPr lang="en-US"/>
              <a:t>Click to edit Master text styles</a:t>
            </a:r>
          </a:p>
          <a:p>
            <a:pPr lvl="1"/>
            <a:r>
              <a:rPr lang="en-US"/>
              <a:t>Second level</a:t>
            </a:r>
          </a:p>
          <a:p>
            <a:pPr lvl="2"/>
            <a:r>
              <a:rPr lang="en-US"/>
              <a:t>Third level</a:t>
            </a:r>
          </a:p>
        </p:txBody>
      </p:sp>
      <p:sp>
        <p:nvSpPr>
          <p:cNvPr id="7" name="Title 1"/>
          <p:cNvSpPr>
            <a:spLocks noGrp="1"/>
          </p:cNvSpPr>
          <p:nvPr>
            <p:ph type="title"/>
          </p:nvPr>
        </p:nvSpPr>
        <p:spPr>
          <a:xfrm>
            <a:off x="4788000" y="900000"/>
            <a:ext cx="5328000" cy="284400"/>
          </a:xfrm>
          <a:prstGeom prst="rect">
            <a:avLst/>
          </a:prstGeom>
        </p:spPr>
        <p:txBody>
          <a:bodyPr lIns="0" tIns="0" rIns="0" bIns="0" anchor="t" anchorCtr="0"/>
          <a:lstStyle>
            <a:lvl1pPr algn="r">
              <a:lnSpc>
                <a:spcPts val="2160"/>
              </a:lnSpc>
              <a:defRPr sz="2400" b="1" baseline="0">
                <a:solidFill>
                  <a:schemeClr val="bg1"/>
                </a:solidFill>
              </a:defRPr>
            </a:lvl1pPr>
          </a:lstStyle>
          <a:p>
            <a:r>
              <a:rPr lang="en-US"/>
              <a:t>Click to edit Master title style</a:t>
            </a:r>
            <a:endParaRPr lang="en-AU"/>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2124" y="110992"/>
            <a:ext cx="2177877" cy="1234856"/>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299028" y="6588943"/>
            <a:ext cx="2319765" cy="876893"/>
          </a:xfrm>
          <a:prstGeom prst="rect">
            <a:avLst/>
          </a:prstGeom>
        </p:spPr>
      </p:pic>
      <p:sp>
        <p:nvSpPr>
          <p:cNvPr id="9" name="Date Placeholder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a:defRPr sz="1200">
                <a:solidFill>
                  <a:schemeClr val="tx1">
                    <a:tint val="75000"/>
                  </a:schemeClr>
                </a:solidFill>
              </a:defRPr>
            </a:lvl1pPr>
          </a:lstStyle>
          <a:p>
            <a:fld id="{34BB4BA0-D73C-49D9-8B5E-155F59B837F7}" type="datetimeFigureOut">
              <a:rPr lang="en-AU" smtClean="0"/>
              <a:t>2/11/2020</a:t>
            </a:fld>
            <a:endParaRPr lang="en-AU" dirty="0"/>
          </a:p>
        </p:txBody>
      </p:sp>
      <p:sp>
        <p:nvSpPr>
          <p:cNvPr id="10" name="Footer Placeholder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Tree>
    <p:extLst>
      <p:ext uri="{BB962C8B-B14F-4D97-AF65-F5344CB8AC3E}">
        <p14:creationId xmlns:p14="http://schemas.microsoft.com/office/powerpoint/2010/main" val="2566777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ontent Slide">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1174" b="28538"/>
          <a:stretch/>
        </p:blipFill>
        <p:spPr bwMode="auto">
          <a:xfrm>
            <a:off x="0" y="0"/>
            <a:ext cx="10693400" cy="1456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 Placeholder 7"/>
          <p:cNvSpPr>
            <a:spLocks noGrp="1"/>
          </p:cNvSpPr>
          <p:nvPr>
            <p:ph type="body" sz="quarter" idx="13"/>
          </p:nvPr>
        </p:nvSpPr>
        <p:spPr>
          <a:xfrm>
            <a:off x="540000" y="1944000"/>
            <a:ext cx="9487220" cy="4032000"/>
          </a:xfrm>
        </p:spPr>
        <p:txBody>
          <a:bodyPr/>
          <a:lstStyle>
            <a:lvl1pPr>
              <a:spcAft>
                <a:spcPts val="2000"/>
              </a:spcAft>
              <a:buFont typeface="Courier New" pitchFamily="49" charset="0"/>
              <a:buChar char="o"/>
              <a:defRPr sz="2400" baseline="0"/>
            </a:lvl1pPr>
            <a:lvl2pPr>
              <a:lnSpc>
                <a:spcPts val="2600"/>
              </a:lnSpc>
              <a:buFont typeface="Courier New" pitchFamily="49" charset="0"/>
              <a:buChar char="o"/>
              <a:defRPr sz="2000"/>
            </a:lvl2pPr>
            <a:lvl3pPr>
              <a:lnSpc>
                <a:spcPts val="2600"/>
              </a:lnSpc>
              <a:defRPr sz="2000"/>
            </a:lvl3pPr>
          </a:lstStyle>
          <a:p>
            <a:pPr lvl="0"/>
            <a:r>
              <a:rPr lang="en-US"/>
              <a:t>Click to edit Master text styles</a:t>
            </a:r>
          </a:p>
          <a:p>
            <a:pPr lvl="1"/>
            <a:r>
              <a:rPr lang="en-US"/>
              <a:t>Second level</a:t>
            </a:r>
          </a:p>
          <a:p>
            <a:pPr lvl="2"/>
            <a:r>
              <a:rPr lang="en-US"/>
              <a:t>Third level</a:t>
            </a:r>
          </a:p>
        </p:txBody>
      </p:sp>
      <p:sp>
        <p:nvSpPr>
          <p:cNvPr id="7" name="Title 1"/>
          <p:cNvSpPr>
            <a:spLocks noGrp="1"/>
          </p:cNvSpPr>
          <p:nvPr>
            <p:ph type="title"/>
          </p:nvPr>
        </p:nvSpPr>
        <p:spPr>
          <a:xfrm>
            <a:off x="4788000" y="900000"/>
            <a:ext cx="5328000" cy="284400"/>
          </a:xfrm>
          <a:prstGeom prst="rect">
            <a:avLst/>
          </a:prstGeom>
        </p:spPr>
        <p:txBody>
          <a:bodyPr lIns="0" tIns="0" rIns="0" bIns="0" anchor="t" anchorCtr="0"/>
          <a:lstStyle>
            <a:lvl1pPr algn="r">
              <a:lnSpc>
                <a:spcPts val="2160"/>
              </a:lnSpc>
              <a:defRPr sz="2400" b="1" baseline="0">
                <a:solidFill>
                  <a:schemeClr val="bg1"/>
                </a:solidFill>
              </a:defRPr>
            </a:lvl1pPr>
          </a:lstStyle>
          <a:p>
            <a:r>
              <a:rPr lang="en-US"/>
              <a:t>Click to edit Master title style</a:t>
            </a:r>
            <a:endParaRPr lang="en-AU"/>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2124" y="110992"/>
            <a:ext cx="2177877" cy="1234856"/>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299028" y="6588943"/>
            <a:ext cx="2319765" cy="876893"/>
          </a:xfrm>
          <a:prstGeom prst="rect">
            <a:avLst/>
          </a:prstGeom>
        </p:spPr>
      </p:pic>
      <p:sp>
        <p:nvSpPr>
          <p:cNvPr id="9" name="Date Placeholder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a:defRPr sz="1200">
                <a:solidFill>
                  <a:schemeClr val="tx1">
                    <a:tint val="75000"/>
                  </a:schemeClr>
                </a:solidFill>
              </a:defRPr>
            </a:lvl1pPr>
          </a:lstStyle>
          <a:p>
            <a:fld id="{34BB4BA0-D73C-49D9-8B5E-155F59B837F7}" type="datetimeFigureOut">
              <a:rPr lang="en-AU" smtClean="0"/>
              <a:t>2/11/2020</a:t>
            </a:fld>
            <a:endParaRPr lang="en-AU" dirty="0"/>
          </a:p>
        </p:txBody>
      </p:sp>
      <p:sp>
        <p:nvSpPr>
          <p:cNvPr id="10" name="Footer Placeholder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Tree>
    <p:extLst>
      <p:ext uri="{BB962C8B-B14F-4D97-AF65-F5344CB8AC3E}">
        <p14:creationId xmlns:p14="http://schemas.microsoft.com/office/powerpoint/2010/main" val="1772722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Content Slide">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540000" y="1944000"/>
            <a:ext cx="9487220" cy="4032000"/>
          </a:xfrm>
        </p:spPr>
        <p:txBody>
          <a:bodyPr/>
          <a:lstStyle>
            <a:lvl1pPr>
              <a:spcAft>
                <a:spcPts val="2000"/>
              </a:spcAft>
              <a:buFont typeface="Courier New" pitchFamily="49" charset="0"/>
              <a:buChar char="o"/>
              <a:defRPr sz="2400" baseline="0"/>
            </a:lvl1pPr>
            <a:lvl2pPr>
              <a:lnSpc>
                <a:spcPts val="2600"/>
              </a:lnSpc>
              <a:buFont typeface="Courier New" pitchFamily="49" charset="0"/>
              <a:buChar char="o"/>
              <a:defRPr sz="2000"/>
            </a:lvl2pPr>
            <a:lvl3pPr>
              <a:lnSpc>
                <a:spcPts val="2600"/>
              </a:lnSpc>
              <a:defRPr sz="2000"/>
            </a:lvl3pPr>
          </a:lstStyle>
          <a:p>
            <a:pPr lvl="0"/>
            <a:r>
              <a:rPr lang="en-US"/>
              <a:t>Click to edit Master text styles</a:t>
            </a:r>
          </a:p>
          <a:p>
            <a:pPr lvl="1"/>
            <a:r>
              <a:rPr lang="en-US"/>
              <a:t>Second level</a:t>
            </a:r>
          </a:p>
          <a:p>
            <a:pPr lvl="2"/>
            <a:r>
              <a:rPr lang="en-US"/>
              <a:t>Third level</a:t>
            </a:r>
          </a:p>
        </p:txBody>
      </p:sp>
      <p:pic>
        <p:nvPicPr>
          <p:cNvPr id="3074"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1087" b="39314"/>
          <a:stretch/>
        </p:blipFill>
        <p:spPr bwMode="auto">
          <a:xfrm>
            <a:off x="1" y="0"/>
            <a:ext cx="10693400" cy="1456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itle 1"/>
          <p:cNvSpPr>
            <a:spLocks noGrp="1"/>
          </p:cNvSpPr>
          <p:nvPr>
            <p:ph type="title"/>
          </p:nvPr>
        </p:nvSpPr>
        <p:spPr>
          <a:xfrm>
            <a:off x="4788000" y="900000"/>
            <a:ext cx="5328000" cy="284400"/>
          </a:xfrm>
          <a:prstGeom prst="rect">
            <a:avLst/>
          </a:prstGeom>
        </p:spPr>
        <p:txBody>
          <a:bodyPr lIns="0" tIns="0" rIns="0" bIns="0" anchor="t" anchorCtr="0"/>
          <a:lstStyle>
            <a:lvl1pPr algn="r">
              <a:lnSpc>
                <a:spcPts val="2160"/>
              </a:lnSpc>
              <a:defRPr sz="2400" b="1" baseline="0">
                <a:solidFill>
                  <a:schemeClr val="bg1"/>
                </a:solidFill>
              </a:defRPr>
            </a:lvl1pPr>
          </a:lstStyle>
          <a:p>
            <a:r>
              <a:rPr lang="en-US"/>
              <a:t>Click to edit Master title style</a:t>
            </a:r>
            <a:endParaRPr lang="en-AU"/>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2124" y="110992"/>
            <a:ext cx="2177877" cy="1234856"/>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299028" y="6588943"/>
            <a:ext cx="2319765" cy="876893"/>
          </a:xfrm>
          <a:prstGeom prst="rect">
            <a:avLst/>
          </a:prstGeom>
        </p:spPr>
      </p:pic>
      <p:sp>
        <p:nvSpPr>
          <p:cNvPr id="9" name="Date Placeholder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a:defRPr sz="1200">
                <a:solidFill>
                  <a:schemeClr val="tx1">
                    <a:tint val="75000"/>
                  </a:schemeClr>
                </a:solidFill>
              </a:defRPr>
            </a:lvl1pPr>
          </a:lstStyle>
          <a:p>
            <a:fld id="{34BB4BA0-D73C-49D9-8B5E-155F59B837F7}" type="datetimeFigureOut">
              <a:rPr lang="en-AU" smtClean="0"/>
              <a:t>2/11/2020</a:t>
            </a:fld>
            <a:endParaRPr lang="en-AU" dirty="0"/>
          </a:p>
        </p:txBody>
      </p:sp>
      <p:sp>
        <p:nvSpPr>
          <p:cNvPr id="10" name="Footer Placeholder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Tree>
    <p:extLst>
      <p:ext uri="{BB962C8B-B14F-4D97-AF65-F5344CB8AC3E}">
        <p14:creationId xmlns:p14="http://schemas.microsoft.com/office/powerpoint/2010/main" val="3227118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Slide">
    <p:bg>
      <p:bgPr>
        <a:solidFill>
          <a:srgbClr val="FF6400"/>
        </a:solidFill>
        <a:effectLst/>
      </p:bgPr>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4482604" y="2106000"/>
            <a:ext cx="5669396" cy="4410935"/>
          </a:xfrm>
        </p:spPr>
        <p:txBody>
          <a:bodyPr/>
          <a:lstStyle>
            <a:lvl1pPr marL="0" indent="0">
              <a:buNone/>
              <a:defRPr sz="4800" baseline="0">
                <a:solidFill>
                  <a:schemeClr val="bg1"/>
                </a:solidFill>
                <a:latin typeface="Arial Black" panose="020B0A04020102020204" pitchFamily="34" charset="0"/>
                <a:cs typeface="Arial" panose="020B0604020202020204" pitchFamily="34" charset="0"/>
              </a:defRPr>
            </a:lvl1pPr>
            <a:lvl2pPr marL="452438" indent="0">
              <a:buNone/>
              <a:defRPr sz="4800">
                <a:solidFill>
                  <a:schemeClr val="bg1"/>
                </a:solidFill>
                <a:latin typeface="Arial" panose="020B0604020202020204" pitchFamily="34" charset="0"/>
                <a:cs typeface="Arial" panose="020B0604020202020204" pitchFamily="34" charset="0"/>
              </a:defRPr>
            </a:lvl2pPr>
            <a:lvl3pPr marL="989013" indent="0">
              <a:buNone/>
              <a:defRPr sz="4800">
                <a:solidFill>
                  <a:schemeClr val="bg1"/>
                </a:solidFill>
                <a:latin typeface="Arial" panose="020B0604020202020204" pitchFamily="34" charset="0"/>
                <a:cs typeface="Arial" panose="020B0604020202020204" pitchFamily="34" charset="0"/>
              </a:defRPr>
            </a:lvl3pPr>
          </a:lstStyle>
          <a:p>
            <a:pPr lvl="0"/>
            <a:r>
              <a:rPr lang="en-US"/>
              <a:t>Click to edit Master text styles</a:t>
            </a:r>
          </a:p>
          <a:p>
            <a:pPr lvl="1"/>
            <a:r>
              <a:rPr lang="en-US"/>
              <a:t>Second level</a:t>
            </a:r>
          </a:p>
          <a:p>
            <a:pPr lvl="2"/>
            <a:r>
              <a:rPr lang="en-US"/>
              <a:t>Third level</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34932" y="180230"/>
            <a:ext cx="2970436" cy="1684237"/>
          </a:xfrm>
          <a:prstGeom prst="rect">
            <a:avLst/>
          </a:prstGeom>
        </p:spPr>
      </p:pic>
      <p:pic>
        <p:nvPicPr>
          <p:cNvPr id="7" name="Picture 6"/>
          <p:cNvPicPr>
            <a:picLocks noChangeAspect="1"/>
          </p:cNvPicPr>
          <p:nvPr userDrawn="1"/>
        </p:nvPicPr>
        <p:blipFill rotWithShape="1">
          <a:blip r:embed="rId3">
            <a:extLst>
              <a:ext uri="{28A0092B-C50C-407E-A947-70E740481C1C}">
                <a14:useLocalDpi xmlns:a14="http://schemas.microsoft.com/office/drawing/2010/main" val="0"/>
              </a:ext>
            </a:extLst>
          </a:blip>
          <a:srcRect l="38008" b="14937"/>
          <a:stretch/>
        </p:blipFill>
        <p:spPr>
          <a:xfrm>
            <a:off x="0" y="-1"/>
            <a:ext cx="3787306" cy="7561263"/>
          </a:xfrm>
          <a:prstGeom prst="rect">
            <a:avLst/>
          </a:prstGeom>
        </p:spPr>
      </p:pic>
      <p:pic>
        <p:nvPicPr>
          <p:cNvPr id="6" name="Picture 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299028" y="6588943"/>
            <a:ext cx="2319765" cy="876893"/>
          </a:xfrm>
          <a:prstGeom prst="rect">
            <a:avLst/>
          </a:prstGeom>
        </p:spPr>
      </p:pic>
    </p:spTree>
    <p:extLst>
      <p:ext uri="{BB962C8B-B14F-4D97-AF65-F5344CB8AC3E}">
        <p14:creationId xmlns:p14="http://schemas.microsoft.com/office/powerpoint/2010/main" val="3514240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539750" y="2106613"/>
            <a:ext cx="9612313" cy="491331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then tab for body.</a:t>
            </a:r>
          </a:p>
          <a:p>
            <a:pPr lvl="1"/>
            <a:r>
              <a:rPr lang="en-US"/>
              <a:t>Second level</a:t>
            </a:r>
          </a:p>
          <a:p>
            <a:pPr lvl="2"/>
            <a:r>
              <a:rPr lang="en-US"/>
              <a:t>Third level</a:t>
            </a:r>
          </a:p>
        </p:txBody>
      </p:sp>
      <p:sp>
        <p:nvSpPr>
          <p:cNvPr id="6" name="Slide Number Placeholder 5"/>
          <p:cNvSpPr>
            <a:spLocks noGrp="1"/>
          </p:cNvSpPr>
          <p:nvPr>
            <p:ph type="sldNum" sz="quarter" idx="4"/>
          </p:nvPr>
        </p:nvSpPr>
        <p:spPr>
          <a:xfrm>
            <a:off x="9791700" y="7235825"/>
            <a:ext cx="360363" cy="68263"/>
          </a:xfrm>
          <a:prstGeom prst="rect">
            <a:avLst/>
          </a:prstGeom>
        </p:spPr>
        <p:txBody>
          <a:bodyPr vert="horz" lIns="91440" tIns="45720" rIns="91440" bIns="45720" rtlCol="0" anchor="ctr"/>
          <a:lstStyle>
            <a:lvl1pPr algn="r" defTabSz="995125">
              <a:defRPr sz="650">
                <a:solidFill>
                  <a:schemeClr val="bg1"/>
                </a:solidFill>
              </a:defRPr>
            </a:lvl1pPr>
          </a:lstStyle>
          <a:p>
            <a:pPr>
              <a:defRPr/>
            </a:pPr>
            <a:fld id="{39F43178-3944-4605-AEB6-B96FCED5193D}" type="slidenum">
              <a:rPr lang="en-AU"/>
              <a:pPr>
                <a:defRPr/>
              </a:pPr>
              <a:t>‹#›</a:t>
            </a:fld>
            <a:endParaRPr lang="en-AU" dirty="0"/>
          </a:p>
        </p:txBody>
      </p:sp>
      <p:sp>
        <p:nvSpPr>
          <p:cNvPr id="4" name="Slide Number Placeholder 1">
            <a:extLst>
              <a:ext uri="{FF2B5EF4-FFF2-40B4-BE49-F238E27FC236}">
                <a16:creationId xmlns:a16="http://schemas.microsoft.com/office/drawing/2014/main" id="{D46D460A-1122-4184-AA6A-D3652FE11D4E}"/>
              </a:ext>
            </a:extLst>
          </p:cNvPr>
          <p:cNvSpPr txBox="1">
            <a:spLocks/>
          </p:cNvSpPr>
          <p:nvPr userDrawn="1"/>
        </p:nvSpPr>
        <p:spPr>
          <a:xfrm>
            <a:off x="4826868" y="7092999"/>
            <a:ext cx="1039664" cy="209550"/>
          </a:xfrm>
          <a:prstGeom prst="rect">
            <a:avLst/>
          </a:prstGeom>
        </p:spPr>
        <p:txBody>
          <a:bodyPr anchor="ctr"/>
          <a:lstStyle>
            <a:defPPr>
              <a:defRPr lang="en-AU"/>
            </a:defPPr>
            <a:lvl1pPr algn="l" defTabSz="993775" rtl="0" fontAlgn="base">
              <a:spcBef>
                <a:spcPct val="0"/>
              </a:spcBef>
              <a:spcAft>
                <a:spcPct val="0"/>
              </a:spcAft>
              <a:defRPr sz="1900" kern="1200">
                <a:solidFill>
                  <a:schemeClr val="tx1"/>
                </a:solidFill>
                <a:latin typeface="Georgia" pitchFamily="18" charset="0"/>
                <a:ea typeface="+mn-ea"/>
                <a:cs typeface="Arial" charset="0"/>
              </a:defRPr>
            </a:lvl1pPr>
            <a:lvl2pPr marL="495300" indent="49213" algn="l" defTabSz="993775" rtl="0" fontAlgn="base">
              <a:spcBef>
                <a:spcPct val="0"/>
              </a:spcBef>
              <a:spcAft>
                <a:spcPct val="0"/>
              </a:spcAft>
              <a:defRPr sz="1900" kern="1200">
                <a:solidFill>
                  <a:schemeClr val="tx1"/>
                </a:solidFill>
                <a:latin typeface="Georgia" pitchFamily="18" charset="0"/>
                <a:ea typeface="+mn-ea"/>
                <a:cs typeface="Arial" charset="0"/>
              </a:defRPr>
            </a:lvl2pPr>
            <a:lvl3pPr marL="993775" indent="95250" algn="l" defTabSz="993775" rtl="0" fontAlgn="base">
              <a:spcBef>
                <a:spcPct val="0"/>
              </a:spcBef>
              <a:spcAft>
                <a:spcPct val="0"/>
              </a:spcAft>
              <a:defRPr sz="1900" kern="1200">
                <a:solidFill>
                  <a:schemeClr val="tx1"/>
                </a:solidFill>
                <a:latin typeface="Georgia" pitchFamily="18" charset="0"/>
                <a:ea typeface="+mn-ea"/>
                <a:cs typeface="Arial" charset="0"/>
              </a:defRPr>
            </a:lvl3pPr>
            <a:lvl4pPr marL="1490663" indent="144463" algn="l" defTabSz="993775" rtl="0" fontAlgn="base">
              <a:spcBef>
                <a:spcPct val="0"/>
              </a:spcBef>
              <a:spcAft>
                <a:spcPct val="0"/>
              </a:spcAft>
              <a:defRPr sz="1900" kern="1200">
                <a:solidFill>
                  <a:schemeClr val="tx1"/>
                </a:solidFill>
                <a:latin typeface="Georgia" pitchFamily="18" charset="0"/>
                <a:ea typeface="+mn-ea"/>
                <a:cs typeface="Arial" charset="0"/>
              </a:defRPr>
            </a:lvl4pPr>
            <a:lvl5pPr marL="1989138" indent="192088" algn="l" defTabSz="993775" rtl="0" fontAlgn="base">
              <a:spcBef>
                <a:spcPct val="0"/>
              </a:spcBef>
              <a:spcAft>
                <a:spcPct val="0"/>
              </a:spcAft>
              <a:defRPr sz="1900" kern="1200">
                <a:solidFill>
                  <a:schemeClr val="tx1"/>
                </a:solidFill>
                <a:latin typeface="Georgia" pitchFamily="18" charset="0"/>
                <a:ea typeface="+mn-ea"/>
                <a:cs typeface="Arial" charset="0"/>
              </a:defRPr>
            </a:lvl5pPr>
            <a:lvl6pPr marL="2286000" algn="l" defTabSz="914400" rtl="0" eaLnBrk="1" latinLnBrk="0" hangingPunct="1">
              <a:defRPr sz="1900" kern="1200">
                <a:solidFill>
                  <a:schemeClr val="tx1"/>
                </a:solidFill>
                <a:latin typeface="Georgia" pitchFamily="18" charset="0"/>
                <a:ea typeface="+mn-ea"/>
                <a:cs typeface="Arial" charset="0"/>
              </a:defRPr>
            </a:lvl6pPr>
            <a:lvl7pPr marL="2743200" algn="l" defTabSz="914400" rtl="0" eaLnBrk="1" latinLnBrk="0" hangingPunct="1">
              <a:defRPr sz="1900" kern="1200">
                <a:solidFill>
                  <a:schemeClr val="tx1"/>
                </a:solidFill>
                <a:latin typeface="Georgia" pitchFamily="18" charset="0"/>
                <a:ea typeface="+mn-ea"/>
                <a:cs typeface="Arial" charset="0"/>
              </a:defRPr>
            </a:lvl7pPr>
            <a:lvl8pPr marL="3200400" algn="l" defTabSz="914400" rtl="0" eaLnBrk="1" latinLnBrk="0" hangingPunct="1">
              <a:defRPr sz="1900" kern="1200">
                <a:solidFill>
                  <a:schemeClr val="tx1"/>
                </a:solidFill>
                <a:latin typeface="Georgia" pitchFamily="18" charset="0"/>
                <a:ea typeface="+mn-ea"/>
                <a:cs typeface="Arial" charset="0"/>
              </a:defRPr>
            </a:lvl8pPr>
            <a:lvl9pPr marL="3657600" algn="l" defTabSz="914400" rtl="0" eaLnBrk="1" latinLnBrk="0" hangingPunct="1">
              <a:defRPr sz="1900" kern="1200">
                <a:solidFill>
                  <a:schemeClr val="tx1"/>
                </a:solidFill>
                <a:latin typeface="Georgia" pitchFamily="18" charset="0"/>
                <a:ea typeface="+mn-ea"/>
                <a:cs typeface="Arial" charset="0"/>
              </a:defRPr>
            </a:lvl9pPr>
          </a:lstStyle>
          <a:p>
            <a:pPr algn="ctr"/>
            <a:fld id="{1CE96537-7078-420B-A775-05F8FAE87E85}" type="slidenum">
              <a:rPr lang="en-US" altLang="en-US" sz="900" smtClean="0">
                <a:latin typeface="+mn-lt"/>
              </a:rPr>
              <a:pPr algn="ctr"/>
              <a:t>‹#›</a:t>
            </a:fld>
            <a:endParaRPr lang="en-US" altLang="en-US" sz="900" dirty="0">
              <a:latin typeface="+mn-lt"/>
            </a:endParaRPr>
          </a:p>
        </p:txBody>
      </p:sp>
      <p:sp>
        <p:nvSpPr>
          <p:cNvPr id="5" name="Footer Placeholder 4">
            <a:extLst>
              <a:ext uri="{FF2B5EF4-FFF2-40B4-BE49-F238E27FC236}">
                <a16:creationId xmlns:a16="http://schemas.microsoft.com/office/drawing/2014/main" id="{DCA4C5FF-41C3-4BD8-B67D-06AE4F27C53C}"/>
              </a:ext>
            </a:extLst>
          </p:cNvPr>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1" r:id="rId3"/>
    <p:sldLayoutId id="2147483722" r:id="rId4"/>
    <p:sldLayoutId id="2147483723" r:id="rId5"/>
    <p:sldLayoutId id="2147483724" r:id="rId6"/>
    <p:sldLayoutId id="2147483759" r:id="rId7"/>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Georgia" pitchFamily="18" charset="0"/>
        </a:defRPr>
      </a:lvl2pPr>
      <a:lvl3pPr algn="ctr" rtl="0" eaLnBrk="1" fontAlgn="base" hangingPunct="1">
        <a:spcBef>
          <a:spcPct val="0"/>
        </a:spcBef>
        <a:spcAft>
          <a:spcPct val="0"/>
        </a:spcAft>
        <a:defRPr sz="4400">
          <a:solidFill>
            <a:schemeClr val="tx1"/>
          </a:solidFill>
          <a:latin typeface="Georgia" pitchFamily="18" charset="0"/>
        </a:defRPr>
      </a:lvl3pPr>
      <a:lvl4pPr algn="ctr" rtl="0" eaLnBrk="1" fontAlgn="base" hangingPunct="1">
        <a:spcBef>
          <a:spcPct val="0"/>
        </a:spcBef>
        <a:spcAft>
          <a:spcPct val="0"/>
        </a:spcAft>
        <a:defRPr sz="4400">
          <a:solidFill>
            <a:schemeClr val="tx1"/>
          </a:solidFill>
          <a:latin typeface="Georgia" pitchFamily="18" charset="0"/>
        </a:defRPr>
      </a:lvl4pPr>
      <a:lvl5pPr algn="ctr" rtl="0" eaLnBrk="1" fontAlgn="base" hangingPunct="1">
        <a:spcBef>
          <a:spcPct val="0"/>
        </a:spcBef>
        <a:spcAft>
          <a:spcPct val="0"/>
        </a:spcAft>
        <a:defRPr sz="4400">
          <a:solidFill>
            <a:schemeClr val="tx1"/>
          </a:solidFill>
          <a:latin typeface="Georgia" pitchFamily="18" charset="0"/>
        </a:defRPr>
      </a:lvl5pPr>
      <a:lvl6pPr marL="457200" algn="ctr" rtl="0" eaLnBrk="1" fontAlgn="base" hangingPunct="1">
        <a:spcBef>
          <a:spcPct val="0"/>
        </a:spcBef>
        <a:spcAft>
          <a:spcPct val="0"/>
        </a:spcAft>
        <a:defRPr sz="4400">
          <a:solidFill>
            <a:schemeClr val="tx1"/>
          </a:solidFill>
          <a:latin typeface="Georgia" pitchFamily="18" charset="0"/>
        </a:defRPr>
      </a:lvl6pPr>
      <a:lvl7pPr marL="914400" algn="ctr" rtl="0" eaLnBrk="1" fontAlgn="base" hangingPunct="1">
        <a:spcBef>
          <a:spcPct val="0"/>
        </a:spcBef>
        <a:spcAft>
          <a:spcPct val="0"/>
        </a:spcAft>
        <a:defRPr sz="4400">
          <a:solidFill>
            <a:schemeClr val="tx1"/>
          </a:solidFill>
          <a:latin typeface="Georgia" pitchFamily="18" charset="0"/>
        </a:defRPr>
      </a:lvl7pPr>
      <a:lvl8pPr marL="1371600" algn="ctr" rtl="0" eaLnBrk="1" fontAlgn="base" hangingPunct="1">
        <a:spcBef>
          <a:spcPct val="0"/>
        </a:spcBef>
        <a:spcAft>
          <a:spcPct val="0"/>
        </a:spcAft>
        <a:defRPr sz="4400">
          <a:solidFill>
            <a:schemeClr val="tx1"/>
          </a:solidFill>
          <a:latin typeface="Georgia" pitchFamily="18" charset="0"/>
        </a:defRPr>
      </a:lvl8pPr>
      <a:lvl9pPr marL="1828800" algn="ctr" rtl="0" eaLnBrk="1" fontAlgn="base" hangingPunct="1">
        <a:spcBef>
          <a:spcPct val="0"/>
        </a:spcBef>
        <a:spcAft>
          <a:spcPct val="0"/>
        </a:spcAft>
        <a:defRPr sz="4400">
          <a:solidFill>
            <a:schemeClr val="tx1"/>
          </a:solidFill>
          <a:latin typeface="Georgia" pitchFamily="18" charset="0"/>
        </a:defRPr>
      </a:lvl9pPr>
    </p:titleStyle>
    <p:bodyStyle>
      <a:lvl1pPr marL="342900" indent="-342900" algn="l" rtl="0" eaLnBrk="1" fontAlgn="base" hangingPunct="1">
        <a:lnSpc>
          <a:spcPts val="6000"/>
        </a:lnSpc>
        <a:spcBef>
          <a:spcPct val="0"/>
        </a:spcBef>
        <a:spcAft>
          <a:spcPct val="0"/>
        </a:spcAft>
        <a:buFont typeface="Arial" charset="0"/>
        <a:buChar char="‪"/>
        <a:defRPr sz="5800" b="1" kern="1200">
          <a:solidFill>
            <a:schemeClr val="tx1"/>
          </a:solidFill>
          <a:latin typeface="+mn-lt"/>
          <a:ea typeface="+mn-ea"/>
          <a:cs typeface="+mn-cs"/>
        </a:defRPr>
      </a:lvl1pPr>
      <a:lvl2pPr marL="742950" indent="-285750" algn="l" rtl="0" eaLnBrk="1" fontAlgn="base" hangingPunct="1">
        <a:lnSpc>
          <a:spcPts val="6000"/>
        </a:lnSpc>
        <a:spcBef>
          <a:spcPct val="0"/>
        </a:spcBef>
        <a:spcAft>
          <a:spcPct val="0"/>
        </a:spcAft>
        <a:buFont typeface="Arial" charset="0"/>
        <a:buChar char="‪"/>
        <a:defRPr sz="4200" kern="1200">
          <a:solidFill>
            <a:schemeClr val="tx1"/>
          </a:solidFill>
          <a:latin typeface="+mn-lt"/>
          <a:ea typeface="+mn-ea"/>
          <a:cs typeface="+mn-cs"/>
        </a:defRPr>
      </a:lvl2pPr>
      <a:lvl3pPr marL="230188" indent="-228600" algn="l" rtl="0" eaLnBrk="1" fontAlgn="base" hangingPunct="1">
        <a:lnSpc>
          <a:spcPts val="6000"/>
        </a:lnSpc>
        <a:spcBef>
          <a:spcPct val="0"/>
        </a:spcBef>
        <a:spcAft>
          <a:spcPct val="0"/>
        </a:spcAft>
        <a:buFont typeface="Arial" charset="0"/>
        <a:buChar char="•"/>
        <a:defRPr sz="42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96" userDrawn="1">
          <p15:clr>
            <a:srgbClr val="F26B43"/>
          </p15:clr>
        </p15:guide>
        <p15:guide id="2" pos="329" userDrawn="1">
          <p15:clr>
            <a:srgbClr val="F26B43"/>
          </p15:clr>
        </p15:guide>
        <p15:guide id="3" pos="6407" userDrawn="1">
          <p15:clr>
            <a:srgbClr val="F26B43"/>
          </p15:clr>
        </p15:guide>
        <p15:guide id="4" orient="horz" pos="120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12CBE43-D9AC-461E-93DD-031B9E4AA5A5}"/>
              </a:ext>
            </a:extLst>
          </p:cNvPr>
          <p:cNvSpPr>
            <a:spLocks noGrp="1"/>
          </p:cNvSpPr>
          <p:nvPr>
            <p:ph type="body" sz="quarter" idx="13"/>
          </p:nvPr>
        </p:nvSpPr>
        <p:spPr/>
        <p:txBody>
          <a:bodyPr/>
          <a:lstStyle/>
          <a:p>
            <a:r>
              <a:rPr lang="en-AU" sz="3200" dirty="0"/>
              <a:t>Building leader support for flexible working</a:t>
            </a:r>
          </a:p>
          <a:p>
            <a:pPr>
              <a:lnSpc>
                <a:spcPct val="100000"/>
              </a:lnSpc>
            </a:pPr>
            <a:endParaRPr lang="en-AU" sz="1800" dirty="0"/>
          </a:p>
          <a:p>
            <a:pPr>
              <a:lnSpc>
                <a:spcPct val="100000"/>
              </a:lnSpc>
            </a:pPr>
            <a:r>
              <a:rPr lang="en-AU" sz="1800" dirty="0"/>
              <a:t>A ‘how to’ guide for working with your leaders</a:t>
            </a:r>
          </a:p>
          <a:p>
            <a:pPr>
              <a:lnSpc>
                <a:spcPct val="100000"/>
              </a:lnSpc>
            </a:pPr>
            <a:endParaRPr lang="en-AU" sz="1800" dirty="0"/>
          </a:p>
          <a:p>
            <a:pPr>
              <a:lnSpc>
                <a:spcPct val="100000"/>
              </a:lnSpc>
            </a:pPr>
            <a:endParaRPr lang="en-AU" sz="1800" dirty="0"/>
          </a:p>
          <a:p>
            <a:pPr>
              <a:lnSpc>
                <a:spcPct val="100000"/>
              </a:lnSpc>
            </a:pPr>
            <a:r>
              <a:rPr lang="en-AU" sz="2800" dirty="0"/>
              <a:t>Workshop pack</a:t>
            </a:r>
            <a:endParaRPr lang="en-AU" sz="3200" dirty="0"/>
          </a:p>
        </p:txBody>
      </p:sp>
    </p:spTree>
    <p:extLst>
      <p:ext uri="{BB962C8B-B14F-4D97-AF65-F5344CB8AC3E}">
        <p14:creationId xmlns:p14="http://schemas.microsoft.com/office/powerpoint/2010/main" val="4053619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 Placeholder 1">
            <a:extLst>
              <a:ext uri="{FF2B5EF4-FFF2-40B4-BE49-F238E27FC236}">
                <a16:creationId xmlns:a16="http://schemas.microsoft.com/office/drawing/2014/main" id="{06F41726-5C04-4157-8D61-6DACE7857552}"/>
              </a:ext>
            </a:extLst>
          </p:cNvPr>
          <p:cNvSpPr txBox="1">
            <a:spLocks/>
          </p:cNvSpPr>
          <p:nvPr/>
        </p:nvSpPr>
        <p:spPr>
          <a:xfrm>
            <a:off x="539744" y="1920171"/>
            <a:ext cx="9627055" cy="536260"/>
          </a:xfrm>
          <a:prstGeom prst="rect">
            <a:avLst/>
          </a:prstGeom>
          <a:solidFill>
            <a:srgbClr val="F2F2F2"/>
          </a:solidFill>
        </p:spPr>
        <p:txBody>
          <a:bodyPr vert="horz" lIns="91440" tIns="45720" rIns="91440" bIns="45720" rtlCol="0" anchor="ctr">
            <a:noAutofit/>
          </a:bodyPr>
          <a:lstStyle>
            <a:lvl1pPr marL="342900" indent="-342900" algn="l" defTabSz="914400" rtl="0" eaLnBrk="1" latinLnBrk="0" hangingPunct="1">
              <a:spcBef>
                <a:spcPct val="20000"/>
              </a:spcBef>
              <a:spcAft>
                <a:spcPts val="2000"/>
              </a:spcAft>
              <a:buFont typeface="Courier New" pitchFamily="49" charset="0"/>
              <a:buChar char="o"/>
              <a:defRPr sz="2400" kern="1200" baseline="0">
                <a:solidFill>
                  <a:schemeClr val="tx1"/>
                </a:solidFill>
                <a:latin typeface="+mn-lt"/>
                <a:ea typeface="+mn-ea"/>
                <a:cs typeface="+mn-cs"/>
              </a:defRPr>
            </a:lvl1pPr>
            <a:lvl2pPr marL="742950" indent="-285750" algn="l" defTabSz="914400" rtl="0" eaLnBrk="1" latinLnBrk="0" hangingPunct="1">
              <a:lnSpc>
                <a:spcPts val="2600"/>
              </a:lnSpc>
              <a:spcBef>
                <a:spcPct val="20000"/>
              </a:spcBef>
              <a:buFont typeface="Courier New" pitchFamily="49" charset="0"/>
              <a:buChar char="o"/>
              <a:defRPr sz="2000" kern="1200">
                <a:solidFill>
                  <a:schemeClr val="tx1"/>
                </a:solidFill>
                <a:latin typeface="+mn-lt"/>
                <a:ea typeface="+mn-ea"/>
                <a:cs typeface="+mn-cs"/>
              </a:defRPr>
            </a:lvl2pPr>
            <a:lvl3pPr marL="1143000" indent="-228600" algn="l" defTabSz="914400" rtl="0" eaLnBrk="1" latinLnBrk="0" hangingPunct="1">
              <a:lnSpc>
                <a:spcPts val="2600"/>
              </a:lnSpc>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fontAlgn="auto">
              <a:spcAft>
                <a:spcPts val="600"/>
              </a:spcAft>
              <a:buNone/>
            </a:pPr>
            <a:r>
              <a:rPr lang="en-US" sz="1400" b="1" dirty="0"/>
              <a:t>This pack contains two resources </a:t>
            </a:r>
            <a:r>
              <a:rPr lang="en-AU" sz="1400" b="1" dirty="0"/>
              <a:t>to help agencies commit to and support flexible working implementation.</a:t>
            </a:r>
            <a:endParaRPr lang="en-US" sz="1400" b="1" dirty="0"/>
          </a:p>
        </p:txBody>
      </p:sp>
      <p:sp>
        <p:nvSpPr>
          <p:cNvPr id="9" name="TextBox 8">
            <a:extLst>
              <a:ext uri="{FF2B5EF4-FFF2-40B4-BE49-F238E27FC236}">
                <a16:creationId xmlns:a16="http://schemas.microsoft.com/office/drawing/2014/main" id="{9AADAAF2-CB5F-49F4-8F1A-715A06765626}"/>
              </a:ext>
            </a:extLst>
          </p:cNvPr>
          <p:cNvSpPr txBox="1"/>
          <p:nvPr/>
        </p:nvSpPr>
        <p:spPr>
          <a:xfrm>
            <a:off x="654645" y="3524066"/>
            <a:ext cx="867545" cy="276999"/>
          </a:xfrm>
          <a:prstGeom prst="rect">
            <a:avLst/>
          </a:prstGeom>
          <a:noFill/>
        </p:spPr>
        <p:txBody>
          <a:bodyPr wrap="none" rtlCol="0">
            <a:spAutoFit/>
          </a:bodyPr>
          <a:lstStyle/>
          <a:p>
            <a:pPr algn="r"/>
            <a:r>
              <a:rPr lang="en-US" sz="1200" b="1" dirty="0">
                <a:latin typeface="+mn-lt"/>
              </a:rPr>
              <a:t>Overview</a:t>
            </a:r>
          </a:p>
        </p:txBody>
      </p:sp>
      <p:sp>
        <p:nvSpPr>
          <p:cNvPr id="25" name="TextBox 24">
            <a:extLst>
              <a:ext uri="{FF2B5EF4-FFF2-40B4-BE49-F238E27FC236}">
                <a16:creationId xmlns:a16="http://schemas.microsoft.com/office/drawing/2014/main" id="{88AB7130-DEED-4371-B16D-5930B10E524B}"/>
              </a:ext>
            </a:extLst>
          </p:cNvPr>
          <p:cNvSpPr txBox="1"/>
          <p:nvPr/>
        </p:nvSpPr>
        <p:spPr>
          <a:xfrm>
            <a:off x="892404" y="2997107"/>
            <a:ext cx="636713" cy="276999"/>
          </a:xfrm>
          <a:prstGeom prst="rect">
            <a:avLst/>
          </a:prstGeom>
          <a:noFill/>
        </p:spPr>
        <p:txBody>
          <a:bodyPr wrap="none" rtlCol="0">
            <a:spAutoFit/>
          </a:bodyPr>
          <a:lstStyle/>
          <a:p>
            <a:pPr algn="r"/>
            <a:r>
              <a:rPr lang="en-US" sz="1200" b="1" dirty="0">
                <a:latin typeface="+mn-lt"/>
              </a:rPr>
              <a:t>Phase</a:t>
            </a:r>
          </a:p>
        </p:txBody>
      </p:sp>
      <p:sp>
        <p:nvSpPr>
          <p:cNvPr id="30" name="TextBox 29">
            <a:extLst>
              <a:ext uri="{FF2B5EF4-FFF2-40B4-BE49-F238E27FC236}">
                <a16:creationId xmlns:a16="http://schemas.microsoft.com/office/drawing/2014/main" id="{21F17038-A567-4384-BAAC-9E4993632C1E}"/>
              </a:ext>
            </a:extLst>
          </p:cNvPr>
          <p:cNvSpPr txBox="1"/>
          <p:nvPr/>
        </p:nvSpPr>
        <p:spPr>
          <a:xfrm>
            <a:off x="651954" y="5053073"/>
            <a:ext cx="877163" cy="276999"/>
          </a:xfrm>
          <a:prstGeom prst="rect">
            <a:avLst/>
          </a:prstGeom>
          <a:noFill/>
        </p:spPr>
        <p:txBody>
          <a:bodyPr wrap="none" rtlCol="0">
            <a:spAutoFit/>
          </a:bodyPr>
          <a:lstStyle/>
          <a:p>
            <a:pPr algn="r"/>
            <a:r>
              <a:rPr lang="en-US" sz="1200" b="1" dirty="0">
                <a:latin typeface="+mn-lt"/>
              </a:rPr>
              <a:t>Audience</a:t>
            </a:r>
          </a:p>
        </p:txBody>
      </p:sp>
      <p:grpSp>
        <p:nvGrpSpPr>
          <p:cNvPr id="8" name="Group 7">
            <a:extLst>
              <a:ext uri="{FF2B5EF4-FFF2-40B4-BE49-F238E27FC236}">
                <a16:creationId xmlns:a16="http://schemas.microsoft.com/office/drawing/2014/main" id="{98187A8D-9338-417E-8D11-F4E9CFD8E767}"/>
              </a:ext>
              <a:ext uri="{C183D7F6-B498-43B3-948B-1728B52AA6E4}">
                <adec:decorative xmlns:adec="http://schemas.microsoft.com/office/drawing/2017/decorative" val="1"/>
              </a:ext>
            </a:extLst>
          </p:cNvPr>
          <p:cNvGrpSpPr/>
          <p:nvPr/>
        </p:nvGrpSpPr>
        <p:grpSpPr>
          <a:xfrm>
            <a:off x="1669868" y="2972416"/>
            <a:ext cx="2360676" cy="2059624"/>
            <a:chOff x="1388517" y="2700291"/>
            <a:chExt cx="2283951" cy="2373349"/>
          </a:xfrm>
        </p:grpSpPr>
        <p:sp>
          <p:nvSpPr>
            <p:cNvPr id="5" name="Arrow: Pentagon 4">
              <a:extLst>
                <a:ext uri="{FF2B5EF4-FFF2-40B4-BE49-F238E27FC236}">
                  <a16:creationId xmlns:a16="http://schemas.microsoft.com/office/drawing/2014/main" id="{F3E4927C-C05A-493E-9FB8-58DE08450D3B}"/>
                </a:ext>
              </a:extLst>
            </p:cNvPr>
            <p:cNvSpPr/>
            <p:nvPr/>
          </p:nvSpPr>
          <p:spPr>
            <a:xfrm>
              <a:off x="1388517" y="2700291"/>
              <a:ext cx="2283951" cy="556032"/>
            </a:xfrm>
            <a:prstGeom prst="homePlate">
              <a:avLst>
                <a:gd name="adj" fmla="val 27001"/>
              </a:avLst>
            </a:prstGeom>
            <a:solidFill>
              <a:srgbClr val="05A6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b="1" dirty="0"/>
                <a:t>1 – Case for Change</a:t>
              </a:r>
            </a:p>
          </p:txBody>
        </p:sp>
        <p:sp>
          <p:nvSpPr>
            <p:cNvPr id="42" name="Rectangle: Rounded Corners 41">
              <a:extLst>
                <a:ext uri="{FF2B5EF4-FFF2-40B4-BE49-F238E27FC236}">
                  <a16:creationId xmlns:a16="http://schemas.microsoft.com/office/drawing/2014/main" id="{45B5648F-55D0-4628-B3C3-929DC8F51874}"/>
                </a:ext>
              </a:extLst>
            </p:cNvPr>
            <p:cNvSpPr/>
            <p:nvPr/>
          </p:nvSpPr>
          <p:spPr>
            <a:xfrm>
              <a:off x="1388517" y="3370956"/>
              <a:ext cx="2283951" cy="1702684"/>
            </a:xfrm>
            <a:prstGeom prst="roundRect">
              <a:avLst>
                <a:gd name="adj" fmla="val 3934"/>
              </a:avLst>
            </a:prstGeom>
            <a:solidFill>
              <a:srgbClr val="C3FC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dirty="0">
                  <a:solidFill>
                    <a:schemeClr val="tx1"/>
                  </a:solidFill>
                </a:rPr>
                <a:t>Co-develop an effective case for change with leaders which establishes a clear rationale for flexible working in their agency, including how it will support existing business objectives and address agency challenges.</a:t>
              </a:r>
            </a:p>
          </p:txBody>
        </p:sp>
      </p:grpSp>
      <p:grpSp>
        <p:nvGrpSpPr>
          <p:cNvPr id="7" name="Group 6">
            <a:extLst>
              <a:ext uri="{FF2B5EF4-FFF2-40B4-BE49-F238E27FC236}">
                <a16:creationId xmlns:a16="http://schemas.microsoft.com/office/drawing/2014/main" id="{9B1F014D-9CA4-481D-ADCE-4FE0D7D087E8}"/>
              </a:ext>
              <a:ext uri="{C183D7F6-B498-43B3-948B-1728B52AA6E4}">
                <adec:decorative xmlns:adec="http://schemas.microsoft.com/office/drawing/2017/decorative" val="1"/>
              </a:ext>
            </a:extLst>
          </p:cNvPr>
          <p:cNvGrpSpPr/>
          <p:nvPr/>
        </p:nvGrpSpPr>
        <p:grpSpPr>
          <a:xfrm>
            <a:off x="4740152" y="2972416"/>
            <a:ext cx="2360677" cy="2059628"/>
            <a:chOff x="4596991" y="2682273"/>
            <a:chExt cx="2283952" cy="2227381"/>
          </a:xfrm>
        </p:grpSpPr>
        <p:sp>
          <p:nvSpPr>
            <p:cNvPr id="24" name="Rectangle: Rounded Corners 23">
              <a:extLst>
                <a:ext uri="{FF2B5EF4-FFF2-40B4-BE49-F238E27FC236}">
                  <a16:creationId xmlns:a16="http://schemas.microsoft.com/office/drawing/2014/main" id="{40E190F2-DF75-4642-9364-9B2E631EE2E1}"/>
                </a:ext>
              </a:extLst>
            </p:cNvPr>
            <p:cNvSpPr/>
            <p:nvPr/>
          </p:nvSpPr>
          <p:spPr>
            <a:xfrm>
              <a:off x="4596992" y="3311691"/>
              <a:ext cx="2283951" cy="1597963"/>
            </a:xfrm>
            <a:prstGeom prst="roundRect">
              <a:avLst>
                <a:gd name="adj" fmla="val 3934"/>
              </a:avLst>
            </a:prstGeom>
            <a:solidFill>
              <a:srgbClr val="FBCE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dirty="0">
                  <a:solidFill>
                    <a:schemeClr val="tx1"/>
                  </a:solidFill>
                </a:rPr>
                <a:t>Reach agreement on how the agency will support flexible working, including the desired future FIT maturity of the agency and how the agency will get there (through strategies outlined in the flexible working change guides).</a:t>
              </a:r>
            </a:p>
          </p:txBody>
        </p:sp>
        <p:sp>
          <p:nvSpPr>
            <p:cNvPr id="17" name="Arrow: Chevron 16">
              <a:extLst>
                <a:ext uri="{FF2B5EF4-FFF2-40B4-BE49-F238E27FC236}">
                  <a16:creationId xmlns:a16="http://schemas.microsoft.com/office/drawing/2014/main" id="{4EEC3442-676D-4743-9AA1-1A4D0D10A195}"/>
                </a:ext>
              </a:extLst>
            </p:cNvPr>
            <p:cNvSpPr/>
            <p:nvPr/>
          </p:nvSpPr>
          <p:spPr>
            <a:xfrm>
              <a:off x="4596991" y="2682273"/>
              <a:ext cx="2283951" cy="521833"/>
            </a:xfrm>
            <a:prstGeom prst="chevron">
              <a:avLst>
                <a:gd name="adj" fmla="val 25084"/>
              </a:avLst>
            </a:prstGeom>
            <a:solidFill>
              <a:srgbClr val="E81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b="1" dirty="0"/>
                <a:t>2 – Priorities for flexible working</a:t>
              </a:r>
            </a:p>
          </p:txBody>
        </p:sp>
      </p:grpSp>
      <p:grpSp>
        <p:nvGrpSpPr>
          <p:cNvPr id="6" name="Group 5">
            <a:extLst>
              <a:ext uri="{FF2B5EF4-FFF2-40B4-BE49-F238E27FC236}">
                <a16:creationId xmlns:a16="http://schemas.microsoft.com/office/drawing/2014/main" id="{8055794D-12EE-4EB4-8898-5F12C114CC9A}"/>
              </a:ext>
              <a:ext uri="{C183D7F6-B498-43B3-948B-1728B52AA6E4}">
                <adec:decorative xmlns:adec="http://schemas.microsoft.com/office/drawing/2017/decorative" val="1"/>
              </a:ext>
            </a:extLst>
          </p:cNvPr>
          <p:cNvGrpSpPr/>
          <p:nvPr/>
        </p:nvGrpSpPr>
        <p:grpSpPr>
          <a:xfrm>
            <a:off x="7810435" y="2972416"/>
            <a:ext cx="2360677" cy="2059630"/>
            <a:chOff x="7596794" y="2682271"/>
            <a:chExt cx="2283952" cy="2227383"/>
          </a:xfrm>
        </p:grpSpPr>
        <p:sp>
          <p:nvSpPr>
            <p:cNvPr id="15" name="Rectangle: Rounded Corners 14">
              <a:extLst>
                <a:ext uri="{FF2B5EF4-FFF2-40B4-BE49-F238E27FC236}">
                  <a16:creationId xmlns:a16="http://schemas.microsoft.com/office/drawing/2014/main" id="{4A10D0D4-1EF6-448E-A98E-C9C4A372BD7D}"/>
                </a:ext>
              </a:extLst>
            </p:cNvPr>
            <p:cNvSpPr/>
            <p:nvPr/>
          </p:nvSpPr>
          <p:spPr>
            <a:xfrm>
              <a:off x="7596795" y="3311691"/>
              <a:ext cx="2283951" cy="1597963"/>
            </a:xfrm>
            <a:prstGeom prst="roundRect">
              <a:avLst>
                <a:gd name="adj" fmla="val 3934"/>
              </a:avLst>
            </a:prstGeom>
            <a:solidFill>
              <a:srgbClr val="FFDBC5"/>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AU" sz="1100" dirty="0">
                  <a:solidFill>
                    <a:schemeClr val="tx1"/>
                  </a:solidFill>
                </a:rPr>
                <a:t>Once there is senior leader buy-in and agreed priorities for flexible working, engage different manager groups to communicate the vision and help them apply flexible working within their teams.</a:t>
              </a:r>
            </a:p>
          </p:txBody>
        </p:sp>
        <p:sp>
          <p:nvSpPr>
            <p:cNvPr id="19" name="Arrow: Chevron 18">
              <a:extLst>
                <a:ext uri="{FF2B5EF4-FFF2-40B4-BE49-F238E27FC236}">
                  <a16:creationId xmlns:a16="http://schemas.microsoft.com/office/drawing/2014/main" id="{3109577D-254F-4CC9-955D-C419DBB78DB2}"/>
                </a:ext>
              </a:extLst>
            </p:cNvPr>
            <p:cNvSpPr/>
            <p:nvPr/>
          </p:nvSpPr>
          <p:spPr>
            <a:xfrm>
              <a:off x="7596794" y="2682271"/>
              <a:ext cx="2283951" cy="521834"/>
            </a:xfrm>
            <a:prstGeom prst="chevron">
              <a:avLst>
                <a:gd name="adj" fmla="val 25084"/>
              </a:avLst>
            </a:prstGeom>
            <a:solidFill>
              <a:srgbClr val="FF64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200" b="1" dirty="0"/>
                <a:t>3 – Implementation through the organisation</a:t>
              </a:r>
            </a:p>
          </p:txBody>
        </p:sp>
      </p:grpSp>
      <p:sp>
        <p:nvSpPr>
          <p:cNvPr id="32" name="TextBox 31">
            <a:extLst>
              <a:ext uri="{FF2B5EF4-FFF2-40B4-BE49-F238E27FC236}">
                <a16:creationId xmlns:a16="http://schemas.microsoft.com/office/drawing/2014/main" id="{EC9A762B-E35E-40FF-AD7E-1AF78C24AE62}"/>
              </a:ext>
            </a:extLst>
          </p:cNvPr>
          <p:cNvSpPr txBox="1"/>
          <p:nvPr/>
        </p:nvSpPr>
        <p:spPr>
          <a:xfrm>
            <a:off x="1669867" y="5053073"/>
            <a:ext cx="2360677" cy="600164"/>
          </a:xfrm>
          <a:prstGeom prst="rect">
            <a:avLst/>
          </a:prstGeom>
          <a:noFill/>
        </p:spPr>
        <p:txBody>
          <a:bodyPr wrap="square" rtlCol="0">
            <a:spAutoFit/>
          </a:bodyPr>
          <a:lstStyle/>
          <a:p>
            <a:pPr algn="ctr"/>
            <a:r>
              <a:rPr lang="en-US" sz="1100" i="1" dirty="0">
                <a:latin typeface="+mn-lt"/>
              </a:rPr>
              <a:t>Executive and </a:t>
            </a:r>
            <a:r>
              <a:rPr lang="en-AU" sz="1100" i="1" dirty="0">
                <a:latin typeface="+mn-lt"/>
              </a:rPr>
              <a:t>senior leaders responsible for determining strategic direction</a:t>
            </a:r>
            <a:endParaRPr lang="en-US" sz="1100" i="1" dirty="0">
              <a:latin typeface="+mn-lt"/>
            </a:endParaRPr>
          </a:p>
        </p:txBody>
      </p:sp>
      <p:sp>
        <p:nvSpPr>
          <p:cNvPr id="33" name="TextBox 32">
            <a:extLst>
              <a:ext uri="{FF2B5EF4-FFF2-40B4-BE49-F238E27FC236}">
                <a16:creationId xmlns:a16="http://schemas.microsoft.com/office/drawing/2014/main" id="{39987C27-A8C2-43CF-8BF3-4263FD94C9AF}"/>
              </a:ext>
            </a:extLst>
          </p:cNvPr>
          <p:cNvSpPr txBox="1"/>
          <p:nvPr/>
        </p:nvSpPr>
        <p:spPr>
          <a:xfrm>
            <a:off x="4740152" y="5053073"/>
            <a:ext cx="2360677" cy="600164"/>
          </a:xfrm>
          <a:prstGeom prst="rect">
            <a:avLst/>
          </a:prstGeom>
          <a:noFill/>
        </p:spPr>
        <p:txBody>
          <a:bodyPr wrap="square" rtlCol="0">
            <a:spAutoFit/>
          </a:bodyPr>
          <a:lstStyle/>
          <a:p>
            <a:pPr algn="ctr"/>
            <a:r>
              <a:rPr lang="en-US" sz="1100" i="1" dirty="0">
                <a:latin typeface="+mn-lt"/>
              </a:rPr>
              <a:t>Executive and senior leaders responsible for determining strategic direction</a:t>
            </a:r>
          </a:p>
        </p:txBody>
      </p:sp>
      <p:sp>
        <p:nvSpPr>
          <p:cNvPr id="34" name="TextBox 33">
            <a:extLst>
              <a:ext uri="{FF2B5EF4-FFF2-40B4-BE49-F238E27FC236}">
                <a16:creationId xmlns:a16="http://schemas.microsoft.com/office/drawing/2014/main" id="{66F01633-0EC0-4BBF-951C-9949CE49ECD4}"/>
              </a:ext>
            </a:extLst>
          </p:cNvPr>
          <p:cNvSpPr txBox="1"/>
          <p:nvPr/>
        </p:nvSpPr>
        <p:spPr>
          <a:xfrm>
            <a:off x="7810435" y="5053073"/>
            <a:ext cx="2360677" cy="600164"/>
          </a:xfrm>
          <a:prstGeom prst="rect">
            <a:avLst/>
          </a:prstGeom>
          <a:noFill/>
        </p:spPr>
        <p:txBody>
          <a:bodyPr wrap="square" rtlCol="0">
            <a:spAutoFit/>
          </a:bodyPr>
          <a:lstStyle/>
          <a:p>
            <a:pPr algn="ctr"/>
            <a:r>
              <a:rPr lang="en-US" sz="1100" i="1" dirty="0">
                <a:latin typeface="+mn-lt"/>
              </a:rPr>
              <a:t>Middle management leaders responsible for delivering on strategic direction</a:t>
            </a:r>
          </a:p>
        </p:txBody>
      </p:sp>
      <p:sp>
        <p:nvSpPr>
          <p:cNvPr id="2" name="Rectangle 1">
            <a:extLst>
              <a:ext uri="{FF2B5EF4-FFF2-40B4-BE49-F238E27FC236}">
                <a16:creationId xmlns:a16="http://schemas.microsoft.com/office/drawing/2014/main" id="{5E0D9ECE-EDD3-43AD-B1D2-38D5DACF1E72}"/>
              </a:ext>
            </a:extLst>
          </p:cNvPr>
          <p:cNvSpPr/>
          <p:nvPr/>
        </p:nvSpPr>
        <p:spPr>
          <a:xfrm>
            <a:off x="7383440" y="2838203"/>
            <a:ext cx="2924110" cy="3028207"/>
          </a:xfrm>
          <a:prstGeom prst="rect">
            <a:avLst/>
          </a:prstGeom>
          <a:noFill/>
          <a:ln>
            <a:solidFill>
              <a:srgbClr val="A6A6A6"/>
            </a:solidFill>
            <a:prstDash val="dash"/>
          </a:ln>
        </p:spPr>
        <p:style>
          <a:lnRef idx="2">
            <a:schemeClr val="accent1">
              <a:shade val="50000"/>
            </a:schemeClr>
          </a:lnRef>
          <a:fillRef idx="1">
            <a:schemeClr val="accent1"/>
          </a:fillRef>
          <a:effectRef idx="0">
            <a:schemeClr val="accent1"/>
          </a:effectRef>
          <a:fontRef idx="minor">
            <a:schemeClr val="lt1"/>
          </a:fontRef>
        </p:style>
        <p:txBody>
          <a:bodyPr vert="vert270" lIns="0" rtlCol="0" anchor="t"/>
          <a:lstStyle/>
          <a:p>
            <a:pPr algn="ctr"/>
            <a:r>
              <a:rPr lang="en-US" sz="1100" b="1" i="1" dirty="0">
                <a:solidFill>
                  <a:srgbClr val="A6A6A6"/>
                </a:solidFill>
              </a:rPr>
              <a:t>Not covered by this pack – </a:t>
            </a:r>
          </a:p>
          <a:p>
            <a:pPr algn="ctr"/>
            <a:r>
              <a:rPr lang="en-US" sz="1100" b="1" i="1" dirty="0">
                <a:solidFill>
                  <a:srgbClr val="A6A6A6"/>
                </a:solidFill>
              </a:rPr>
              <a:t>See Make Flexibility Happen guide</a:t>
            </a:r>
            <a:endParaRPr lang="en-US" dirty="0"/>
          </a:p>
        </p:txBody>
      </p:sp>
      <p:sp>
        <p:nvSpPr>
          <p:cNvPr id="39" name="Title 2">
            <a:extLst>
              <a:ext uri="{FF2B5EF4-FFF2-40B4-BE49-F238E27FC236}">
                <a16:creationId xmlns:a16="http://schemas.microsoft.com/office/drawing/2014/main" id="{EBAF3B65-D973-4890-BCB6-0095F09135A0}"/>
              </a:ext>
            </a:extLst>
          </p:cNvPr>
          <p:cNvSpPr txBox="1">
            <a:spLocks/>
          </p:cNvSpPr>
          <p:nvPr/>
        </p:nvSpPr>
        <p:spPr>
          <a:xfrm>
            <a:off x="2456597" y="900000"/>
            <a:ext cx="7659403" cy="123582"/>
          </a:xfrm>
          <a:prstGeom prst="rect">
            <a:avLst/>
          </a:prstGeom>
        </p:spPr>
        <p:txBody>
          <a:bodyPr lIns="0" tIns="0" rIns="0" bIns="0" anchor="t" anchorCtr="0"/>
          <a:lstStyle>
            <a:lvl1pPr algn="r" rtl="0" eaLnBrk="1" fontAlgn="base" hangingPunct="1">
              <a:lnSpc>
                <a:spcPts val="2160"/>
              </a:lnSpc>
              <a:spcBef>
                <a:spcPct val="0"/>
              </a:spcBef>
              <a:spcAft>
                <a:spcPct val="0"/>
              </a:spcAft>
              <a:defRPr sz="2400" b="1" kern="1200" baseline="0">
                <a:solidFill>
                  <a:schemeClr val="bg1"/>
                </a:solidFill>
                <a:latin typeface="+mj-lt"/>
                <a:ea typeface="+mj-ea"/>
                <a:cs typeface="+mj-cs"/>
              </a:defRPr>
            </a:lvl1pPr>
            <a:lvl2pPr algn="ctr" rtl="0" eaLnBrk="1" fontAlgn="base" hangingPunct="1">
              <a:spcBef>
                <a:spcPct val="0"/>
              </a:spcBef>
              <a:spcAft>
                <a:spcPct val="0"/>
              </a:spcAft>
              <a:defRPr sz="4400">
                <a:solidFill>
                  <a:schemeClr val="tx1"/>
                </a:solidFill>
                <a:latin typeface="Georgia" pitchFamily="18" charset="0"/>
              </a:defRPr>
            </a:lvl2pPr>
            <a:lvl3pPr algn="ctr" rtl="0" eaLnBrk="1" fontAlgn="base" hangingPunct="1">
              <a:spcBef>
                <a:spcPct val="0"/>
              </a:spcBef>
              <a:spcAft>
                <a:spcPct val="0"/>
              </a:spcAft>
              <a:defRPr sz="4400">
                <a:solidFill>
                  <a:schemeClr val="tx1"/>
                </a:solidFill>
                <a:latin typeface="Georgia" pitchFamily="18" charset="0"/>
              </a:defRPr>
            </a:lvl3pPr>
            <a:lvl4pPr algn="ctr" rtl="0" eaLnBrk="1" fontAlgn="base" hangingPunct="1">
              <a:spcBef>
                <a:spcPct val="0"/>
              </a:spcBef>
              <a:spcAft>
                <a:spcPct val="0"/>
              </a:spcAft>
              <a:defRPr sz="4400">
                <a:solidFill>
                  <a:schemeClr val="tx1"/>
                </a:solidFill>
                <a:latin typeface="Georgia" pitchFamily="18" charset="0"/>
              </a:defRPr>
            </a:lvl4pPr>
            <a:lvl5pPr algn="ctr" rtl="0" eaLnBrk="1" fontAlgn="base" hangingPunct="1">
              <a:spcBef>
                <a:spcPct val="0"/>
              </a:spcBef>
              <a:spcAft>
                <a:spcPct val="0"/>
              </a:spcAft>
              <a:defRPr sz="4400">
                <a:solidFill>
                  <a:schemeClr val="tx1"/>
                </a:solidFill>
                <a:latin typeface="Georgia" pitchFamily="18" charset="0"/>
              </a:defRPr>
            </a:lvl5pPr>
            <a:lvl6pPr marL="457200" algn="ctr" rtl="0" eaLnBrk="1" fontAlgn="base" hangingPunct="1">
              <a:spcBef>
                <a:spcPct val="0"/>
              </a:spcBef>
              <a:spcAft>
                <a:spcPct val="0"/>
              </a:spcAft>
              <a:defRPr sz="4400">
                <a:solidFill>
                  <a:schemeClr val="tx1"/>
                </a:solidFill>
                <a:latin typeface="Georgia" pitchFamily="18" charset="0"/>
              </a:defRPr>
            </a:lvl6pPr>
            <a:lvl7pPr marL="914400" algn="ctr" rtl="0" eaLnBrk="1" fontAlgn="base" hangingPunct="1">
              <a:spcBef>
                <a:spcPct val="0"/>
              </a:spcBef>
              <a:spcAft>
                <a:spcPct val="0"/>
              </a:spcAft>
              <a:defRPr sz="4400">
                <a:solidFill>
                  <a:schemeClr val="tx1"/>
                </a:solidFill>
                <a:latin typeface="Georgia" pitchFamily="18" charset="0"/>
              </a:defRPr>
            </a:lvl7pPr>
            <a:lvl8pPr marL="1371600" algn="ctr" rtl="0" eaLnBrk="1" fontAlgn="base" hangingPunct="1">
              <a:spcBef>
                <a:spcPct val="0"/>
              </a:spcBef>
              <a:spcAft>
                <a:spcPct val="0"/>
              </a:spcAft>
              <a:defRPr sz="4400">
                <a:solidFill>
                  <a:schemeClr val="tx1"/>
                </a:solidFill>
                <a:latin typeface="Georgia" pitchFamily="18" charset="0"/>
              </a:defRPr>
            </a:lvl8pPr>
            <a:lvl9pPr marL="1828800" algn="ctr" rtl="0" eaLnBrk="1" fontAlgn="base" hangingPunct="1">
              <a:spcBef>
                <a:spcPct val="0"/>
              </a:spcBef>
              <a:spcAft>
                <a:spcPct val="0"/>
              </a:spcAft>
              <a:defRPr sz="4400">
                <a:solidFill>
                  <a:schemeClr val="tx1"/>
                </a:solidFill>
                <a:latin typeface="Georgia" pitchFamily="18" charset="0"/>
              </a:defRPr>
            </a:lvl9pPr>
          </a:lstStyle>
          <a:p>
            <a:pPr defTabSz="914400"/>
            <a:r>
              <a:rPr lang="en-US" dirty="0"/>
              <a:t>Developing your agency’s flexible working vision</a:t>
            </a:r>
          </a:p>
        </p:txBody>
      </p:sp>
    </p:spTree>
    <p:extLst>
      <p:ext uri="{BB962C8B-B14F-4D97-AF65-F5344CB8AC3E}">
        <p14:creationId xmlns:p14="http://schemas.microsoft.com/office/powerpoint/2010/main" val="797216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96BFD87-66E5-43D3-B9D0-FB96E1F42877}"/>
              </a:ext>
            </a:extLst>
          </p:cNvPr>
          <p:cNvSpPr>
            <a:spLocks noGrp="1"/>
          </p:cNvSpPr>
          <p:nvPr>
            <p:ph type="title"/>
          </p:nvPr>
        </p:nvSpPr>
        <p:spPr/>
        <p:txBody>
          <a:bodyPr/>
          <a:lstStyle/>
          <a:p>
            <a:r>
              <a:rPr lang="en-AU" dirty="0"/>
              <a:t>Our </a:t>
            </a:r>
            <a:r>
              <a:rPr lang="en-US" dirty="0"/>
              <a:t>business objectives</a:t>
            </a:r>
          </a:p>
        </p:txBody>
      </p:sp>
      <p:grpSp>
        <p:nvGrpSpPr>
          <p:cNvPr id="5" name="Group 4">
            <a:extLst>
              <a:ext uri="{FF2B5EF4-FFF2-40B4-BE49-F238E27FC236}">
                <a16:creationId xmlns:a16="http://schemas.microsoft.com/office/drawing/2014/main" id="{7A3D7288-0C6A-4867-99CC-1636A43EE3AB}"/>
              </a:ext>
              <a:ext uri="{C183D7F6-B498-43B3-948B-1728B52AA6E4}">
                <adec:decorative xmlns:adec="http://schemas.microsoft.com/office/drawing/2017/decorative" val="1"/>
              </a:ext>
            </a:extLst>
          </p:cNvPr>
          <p:cNvGrpSpPr/>
          <p:nvPr/>
        </p:nvGrpSpPr>
        <p:grpSpPr>
          <a:xfrm>
            <a:off x="846161" y="2292824"/>
            <a:ext cx="9269839" cy="3771858"/>
            <a:chOff x="1719945" y="4342349"/>
            <a:chExt cx="6822419" cy="2186357"/>
          </a:xfrm>
        </p:grpSpPr>
        <p:sp>
          <p:nvSpPr>
            <p:cNvPr id="19" name="Rectangle 18">
              <a:extLst>
                <a:ext uri="{FF2B5EF4-FFF2-40B4-BE49-F238E27FC236}">
                  <a16:creationId xmlns:a16="http://schemas.microsoft.com/office/drawing/2014/main" id="{F54CA1E4-9CD6-4F41-B306-2A6C593B56B8}"/>
                </a:ext>
              </a:extLst>
            </p:cNvPr>
            <p:cNvSpPr/>
            <p:nvPr/>
          </p:nvSpPr>
          <p:spPr>
            <a:xfrm>
              <a:off x="1847681" y="4342350"/>
              <a:ext cx="1492643" cy="5145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AU" sz="1100" b="1" dirty="0">
                  <a:solidFill>
                    <a:schemeClr val="tx1"/>
                  </a:solidFill>
                </a:rPr>
                <a:t>1. Our business objectives related to flexible working</a:t>
              </a:r>
            </a:p>
          </p:txBody>
        </p:sp>
        <p:grpSp>
          <p:nvGrpSpPr>
            <p:cNvPr id="26" name="Group 25">
              <a:extLst>
                <a:ext uri="{FF2B5EF4-FFF2-40B4-BE49-F238E27FC236}">
                  <a16:creationId xmlns:a16="http://schemas.microsoft.com/office/drawing/2014/main" id="{4387337D-C2A5-492D-B41C-4818A0DE829A}"/>
                </a:ext>
              </a:extLst>
            </p:cNvPr>
            <p:cNvGrpSpPr/>
            <p:nvPr/>
          </p:nvGrpSpPr>
          <p:grpSpPr>
            <a:xfrm>
              <a:off x="1916839" y="4879443"/>
              <a:ext cx="1297334" cy="1544376"/>
              <a:chOff x="604931" y="4693826"/>
              <a:chExt cx="1297334" cy="1960573"/>
            </a:xfrm>
          </p:grpSpPr>
          <p:sp>
            <p:nvSpPr>
              <p:cNvPr id="20" name="Rectangle: Rounded Corners 19">
                <a:extLst>
                  <a:ext uri="{FF2B5EF4-FFF2-40B4-BE49-F238E27FC236}">
                    <a16:creationId xmlns:a16="http://schemas.microsoft.com/office/drawing/2014/main" id="{FBD1DE33-3DD7-4EB1-9401-14845B85413E}"/>
                  </a:ext>
                </a:extLst>
              </p:cNvPr>
              <p:cNvSpPr/>
              <p:nvPr/>
            </p:nvSpPr>
            <p:spPr>
              <a:xfrm>
                <a:off x="604932" y="4693826"/>
                <a:ext cx="585591" cy="585591"/>
              </a:xfrm>
              <a:prstGeom prst="roundRect">
                <a:avLst>
                  <a:gd name="adj" fmla="val 3934"/>
                </a:avLst>
              </a:prstGeom>
              <a:solidFill>
                <a:srgbClr val="C3FCFD"/>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AU" sz="700" b="1" dirty="0">
                  <a:solidFill>
                    <a:schemeClr val="tx1"/>
                  </a:solidFill>
                </a:endParaRPr>
              </a:p>
            </p:txBody>
          </p:sp>
          <p:sp>
            <p:nvSpPr>
              <p:cNvPr id="21" name="Rectangle: Rounded Corners 20">
                <a:extLst>
                  <a:ext uri="{FF2B5EF4-FFF2-40B4-BE49-F238E27FC236}">
                    <a16:creationId xmlns:a16="http://schemas.microsoft.com/office/drawing/2014/main" id="{72E37C43-73A1-4BE8-A7B9-772BE9C36CD8}"/>
                  </a:ext>
                </a:extLst>
              </p:cNvPr>
              <p:cNvSpPr/>
              <p:nvPr/>
            </p:nvSpPr>
            <p:spPr>
              <a:xfrm>
                <a:off x="1316674" y="4693826"/>
                <a:ext cx="585591" cy="585591"/>
              </a:xfrm>
              <a:prstGeom prst="roundRect">
                <a:avLst>
                  <a:gd name="adj" fmla="val 3934"/>
                </a:avLst>
              </a:prstGeom>
              <a:solidFill>
                <a:srgbClr val="C3FCFD"/>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AU" sz="700" b="1" dirty="0">
                  <a:solidFill>
                    <a:schemeClr val="tx1"/>
                  </a:solidFill>
                </a:endParaRPr>
              </a:p>
            </p:txBody>
          </p:sp>
          <p:sp>
            <p:nvSpPr>
              <p:cNvPr id="22" name="Rectangle: Rounded Corners 21">
                <a:extLst>
                  <a:ext uri="{FF2B5EF4-FFF2-40B4-BE49-F238E27FC236}">
                    <a16:creationId xmlns:a16="http://schemas.microsoft.com/office/drawing/2014/main" id="{C21BBBF5-C0CE-4759-8E98-381F7EB7DD33}"/>
                  </a:ext>
                </a:extLst>
              </p:cNvPr>
              <p:cNvSpPr/>
              <p:nvPr/>
            </p:nvSpPr>
            <p:spPr>
              <a:xfrm>
                <a:off x="604931" y="5381317"/>
                <a:ext cx="585591" cy="585591"/>
              </a:xfrm>
              <a:prstGeom prst="roundRect">
                <a:avLst>
                  <a:gd name="adj" fmla="val 3934"/>
                </a:avLst>
              </a:prstGeom>
              <a:solidFill>
                <a:srgbClr val="C3FCFD"/>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AU" sz="700" b="1" dirty="0">
                  <a:solidFill>
                    <a:schemeClr val="tx1"/>
                  </a:solidFill>
                </a:endParaRPr>
              </a:p>
            </p:txBody>
          </p:sp>
          <p:sp>
            <p:nvSpPr>
              <p:cNvPr id="23" name="Rectangle: Rounded Corners 22">
                <a:extLst>
                  <a:ext uri="{FF2B5EF4-FFF2-40B4-BE49-F238E27FC236}">
                    <a16:creationId xmlns:a16="http://schemas.microsoft.com/office/drawing/2014/main" id="{7E5F3E85-443F-402F-928B-B05BA9AB01A1}"/>
                  </a:ext>
                </a:extLst>
              </p:cNvPr>
              <p:cNvSpPr/>
              <p:nvPr/>
            </p:nvSpPr>
            <p:spPr>
              <a:xfrm>
                <a:off x="1316674" y="5381317"/>
                <a:ext cx="585591" cy="585591"/>
              </a:xfrm>
              <a:prstGeom prst="roundRect">
                <a:avLst>
                  <a:gd name="adj" fmla="val 3934"/>
                </a:avLst>
              </a:prstGeom>
              <a:solidFill>
                <a:srgbClr val="C3FCFD"/>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AU" sz="700" b="1" dirty="0">
                  <a:solidFill>
                    <a:schemeClr val="tx1"/>
                  </a:solidFill>
                </a:endParaRPr>
              </a:p>
            </p:txBody>
          </p:sp>
          <p:sp>
            <p:nvSpPr>
              <p:cNvPr id="24" name="Rectangle: Rounded Corners 23">
                <a:extLst>
                  <a:ext uri="{FF2B5EF4-FFF2-40B4-BE49-F238E27FC236}">
                    <a16:creationId xmlns:a16="http://schemas.microsoft.com/office/drawing/2014/main" id="{FFCACF74-0821-4624-9B49-0C76874B2743}"/>
                  </a:ext>
                </a:extLst>
              </p:cNvPr>
              <p:cNvSpPr/>
              <p:nvPr/>
            </p:nvSpPr>
            <p:spPr>
              <a:xfrm>
                <a:off x="604931" y="6068808"/>
                <a:ext cx="585591" cy="585591"/>
              </a:xfrm>
              <a:prstGeom prst="roundRect">
                <a:avLst>
                  <a:gd name="adj" fmla="val 3934"/>
                </a:avLst>
              </a:prstGeom>
              <a:solidFill>
                <a:srgbClr val="C3FCFD"/>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AU" sz="700" b="1" dirty="0">
                  <a:solidFill>
                    <a:schemeClr val="tx1"/>
                  </a:solidFill>
                </a:endParaRPr>
              </a:p>
            </p:txBody>
          </p:sp>
          <p:sp>
            <p:nvSpPr>
              <p:cNvPr id="25" name="Rectangle: Rounded Corners 24">
                <a:extLst>
                  <a:ext uri="{FF2B5EF4-FFF2-40B4-BE49-F238E27FC236}">
                    <a16:creationId xmlns:a16="http://schemas.microsoft.com/office/drawing/2014/main" id="{9050AB80-92C1-4AC0-A685-32BEC9F6F788}"/>
                  </a:ext>
                </a:extLst>
              </p:cNvPr>
              <p:cNvSpPr/>
              <p:nvPr/>
            </p:nvSpPr>
            <p:spPr>
              <a:xfrm>
                <a:off x="1316674" y="6068808"/>
                <a:ext cx="585591" cy="585591"/>
              </a:xfrm>
              <a:prstGeom prst="roundRect">
                <a:avLst>
                  <a:gd name="adj" fmla="val 3934"/>
                </a:avLst>
              </a:prstGeom>
              <a:solidFill>
                <a:srgbClr val="C3FCFD"/>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AU" sz="700" b="1" dirty="0">
                  <a:solidFill>
                    <a:schemeClr val="tx1"/>
                  </a:solidFill>
                </a:endParaRPr>
              </a:p>
            </p:txBody>
          </p:sp>
        </p:grpSp>
        <p:sp>
          <p:nvSpPr>
            <p:cNvPr id="27" name="Rectangle 26">
              <a:extLst>
                <a:ext uri="{FF2B5EF4-FFF2-40B4-BE49-F238E27FC236}">
                  <a16:creationId xmlns:a16="http://schemas.microsoft.com/office/drawing/2014/main" id="{75EB3C89-0A73-4463-B285-E0E16AF21135}"/>
                </a:ext>
              </a:extLst>
            </p:cNvPr>
            <p:cNvSpPr/>
            <p:nvPr/>
          </p:nvSpPr>
          <p:spPr>
            <a:xfrm>
              <a:off x="4069514" y="4342350"/>
              <a:ext cx="1492643" cy="5145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AU" sz="1100" b="1" dirty="0">
                  <a:solidFill>
                    <a:schemeClr val="tx1"/>
                  </a:solidFill>
                </a:rPr>
                <a:t>2. Prioritise by relevance</a:t>
              </a:r>
            </a:p>
          </p:txBody>
        </p:sp>
        <p:sp>
          <p:nvSpPr>
            <p:cNvPr id="33" name="Rectangle: Rounded Corners 32">
              <a:extLst>
                <a:ext uri="{FF2B5EF4-FFF2-40B4-BE49-F238E27FC236}">
                  <a16:creationId xmlns:a16="http://schemas.microsoft.com/office/drawing/2014/main" id="{D8C02B9D-BC97-4307-98C2-FBE81082FF4C}"/>
                </a:ext>
              </a:extLst>
            </p:cNvPr>
            <p:cNvSpPr/>
            <p:nvPr/>
          </p:nvSpPr>
          <p:spPr>
            <a:xfrm>
              <a:off x="4523039" y="5420991"/>
              <a:ext cx="585591" cy="461280"/>
            </a:xfrm>
            <a:prstGeom prst="roundRect">
              <a:avLst>
                <a:gd name="adj" fmla="val 3934"/>
              </a:avLst>
            </a:prstGeom>
            <a:solidFill>
              <a:srgbClr val="C3FCFD"/>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AU" sz="700" b="1" dirty="0">
                <a:solidFill>
                  <a:schemeClr val="tx1"/>
                </a:solidFill>
              </a:endParaRPr>
            </a:p>
          </p:txBody>
        </p:sp>
        <p:sp>
          <p:nvSpPr>
            <p:cNvPr id="35" name="Rectangle: Rounded Corners 34">
              <a:extLst>
                <a:ext uri="{FF2B5EF4-FFF2-40B4-BE49-F238E27FC236}">
                  <a16:creationId xmlns:a16="http://schemas.microsoft.com/office/drawing/2014/main" id="{4EF7BD1E-FE26-449F-A91C-7E421FC72F2D}"/>
                </a:ext>
              </a:extLst>
            </p:cNvPr>
            <p:cNvSpPr/>
            <p:nvPr/>
          </p:nvSpPr>
          <p:spPr>
            <a:xfrm>
              <a:off x="4528334" y="4879443"/>
              <a:ext cx="585591" cy="461280"/>
            </a:xfrm>
            <a:prstGeom prst="roundRect">
              <a:avLst>
                <a:gd name="adj" fmla="val 3934"/>
              </a:avLst>
            </a:prstGeom>
            <a:solidFill>
              <a:srgbClr val="C3FCFD"/>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AU" sz="700" b="1" dirty="0">
                <a:solidFill>
                  <a:schemeClr val="tx1"/>
                </a:solidFill>
              </a:endParaRPr>
            </a:p>
          </p:txBody>
        </p:sp>
        <p:sp>
          <p:nvSpPr>
            <p:cNvPr id="37" name="Rectangle: Rounded Corners 36">
              <a:extLst>
                <a:ext uri="{FF2B5EF4-FFF2-40B4-BE49-F238E27FC236}">
                  <a16:creationId xmlns:a16="http://schemas.microsoft.com/office/drawing/2014/main" id="{CC06E105-D3DB-4003-A0B2-2B00E23CF9AC}"/>
                </a:ext>
              </a:extLst>
            </p:cNvPr>
            <p:cNvSpPr/>
            <p:nvPr/>
          </p:nvSpPr>
          <p:spPr>
            <a:xfrm>
              <a:off x="4523039" y="5962539"/>
              <a:ext cx="585591" cy="461280"/>
            </a:xfrm>
            <a:prstGeom prst="roundRect">
              <a:avLst>
                <a:gd name="adj" fmla="val 3934"/>
              </a:avLst>
            </a:prstGeom>
            <a:solidFill>
              <a:srgbClr val="C3FCFD"/>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AU" sz="700" b="1" dirty="0">
                <a:solidFill>
                  <a:schemeClr val="tx1"/>
                </a:solidFill>
              </a:endParaRPr>
            </a:p>
          </p:txBody>
        </p:sp>
        <p:sp>
          <p:nvSpPr>
            <p:cNvPr id="39" name="Rectangle 38">
              <a:extLst>
                <a:ext uri="{FF2B5EF4-FFF2-40B4-BE49-F238E27FC236}">
                  <a16:creationId xmlns:a16="http://schemas.microsoft.com/office/drawing/2014/main" id="{691EDA07-727C-4C2F-A355-E4E53CFC4096}"/>
                </a:ext>
              </a:extLst>
            </p:cNvPr>
            <p:cNvSpPr/>
            <p:nvPr/>
          </p:nvSpPr>
          <p:spPr>
            <a:xfrm>
              <a:off x="6327179" y="4342350"/>
              <a:ext cx="2101678" cy="5145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AU" sz="1100" b="1" dirty="0">
                  <a:solidFill>
                    <a:schemeClr val="tx1"/>
                  </a:solidFill>
                </a:rPr>
                <a:t>3. Align with timeframes</a:t>
              </a:r>
            </a:p>
          </p:txBody>
        </p:sp>
        <p:sp>
          <p:nvSpPr>
            <p:cNvPr id="40" name="Rectangle: Rounded Corners 39">
              <a:extLst>
                <a:ext uri="{FF2B5EF4-FFF2-40B4-BE49-F238E27FC236}">
                  <a16:creationId xmlns:a16="http://schemas.microsoft.com/office/drawing/2014/main" id="{59D49F77-75D5-48C5-9F48-037E127D74F5}"/>
                </a:ext>
              </a:extLst>
            </p:cNvPr>
            <p:cNvSpPr/>
            <p:nvPr/>
          </p:nvSpPr>
          <p:spPr>
            <a:xfrm>
              <a:off x="6337767" y="4943005"/>
              <a:ext cx="585591" cy="304413"/>
            </a:xfrm>
            <a:prstGeom prst="roundRect">
              <a:avLst>
                <a:gd name="adj" fmla="val 3934"/>
              </a:avLst>
            </a:prstGeom>
            <a:solidFill>
              <a:srgbClr val="05A6A9"/>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900" b="1" dirty="0">
                  <a:solidFill>
                    <a:schemeClr val="bg1"/>
                  </a:solidFill>
                </a:rPr>
                <a:t>6-12 Months</a:t>
              </a:r>
            </a:p>
          </p:txBody>
        </p:sp>
        <p:sp>
          <p:nvSpPr>
            <p:cNvPr id="41" name="Rectangle: Rounded Corners 40">
              <a:extLst>
                <a:ext uri="{FF2B5EF4-FFF2-40B4-BE49-F238E27FC236}">
                  <a16:creationId xmlns:a16="http://schemas.microsoft.com/office/drawing/2014/main" id="{275CFE73-9435-4963-9C52-DCC69C22D014}"/>
                </a:ext>
              </a:extLst>
            </p:cNvPr>
            <p:cNvSpPr/>
            <p:nvPr/>
          </p:nvSpPr>
          <p:spPr>
            <a:xfrm>
              <a:off x="7090516" y="4943005"/>
              <a:ext cx="585591" cy="304413"/>
            </a:xfrm>
            <a:prstGeom prst="roundRect">
              <a:avLst>
                <a:gd name="adj" fmla="val 3934"/>
              </a:avLst>
            </a:prstGeom>
            <a:solidFill>
              <a:srgbClr val="05A6A9"/>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900" b="1" dirty="0">
                  <a:solidFill>
                    <a:schemeClr val="bg1"/>
                  </a:solidFill>
                </a:rPr>
                <a:t>1-2 Years</a:t>
              </a:r>
            </a:p>
          </p:txBody>
        </p:sp>
        <p:sp>
          <p:nvSpPr>
            <p:cNvPr id="42" name="Rectangle: Rounded Corners 41">
              <a:extLst>
                <a:ext uri="{FF2B5EF4-FFF2-40B4-BE49-F238E27FC236}">
                  <a16:creationId xmlns:a16="http://schemas.microsoft.com/office/drawing/2014/main" id="{04669CC2-8D6E-4072-A48D-D0D9FC4C40C4}"/>
                </a:ext>
              </a:extLst>
            </p:cNvPr>
            <p:cNvSpPr/>
            <p:nvPr/>
          </p:nvSpPr>
          <p:spPr>
            <a:xfrm>
              <a:off x="7843265" y="4943005"/>
              <a:ext cx="585591" cy="304413"/>
            </a:xfrm>
            <a:prstGeom prst="roundRect">
              <a:avLst>
                <a:gd name="adj" fmla="val 3934"/>
              </a:avLst>
            </a:prstGeom>
            <a:solidFill>
              <a:srgbClr val="05A6A9"/>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900" b="1" dirty="0">
                  <a:solidFill>
                    <a:schemeClr val="bg1"/>
                  </a:solidFill>
                </a:rPr>
                <a:t>2-5 Years</a:t>
              </a:r>
            </a:p>
          </p:txBody>
        </p:sp>
        <p:sp>
          <p:nvSpPr>
            <p:cNvPr id="43" name="Rectangle: Rounded Corners 42">
              <a:extLst>
                <a:ext uri="{FF2B5EF4-FFF2-40B4-BE49-F238E27FC236}">
                  <a16:creationId xmlns:a16="http://schemas.microsoft.com/office/drawing/2014/main" id="{0B9CAE11-0C75-4647-A84F-E6BF92FA9AAA}"/>
                </a:ext>
              </a:extLst>
            </p:cNvPr>
            <p:cNvSpPr/>
            <p:nvPr/>
          </p:nvSpPr>
          <p:spPr>
            <a:xfrm>
              <a:off x="6337767" y="5330781"/>
              <a:ext cx="585591" cy="461280"/>
            </a:xfrm>
            <a:prstGeom prst="roundRect">
              <a:avLst>
                <a:gd name="adj" fmla="val 3934"/>
              </a:avLst>
            </a:prstGeom>
            <a:solidFill>
              <a:srgbClr val="C3FCFD"/>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AU" sz="700" b="1" dirty="0">
                <a:solidFill>
                  <a:schemeClr val="tx1"/>
                </a:solidFill>
              </a:endParaRPr>
            </a:p>
          </p:txBody>
        </p:sp>
        <p:sp>
          <p:nvSpPr>
            <p:cNvPr id="45" name="Rectangle: Rounded Corners 44">
              <a:extLst>
                <a:ext uri="{FF2B5EF4-FFF2-40B4-BE49-F238E27FC236}">
                  <a16:creationId xmlns:a16="http://schemas.microsoft.com/office/drawing/2014/main" id="{035CB735-EAFB-4ECF-91A6-229CA7F48E6E}"/>
                </a:ext>
              </a:extLst>
            </p:cNvPr>
            <p:cNvSpPr/>
            <p:nvPr/>
          </p:nvSpPr>
          <p:spPr>
            <a:xfrm>
              <a:off x="7090516" y="5330781"/>
              <a:ext cx="585591" cy="461280"/>
            </a:xfrm>
            <a:prstGeom prst="roundRect">
              <a:avLst>
                <a:gd name="adj" fmla="val 3934"/>
              </a:avLst>
            </a:prstGeom>
            <a:solidFill>
              <a:srgbClr val="C3FCFD"/>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AU" sz="700" b="1" dirty="0">
                <a:solidFill>
                  <a:schemeClr val="tx1"/>
                </a:solidFill>
              </a:endParaRPr>
            </a:p>
          </p:txBody>
        </p:sp>
        <p:sp>
          <p:nvSpPr>
            <p:cNvPr id="47" name="Rectangle: Rounded Corners 46">
              <a:extLst>
                <a:ext uri="{FF2B5EF4-FFF2-40B4-BE49-F238E27FC236}">
                  <a16:creationId xmlns:a16="http://schemas.microsoft.com/office/drawing/2014/main" id="{EEED3D95-CD40-409E-BAAF-06A4876FDAE0}"/>
                </a:ext>
              </a:extLst>
            </p:cNvPr>
            <p:cNvSpPr/>
            <p:nvPr/>
          </p:nvSpPr>
          <p:spPr>
            <a:xfrm>
              <a:off x="7843265" y="5330781"/>
              <a:ext cx="585591" cy="461280"/>
            </a:xfrm>
            <a:prstGeom prst="roundRect">
              <a:avLst>
                <a:gd name="adj" fmla="val 3934"/>
              </a:avLst>
            </a:prstGeom>
            <a:solidFill>
              <a:srgbClr val="C3FCFD"/>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AU" sz="700" b="1" dirty="0">
                <a:solidFill>
                  <a:schemeClr val="tx1"/>
                </a:solidFill>
              </a:endParaRPr>
            </a:p>
          </p:txBody>
        </p:sp>
        <p:sp>
          <p:nvSpPr>
            <p:cNvPr id="60" name="Isosceles Triangle 59">
              <a:extLst>
                <a:ext uri="{FF2B5EF4-FFF2-40B4-BE49-F238E27FC236}">
                  <a16:creationId xmlns:a16="http://schemas.microsoft.com/office/drawing/2014/main" id="{417C71F4-C436-4919-A877-FB43B60FA202}"/>
                </a:ext>
              </a:extLst>
            </p:cNvPr>
            <p:cNvSpPr/>
            <p:nvPr/>
          </p:nvSpPr>
          <p:spPr>
            <a:xfrm rot="5400000">
              <a:off x="3664943" y="4495408"/>
              <a:ext cx="255946" cy="281541"/>
            </a:xfrm>
            <a:prstGeom prst="triangle">
              <a:avLst/>
            </a:prstGeom>
            <a:solidFill>
              <a:srgbClr val="D9D9D9"/>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03E22EC6-23E9-44AA-B3EB-370FA2C30963}"/>
                </a:ext>
              </a:extLst>
            </p:cNvPr>
            <p:cNvSpPr/>
            <p:nvPr/>
          </p:nvSpPr>
          <p:spPr>
            <a:xfrm>
              <a:off x="1719945" y="4342349"/>
              <a:ext cx="1770927" cy="2186357"/>
            </a:xfrm>
            <a:prstGeom prst="rect">
              <a:avLst/>
            </a:prstGeom>
            <a:no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57" name="Rectangle 56">
              <a:extLst>
                <a:ext uri="{FF2B5EF4-FFF2-40B4-BE49-F238E27FC236}">
                  <a16:creationId xmlns:a16="http://schemas.microsoft.com/office/drawing/2014/main" id="{32C39BA1-C2F2-4C52-B00C-D12E104F7D61}"/>
                </a:ext>
              </a:extLst>
            </p:cNvPr>
            <p:cNvSpPr/>
            <p:nvPr/>
          </p:nvSpPr>
          <p:spPr>
            <a:xfrm>
              <a:off x="4130248" y="4342349"/>
              <a:ext cx="1473066" cy="2186357"/>
            </a:xfrm>
            <a:prstGeom prst="rect">
              <a:avLst/>
            </a:prstGeom>
            <a:no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58" name="Rectangle 57">
              <a:extLst>
                <a:ext uri="{FF2B5EF4-FFF2-40B4-BE49-F238E27FC236}">
                  <a16:creationId xmlns:a16="http://schemas.microsoft.com/office/drawing/2014/main" id="{0CADC9D5-BB20-4A6B-B4B1-E09008AF7127}"/>
                </a:ext>
              </a:extLst>
            </p:cNvPr>
            <p:cNvSpPr/>
            <p:nvPr/>
          </p:nvSpPr>
          <p:spPr>
            <a:xfrm>
              <a:off x="6255390" y="4342349"/>
              <a:ext cx="2286974" cy="2186357"/>
            </a:xfrm>
            <a:prstGeom prst="rect">
              <a:avLst/>
            </a:prstGeom>
            <a:no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59" name="Isosceles Triangle 58">
              <a:extLst>
                <a:ext uri="{FF2B5EF4-FFF2-40B4-BE49-F238E27FC236}">
                  <a16:creationId xmlns:a16="http://schemas.microsoft.com/office/drawing/2014/main" id="{780EB078-2DE7-4E5B-B6C3-BB34A9409724}"/>
                </a:ext>
              </a:extLst>
            </p:cNvPr>
            <p:cNvSpPr/>
            <p:nvPr/>
          </p:nvSpPr>
          <p:spPr>
            <a:xfrm rot="5400000">
              <a:off x="5801279" y="4495409"/>
              <a:ext cx="255946" cy="281541"/>
            </a:xfrm>
            <a:prstGeom prst="triangle">
              <a:avLst/>
            </a:prstGeom>
            <a:solidFill>
              <a:srgbClr val="D9D9D9"/>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580336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96BFD87-66E5-43D3-B9D0-FB96E1F42877}"/>
              </a:ext>
            </a:extLst>
          </p:cNvPr>
          <p:cNvSpPr>
            <a:spLocks noGrp="1"/>
          </p:cNvSpPr>
          <p:nvPr>
            <p:ph type="title"/>
          </p:nvPr>
        </p:nvSpPr>
        <p:spPr/>
        <p:txBody>
          <a:bodyPr/>
          <a:lstStyle/>
          <a:p>
            <a:r>
              <a:rPr lang="en-US" dirty="0"/>
              <a:t>Case studies of success</a:t>
            </a:r>
          </a:p>
        </p:txBody>
      </p:sp>
      <p:graphicFrame>
        <p:nvGraphicFramePr>
          <p:cNvPr id="2" name="Table 21">
            <a:extLst>
              <a:ext uri="{FF2B5EF4-FFF2-40B4-BE49-F238E27FC236}">
                <a16:creationId xmlns:a16="http://schemas.microsoft.com/office/drawing/2014/main" id="{FB513FA8-9F89-4915-95E2-A7E4D60481E4}"/>
              </a:ext>
            </a:extLst>
          </p:cNvPr>
          <p:cNvGraphicFramePr>
            <a:graphicFrameLocks noGrp="1"/>
          </p:cNvGraphicFramePr>
          <p:nvPr>
            <p:extLst>
              <p:ext uri="{D42A27DB-BD31-4B8C-83A1-F6EECF244321}">
                <p14:modId xmlns:p14="http://schemas.microsoft.com/office/powerpoint/2010/main" val="3466580663"/>
              </p:ext>
            </p:extLst>
          </p:nvPr>
        </p:nvGraphicFramePr>
        <p:xfrm>
          <a:off x="723332" y="1815152"/>
          <a:ext cx="9392668" cy="4845996"/>
        </p:xfrm>
        <a:graphic>
          <a:graphicData uri="http://schemas.openxmlformats.org/drawingml/2006/table">
            <a:tbl>
              <a:tblPr firstRow="1">
                <a:tableStyleId>{5C22544A-7EE6-4342-B048-85BDC9FD1C3A}</a:tableStyleId>
              </a:tblPr>
              <a:tblGrid>
                <a:gridCol w="2725528">
                  <a:extLst>
                    <a:ext uri="{9D8B030D-6E8A-4147-A177-3AD203B41FA5}">
                      <a16:colId xmlns:a16="http://schemas.microsoft.com/office/drawing/2014/main" val="2773727327"/>
                    </a:ext>
                  </a:extLst>
                </a:gridCol>
                <a:gridCol w="2725528">
                  <a:extLst>
                    <a:ext uri="{9D8B030D-6E8A-4147-A177-3AD203B41FA5}">
                      <a16:colId xmlns:a16="http://schemas.microsoft.com/office/drawing/2014/main" val="3992460206"/>
                    </a:ext>
                  </a:extLst>
                </a:gridCol>
                <a:gridCol w="3941612">
                  <a:extLst>
                    <a:ext uri="{9D8B030D-6E8A-4147-A177-3AD203B41FA5}">
                      <a16:colId xmlns:a16="http://schemas.microsoft.com/office/drawing/2014/main" val="1933827456"/>
                    </a:ext>
                  </a:extLst>
                </a:gridCol>
              </a:tblGrid>
              <a:tr h="484600">
                <a:tc>
                  <a:txBody>
                    <a:bodyPr/>
                    <a:lstStyle/>
                    <a:p>
                      <a:pPr algn="ctr"/>
                      <a:r>
                        <a:rPr lang="en-US" sz="1100" b="1" dirty="0">
                          <a:solidFill>
                            <a:schemeClr val="bg1"/>
                          </a:solidFill>
                        </a:rPr>
                        <a:t>Organisation Context</a:t>
                      </a:r>
                    </a:p>
                  </a:txBody>
                  <a:tcPr anchor="ctr">
                    <a:lnB w="9525" cap="flat" cmpd="sng" algn="ctr">
                      <a:noFill/>
                      <a:prstDash val="solid"/>
                      <a:round/>
                      <a:headEnd type="none" w="med" len="med"/>
                      <a:tailEnd type="none" w="med" len="med"/>
                    </a:lnB>
                    <a:solidFill>
                      <a:srgbClr val="05A6A9"/>
                    </a:solidFill>
                  </a:tcPr>
                </a:tc>
                <a:tc>
                  <a:txBody>
                    <a:bodyPr/>
                    <a:lstStyle/>
                    <a:p>
                      <a:pPr algn="ctr"/>
                      <a:r>
                        <a:rPr lang="en-US" sz="1100" b="1" dirty="0">
                          <a:solidFill>
                            <a:schemeClr val="bg1"/>
                          </a:solidFill>
                        </a:rPr>
                        <a:t>Flexible Working Change</a:t>
                      </a:r>
                    </a:p>
                  </a:txBody>
                  <a:tcPr anchor="ctr">
                    <a:lnB w="9525" cap="flat" cmpd="sng" algn="ctr">
                      <a:noFill/>
                      <a:prstDash val="solid"/>
                      <a:round/>
                      <a:headEnd type="none" w="med" len="med"/>
                      <a:tailEnd type="none" w="med" len="med"/>
                    </a:lnB>
                    <a:solidFill>
                      <a:srgbClr val="05A6A9"/>
                    </a:solidFill>
                  </a:tcPr>
                </a:tc>
                <a:tc>
                  <a:txBody>
                    <a:bodyPr/>
                    <a:lstStyle/>
                    <a:p>
                      <a:pPr algn="ctr"/>
                      <a:r>
                        <a:rPr lang="en-US" sz="1100" b="1" dirty="0">
                          <a:solidFill>
                            <a:schemeClr val="bg1"/>
                          </a:solidFill>
                        </a:rPr>
                        <a:t>Benefit</a:t>
                      </a:r>
                    </a:p>
                  </a:txBody>
                  <a:tcPr anchor="ctr">
                    <a:lnB w="9525" cap="flat" cmpd="sng" algn="ctr">
                      <a:noFill/>
                      <a:prstDash val="solid"/>
                      <a:round/>
                      <a:headEnd type="none" w="med" len="med"/>
                      <a:tailEnd type="none" w="med" len="med"/>
                    </a:lnB>
                    <a:solidFill>
                      <a:srgbClr val="05A6A9"/>
                    </a:solidFill>
                  </a:tcPr>
                </a:tc>
                <a:extLst>
                  <a:ext uri="{0D108BD9-81ED-4DB2-BD59-A6C34878D82A}">
                    <a16:rowId xmlns:a16="http://schemas.microsoft.com/office/drawing/2014/main" val="4119641804"/>
                  </a:ext>
                </a:extLst>
              </a:tr>
              <a:tr h="1544661">
                <a:tc>
                  <a:txBody>
                    <a:bodyPr/>
                    <a:lstStyle/>
                    <a:p>
                      <a:r>
                        <a:rPr lang="en-US" sz="1400" i="1" dirty="0">
                          <a:solidFill>
                            <a:srgbClr val="FF0000"/>
                          </a:solidFill>
                        </a:rPr>
                        <a:t>(Identify three relevant case studies you want to share with your leaders and complete this table ahead of the workshop)</a:t>
                      </a:r>
                    </a:p>
                  </a:txBody>
                  <a:tcPr>
                    <a:lnL w="9525" cap="flat" cmpd="sng" algn="ctr">
                      <a:solidFill>
                        <a:srgbClr val="A6A6A6"/>
                      </a:solidFill>
                      <a:prstDash val="solid"/>
                      <a:round/>
                      <a:headEnd type="none" w="med" len="med"/>
                      <a:tailEnd type="none" w="med" len="med"/>
                    </a:lnL>
                    <a:lnR w="9525" cap="flat" cmpd="sng" algn="ctr">
                      <a:solidFill>
                        <a:srgbClr val="A6A6A6"/>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rgbClr val="A6A6A6"/>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p>
                  </a:txBody>
                  <a:tcPr>
                    <a:lnL w="9525" cap="flat" cmpd="sng" algn="ctr">
                      <a:solidFill>
                        <a:srgbClr val="A6A6A6"/>
                      </a:solidFill>
                      <a:prstDash val="solid"/>
                      <a:round/>
                      <a:headEnd type="none" w="med" len="med"/>
                      <a:tailEnd type="none" w="med" len="med"/>
                    </a:lnL>
                    <a:lnR w="9525" cap="flat" cmpd="sng" algn="ctr">
                      <a:solidFill>
                        <a:srgbClr val="A6A6A6"/>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rgbClr val="A6A6A6"/>
                      </a:solidFill>
                      <a:prstDash val="solid"/>
                      <a:round/>
                      <a:headEnd type="none" w="med" len="med"/>
                      <a:tailEnd type="none" w="med" len="med"/>
                    </a:lnB>
                    <a:noFill/>
                  </a:tcPr>
                </a:tc>
                <a:tc>
                  <a:txBody>
                    <a:bodyPr/>
                    <a:lstStyle/>
                    <a:p>
                      <a:pPr marL="0" indent="0">
                        <a:buFont typeface="Arial" panose="020B0604020202020204" pitchFamily="34" charset="0"/>
                        <a:buNone/>
                      </a:pPr>
                      <a:endParaRPr lang="en-US" sz="1000" b="0" dirty="0"/>
                    </a:p>
                  </a:txBody>
                  <a:tcPr>
                    <a:lnL w="9525" cap="flat" cmpd="sng" algn="ctr">
                      <a:solidFill>
                        <a:srgbClr val="A6A6A6"/>
                      </a:solidFill>
                      <a:prstDash val="solid"/>
                      <a:round/>
                      <a:headEnd type="none" w="med" len="med"/>
                      <a:tailEnd type="none" w="med" len="med"/>
                    </a:lnL>
                    <a:lnR w="9525" cap="flat" cmpd="sng" algn="ctr">
                      <a:solidFill>
                        <a:srgbClr val="A6A6A6"/>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rgbClr val="A6A6A6"/>
                      </a:solidFill>
                      <a:prstDash val="solid"/>
                      <a:round/>
                      <a:headEnd type="none" w="med" len="med"/>
                      <a:tailEnd type="none" w="med" len="med"/>
                    </a:lnB>
                    <a:noFill/>
                  </a:tcPr>
                </a:tc>
                <a:extLst>
                  <a:ext uri="{0D108BD9-81ED-4DB2-BD59-A6C34878D82A}">
                    <a16:rowId xmlns:a16="http://schemas.microsoft.com/office/drawing/2014/main" val="2732620476"/>
                  </a:ext>
                </a:extLst>
              </a:tr>
              <a:tr h="1272074">
                <a:tc>
                  <a:txBody>
                    <a:bodyPr/>
                    <a:lstStyle/>
                    <a:p>
                      <a:endParaRPr lang="en-US" sz="1000" dirty="0"/>
                    </a:p>
                  </a:txBody>
                  <a:tcPr>
                    <a:lnL w="9525" cap="flat" cmpd="sng" algn="ctr">
                      <a:solidFill>
                        <a:srgbClr val="A6A6A6"/>
                      </a:solidFill>
                      <a:prstDash val="solid"/>
                      <a:round/>
                      <a:headEnd type="none" w="med" len="med"/>
                      <a:tailEnd type="none" w="med" len="med"/>
                    </a:lnL>
                    <a:lnR w="9525" cap="flat" cmpd="sng" algn="ctr">
                      <a:solidFill>
                        <a:srgbClr val="A6A6A6"/>
                      </a:solidFill>
                      <a:prstDash val="solid"/>
                      <a:round/>
                      <a:headEnd type="none" w="med" len="med"/>
                      <a:tailEnd type="none" w="med" len="med"/>
                    </a:lnR>
                    <a:lnT w="9525" cap="flat" cmpd="sng" algn="ctr">
                      <a:solidFill>
                        <a:srgbClr val="A6A6A6"/>
                      </a:solidFill>
                      <a:prstDash val="solid"/>
                      <a:round/>
                      <a:headEnd type="none" w="med" len="med"/>
                      <a:tailEnd type="none" w="med" len="med"/>
                    </a:lnT>
                    <a:lnB w="9525" cap="flat" cmpd="sng" algn="ctr">
                      <a:solidFill>
                        <a:srgbClr val="A6A6A6"/>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p>
                  </a:txBody>
                  <a:tcPr>
                    <a:lnL w="9525" cap="flat" cmpd="sng" algn="ctr">
                      <a:solidFill>
                        <a:srgbClr val="A6A6A6"/>
                      </a:solidFill>
                      <a:prstDash val="solid"/>
                      <a:round/>
                      <a:headEnd type="none" w="med" len="med"/>
                      <a:tailEnd type="none" w="med" len="med"/>
                    </a:lnL>
                    <a:lnR w="9525" cap="flat" cmpd="sng" algn="ctr">
                      <a:solidFill>
                        <a:srgbClr val="A6A6A6"/>
                      </a:solidFill>
                      <a:prstDash val="solid"/>
                      <a:round/>
                      <a:headEnd type="none" w="med" len="med"/>
                      <a:tailEnd type="none" w="med" len="med"/>
                    </a:lnR>
                    <a:lnT w="9525" cap="flat" cmpd="sng" algn="ctr">
                      <a:solidFill>
                        <a:srgbClr val="A6A6A6"/>
                      </a:solidFill>
                      <a:prstDash val="solid"/>
                      <a:round/>
                      <a:headEnd type="none" w="med" len="med"/>
                      <a:tailEnd type="none" w="med" len="med"/>
                    </a:lnT>
                    <a:lnB w="9525" cap="flat" cmpd="sng" algn="ctr">
                      <a:solidFill>
                        <a:srgbClr val="A6A6A6"/>
                      </a:solidFill>
                      <a:prstDash val="solid"/>
                      <a:round/>
                      <a:headEnd type="none" w="med" len="med"/>
                      <a:tailEnd type="none" w="med" len="med"/>
                    </a:lnB>
                    <a:noFill/>
                  </a:tcPr>
                </a:tc>
                <a:tc>
                  <a:txBody>
                    <a:bodyPr/>
                    <a:lstStyle/>
                    <a:p>
                      <a:pPr marL="112713" indent="-112713" algn="l" defTabSz="914400" rtl="0" eaLnBrk="1" latinLnBrk="0" hangingPunct="1">
                        <a:buFont typeface="Arial" panose="020B0604020202020204" pitchFamily="34" charset="0"/>
                        <a:buChar char="•"/>
                      </a:pPr>
                      <a:endParaRPr lang="en-US" sz="1000" b="0" kern="1200" dirty="0">
                        <a:solidFill>
                          <a:schemeClr val="dk1"/>
                        </a:solidFill>
                        <a:latin typeface="+mn-lt"/>
                        <a:ea typeface="+mn-ea"/>
                        <a:cs typeface="+mn-cs"/>
                      </a:endParaRPr>
                    </a:p>
                  </a:txBody>
                  <a:tcPr>
                    <a:lnL w="9525" cap="flat" cmpd="sng" algn="ctr">
                      <a:solidFill>
                        <a:srgbClr val="A6A6A6"/>
                      </a:solidFill>
                      <a:prstDash val="solid"/>
                      <a:round/>
                      <a:headEnd type="none" w="med" len="med"/>
                      <a:tailEnd type="none" w="med" len="med"/>
                    </a:lnL>
                    <a:lnR w="9525" cap="flat" cmpd="sng" algn="ctr">
                      <a:solidFill>
                        <a:srgbClr val="A6A6A6"/>
                      </a:solidFill>
                      <a:prstDash val="solid"/>
                      <a:round/>
                      <a:headEnd type="none" w="med" len="med"/>
                      <a:tailEnd type="none" w="med" len="med"/>
                    </a:lnR>
                    <a:lnT w="9525" cap="flat" cmpd="sng" algn="ctr">
                      <a:solidFill>
                        <a:srgbClr val="A6A6A6"/>
                      </a:solidFill>
                      <a:prstDash val="solid"/>
                      <a:round/>
                      <a:headEnd type="none" w="med" len="med"/>
                      <a:tailEnd type="none" w="med" len="med"/>
                    </a:lnT>
                    <a:lnB w="9525" cap="flat" cmpd="sng" algn="ctr">
                      <a:solidFill>
                        <a:srgbClr val="A6A6A6"/>
                      </a:solidFill>
                      <a:prstDash val="solid"/>
                      <a:round/>
                      <a:headEnd type="none" w="med" len="med"/>
                      <a:tailEnd type="none" w="med" len="med"/>
                    </a:lnB>
                    <a:noFill/>
                  </a:tcPr>
                </a:tc>
                <a:extLst>
                  <a:ext uri="{0D108BD9-81ED-4DB2-BD59-A6C34878D82A}">
                    <a16:rowId xmlns:a16="http://schemas.microsoft.com/office/drawing/2014/main" val="3010542227"/>
                  </a:ext>
                </a:extLst>
              </a:tr>
              <a:tr h="1544661">
                <a:tc>
                  <a:txBody>
                    <a:bodyPr/>
                    <a:lstStyle/>
                    <a:p>
                      <a:endParaRPr lang="en-US" sz="1000" dirty="0"/>
                    </a:p>
                  </a:txBody>
                  <a:tcPr marR="45720">
                    <a:lnL w="9525" cap="flat" cmpd="sng" algn="ctr">
                      <a:solidFill>
                        <a:srgbClr val="A6A6A6"/>
                      </a:solidFill>
                      <a:prstDash val="solid"/>
                      <a:round/>
                      <a:headEnd type="none" w="med" len="med"/>
                      <a:tailEnd type="none" w="med" len="med"/>
                    </a:lnL>
                    <a:lnR w="9525" cap="flat" cmpd="sng" algn="ctr">
                      <a:solidFill>
                        <a:srgbClr val="A6A6A6"/>
                      </a:solidFill>
                      <a:prstDash val="solid"/>
                      <a:round/>
                      <a:headEnd type="none" w="med" len="med"/>
                      <a:tailEnd type="none" w="med" len="med"/>
                    </a:lnR>
                    <a:lnT w="9525" cap="flat" cmpd="sng" algn="ctr">
                      <a:solidFill>
                        <a:srgbClr val="A6A6A6"/>
                      </a:solidFill>
                      <a:prstDash val="solid"/>
                      <a:round/>
                      <a:headEnd type="none" w="med" len="med"/>
                      <a:tailEnd type="none" w="med" len="med"/>
                    </a:lnT>
                    <a:lnB w="9525" cap="flat" cmpd="sng" algn="ctr">
                      <a:solidFill>
                        <a:srgbClr val="A6A6A6"/>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p>
                  </a:txBody>
                  <a:tcPr>
                    <a:lnL w="9525" cap="flat" cmpd="sng" algn="ctr">
                      <a:solidFill>
                        <a:srgbClr val="A6A6A6"/>
                      </a:solidFill>
                      <a:prstDash val="solid"/>
                      <a:round/>
                      <a:headEnd type="none" w="med" len="med"/>
                      <a:tailEnd type="none" w="med" len="med"/>
                    </a:lnL>
                    <a:lnR w="9525" cap="flat" cmpd="sng" algn="ctr">
                      <a:solidFill>
                        <a:srgbClr val="A6A6A6"/>
                      </a:solidFill>
                      <a:prstDash val="solid"/>
                      <a:round/>
                      <a:headEnd type="none" w="med" len="med"/>
                      <a:tailEnd type="none" w="med" len="med"/>
                    </a:lnR>
                    <a:lnT w="9525" cap="flat" cmpd="sng" algn="ctr">
                      <a:solidFill>
                        <a:srgbClr val="A6A6A6"/>
                      </a:solidFill>
                      <a:prstDash val="solid"/>
                      <a:round/>
                      <a:headEnd type="none" w="med" len="med"/>
                      <a:tailEnd type="none" w="med" len="med"/>
                    </a:lnT>
                    <a:lnB w="9525" cap="flat" cmpd="sng" algn="ctr">
                      <a:solidFill>
                        <a:srgbClr val="A6A6A6"/>
                      </a:solidFill>
                      <a:prstDash val="solid"/>
                      <a:round/>
                      <a:headEnd type="none" w="med" len="med"/>
                      <a:tailEnd type="none" w="med" len="med"/>
                    </a:lnB>
                    <a:noFill/>
                  </a:tcPr>
                </a:tc>
                <a:tc>
                  <a:txBody>
                    <a:bodyPr/>
                    <a:lstStyle/>
                    <a:p>
                      <a:pPr marL="112713" marR="0" lvl="0" indent="-1127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000" b="0" kern="1200" dirty="0">
                        <a:solidFill>
                          <a:schemeClr val="dk1"/>
                        </a:solidFill>
                        <a:latin typeface="+mn-lt"/>
                        <a:ea typeface="+mn-ea"/>
                        <a:cs typeface="+mn-cs"/>
                      </a:endParaRPr>
                    </a:p>
                  </a:txBody>
                  <a:tcPr>
                    <a:lnL w="9525" cap="flat" cmpd="sng" algn="ctr">
                      <a:solidFill>
                        <a:srgbClr val="A6A6A6"/>
                      </a:solidFill>
                      <a:prstDash val="solid"/>
                      <a:round/>
                      <a:headEnd type="none" w="med" len="med"/>
                      <a:tailEnd type="none" w="med" len="med"/>
                    </a:lnL>
                    <a:lnR w="9525" cap="flat" cmpd="sng" algn="ctr">
                      <a:solidFill>
                        <a:srgbClr val="A6A6A6"/>
                      </a:solidFill>
                      <a:prstDash val="solid"/>
                      <a:round/>
                      <a:headEnd type="none" w="med" len="med"/>
                      <a:tailEnd type="none" w="med" len="med"/>
                    </a:lnR>
                    <a:lnT w="9525" cap="flat" cmpd="sng" algn="ctr">
                      <a:solidFill>
                        <a:srgbClr val="A6A6A6"/>
                      </a:solidFill>
                      <a:prstDash val="solid"/>
                      <a:round/>
                      <a:headEnd type="none" w="med" len="med"/>
                      <a:tailEnd type="none" w="med" len="med"/>
                    </a:lnT>
                    <a:lnB w="9525" cap="flat" cmpd="sng" algn="ctr">
                      <a:solidFill>
                        <a:srgbClr val="A6A6A6"/>
                      </a:solidFill>
                      <a:prstDash val="solid"/>
                      <a:round/>
                      <a:headEnd type="none" w="med" len="med"/>
                      <a:tailEnd type="none" w="med" len="med"/>
                    </a:lnB>
                    <a:noFill/>
                  </a:tcPr>
                </a:tc>
                <a:extLst>
                  <a:ext uri="{0D108BD9-81ED-4DB2-BD59-A6C34878D82A}">
                    <a16:rowId xmlns:a16="http://schemas.microsoft.com/office/drawing/2014/main" val="119280104"/>
                  </a:ext>
                </a:extLst>
              </a:tr>
            </a:tbl>
          </a:graphicData>
        </a:graphic>
      </p:graphicFrame>
    </p:spTree>
    <p:extLst>
      <p:ext uri="{BB962C8B-B14F-4D97-AF65-F5344CB8AC3E}">
        <p14:creationId xmlns:p14="http://schemas.microsoft.com/office/powerpoint/2010/main" val="3756556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96BFD87-66E5-43D3-B9D0-FB96E1F42877}"/>
              </a:ext>
            </a:extLst>
          </p:cNvPr>
          <p:cNvSpPr>
            <a:spLocks noGrp="1"/>
          </p:cNvSpPr>
          <p:nvPr>
            <p:ph type="title"/>
          </p:nvPr>
        </p:nvSpPr>
        <p:spPr/>
        <p:txBody>
          <a:bodyPr/>
          <a:lstStyle/>
          <a:p>
            <a:r>
              <a:rPr lang="en-US" dirty="0"/>
              <a:t>Build the case for change</a:t>
            </a:r>
          </a:p>
        </p:txBody>
      </p:sp>
      <p:grpSp>
        <p:nvGrpSpPr>
          <p:cNvPr id="12" name="Group 11">
            <a:extLst>
              <a:ext uri="{FF2B5EF4-FFF2-40B4-BE49-F238E27FC236}">
                <a16:creationId xmlns:a16="http://schemas.microsoft.com/office/drawing/2014/main" id="{74DA3FC6-8266-442D-94A7-6F896AC56DAE}"/>
              </a:ext>
              <a:ext uri="{C183D7F6-B498-43B3-948B-1728B52AA6E4}">
                <adec:decorative xmlns:adec="http://schemas.microsoft.com/office/drawing/2017/decorative" val="1"/>
              </a:ext>
            </a:extLst>
          </p:cNvPr>
          <p:cNvGrpSpPr/>
          <p:nvPr/>
        </p:nvGrpSpPr>
        <p:grpSpPr>
          <a:xfrm>
            <a:off x="413105" y="1587461"/>
            <a:ext cx="4824414" cy="309120"/>
            <a:chOff x="522287" y="2800612"/>
            <a:chExt cx="4824414" cy="309120"/>
          </a:xfrm>
        </p:grpSpPr>
        <p:sp>
          <p:nvSpPr>
            <p:cNvPr id="13" name="Rectangle 12">
              <a:extLst>
                <a:ext uri="{FF2B5EF4-FFF2-40B4-BE49-F238E27FC236}">
                  <a16:creationId xmlns:a16="http://schemas.microsoft.com/office/drawing/2014/main" id="{C9D60B10-1F8D-457F-A696-2204155AEAE0}"/>
                </a:ext>
              </a:extLst>
            </p:cNvPr>
            <p:cNvSpPr/>
            <p:nvPr/>
          </p:nvSpPr>
          <p:spPr>
            <a:xfrm>
              <a:off x="528733" y="2800612"/>
              <a:ext cx="4817968" cy="3091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t"/>
            <a:lstStyle/>
            <a:p>
              <a:r>
                <a:rPr lang="en-AU" sz="1200" b="1" dirty="0">
                  <a:solidFill>
                    <a:schemeClr val="tx1"/>
                  </a:solidFill>
                </a:rPr>
                <a:t>Example Workshop Activity</a:t>
              </a:r>
              <a:endParaRPr lang="en-US" sz="1200" b="1" dirty="0">
                <a:solidFill>
                  <a:schemeClr val="tx1"/>
                </a:solidFill>
              </a:endParaRPr>
            </a:p>
          </p:txBody>
        </p:sp>
        <p:cxnSp>
          <p:nvCxnSpPr>
            <p:cNvPr id="14" name="Straight Connector 13">
              <a:extLst>
                <a:ext uri="{FF2B5EF4-FFF2-40B4-BE49-F238E27FC236}">
                  <a16:creationId xmlns:a16="http://schemas.microsoft.com/office/drawing/2014/main" id="{580CD702-AD9D-4052-A958-8F4539995AAB}"/>
                </a:ext>
              </a:extLst>
            </p:cNvPr>
            <p:cNvCxnSpPr/>
            <p:nvPr/>
          </p:nvCxnSpPr>
          <p:spPr>
            <a:xfrm>
              <a:off x="522287" y="3084350"/>
              <a:ext cx="1371600" cy="0"/>
            </a:xfrm>
            <a:prstGeom prst="line">
              <a:avLst/>
            </a:prstGeom>
            <a:ln w="38100">
              <a:solidFill>
                <a:srgbClr val="05A6A9"/>
              </a:solidFill>
            </a:ln>
          </p:spPr>
          <p:style>
            <a:lnRef idx="1">
              <a:schemeClr val="accent1"/>
            </a:lnRef>
            <a:fillRef idx="0">
              <a:schemeClr val="accent1"/>
            </a:fillRef>
            <a:effectRef idx="0">
              <a:schemeClr val="accent1"/>
            </a:effectRef>
            <a:fontRef idx="minor">
              <a:schemeClr val="tx1"/>
            </a:fontRef>
          </p:style>
        </p:cxnSp>
      </p:grpSp>
      <p:sp>
        <p:nvSpPr>
          <p:cNvPr id="64" name="Rectangle 63">
            <a:extLst>
              <a:ext uri="{FF2B5EF4-FFF2-40B4-BE49-F238E27FC236}">
                <a16:creationId xmlns:a16="http://schemas.microsoft.com/office/drawing/2014/main" id="{340BD560-77FF-4A61-B6B1-E8AB8BD519AE}"/>
              </a:ext>
            </a:extLst>
          </p:cNvPr>
          <p:cNvSpPr/>
          <p:nvPr/>
        </p:nvSpPr>
        <p:spPr>
          <a:xfrm>
            <a:off x="303924" y="1947299"/>
            <a:ext cx="9648825" cy="6530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600"/>
              </a:spcAft>
            </a:pPr>
            <a:r>
              <a:rPr lang="en-AU" sz="1400" dirty="0">
                <a:solidFill>
                  <a:schemeClr val="tx1"/>
                </a:solidFill>
              </a:rPr>
              <a:t>Use a model like the one below to discuss and capture each component in order to build the case and demonstrate the desirability of change, based on the three business objectives you have prioritised.</a:t>
            </a:r>
            <a:endParaRPr lang="en-US" sz="1400" dirty="0">
              <a:solidFill>
                <a:schemeClr val="tx1"/>
              </a:solidFill>
            </a:endParaRPr>
          </a:p>
        </p:txBody>
      </p:sp>
      <p:grpSp>
        <p:nvGrpSpPr>
          <p:cNvPr id="2" name="Group 1">
            <a:extLst>
              <a:ext uri="{FF2B5EF4-FFF2-40B4-BE49-F238E27FC236}">
                <a16:creationId xmlns:a16="http://schemas.microsoft.com/office/drawing/2014/main" id="{49ABBFDA-6766-4451-8486-6E0AA7F66382}"/>
              </a:ext>
              <a:ext uri="{C183D7F6-B498-43B3-948B-1728B52AA6E4}">
                <adec:decorative xmlns:adec="http://schemas.microsoft.com/office/drawing/2017/decorative" val="1"/>
              </a:ext>
            </a:extLst>
          </p:cNvPr>
          <p:cNvGrpSpPr/>
          <p:nvPr/>
        </p:nvGrpSpPr>
        <p:grpSpPr>
          <a:xfrm>
            <a:off x="859809" y="2988861"/>
            <a:ext cx="8734567" cy="3672398"/>
            <a:chOff x="535772" y="4458424"/>
            <a:chExt cx="7009598" cy="2202834"/>
          </a:xfrm>
        </p:grpSpPr>
        <p:grpSp>
          <p:nvGrpSpPr>
            <p:cNvPr id="46" name="Group 45">
              <a:extLst>
                <a:ext uri="{FF2B5EF4-FFF2-40B4-BE49-F238E27FC236}">
                  <a16:creationId xmlns:a16="http://schemas.microsoft.com/office/drawing/2014/main" id="{D5C52616-0824-4DA9-9499-E279375D0D71}"/>
                </a:ext>
              </a:extLst>
            </p:cNvPr>
            <p:cNvGrpSpPr/>
            <p:nvPr/>
          </p:nvGrpSpPr>
          <p:grpSpPr>
            <a:xfrm>
              <a:off x="1929504" y="4458424"/>
              <a:ext cx="1265976" cy="2202832"/>
              <a:chOff x="2312873" y="3308111"/>
              <a:chExt cx="1872784" cy="3340340"/>
            </a:xfrm>
          </p:grpSpPr>
          <p:sp>
            <p:nvSpPr>
              <p:cNvPr id="44" name="Rectangle 43">
                <a:extLst>
                  <a:ext uri="{FF2B5EF4-FFF2-40B4-BE49-F238E27FC236}">
                    <a16:creationId xmlns:a16="http://schemas.microsoft.com/office/drawing/2014/main" id="{228DB45B-E665-4C4D-A91F-2EC5C2914C25}"/>
                  </a:ext>
                </a:extLst>
              </p:cNvPr>
              <p:cNvSpPr/>
              <p:nvPr/>
            </p:nvSpPr>
            <p:spPr>
              <a:xfrm>
                <a:off x="2312873" y="3308111"/>
                <a:ext cx="1872784" cy="3091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AU" sz="1100" b="1">
                    <a:solidFill>
                      <a:schemeClr val="tx1"/>
                    </a:solidFill>
                  </a:rPr>
                  <a:t>Proposed Flexible Working Change</a:t>
                </a:r>
              </a:p>
            </p:txBody>
          </p:sp>
          <p:sp>
            <p:nvSpPr>
              <p:cNvPr id="45" name="Rectangle: Rounded Corners 44">
                <a:extLst>
                  <a:ext uri="{FF2B5EF4-FFF2-40B4-BE49-F238E27FC236}">
                    <a16:creationId xmlns:a16="http://schemas.microsoft.com/office/drawing/2014/main" id="{014EBF78-BD51-4A8E-915A-B239A0A03A1E}"/>
                  </a:ext>
                </a:extLst>
              </p:cNvPr>
              <p:cNvSpPr/>
              <p:nvPr/>
            </p:nvSpPr>
            <p:spPr>
              <a:xfrm>
                <a:off x="2437651" y="4036732"/>
                <a:ext cx="1623229" cy="2611719"/>
              </a:xfrm>
              <a:prstGeom prst="roundRect">
                <a:avLst>
                  <a:gd name="adj" fmla="val 3934"/>
                </a:avLst>
              </a:prstGeom>
              <a:solidFill>
                <a:srgbClr val="C3FCFD"/>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AU" sz="1600" dirty="0">
                    <a:solidFill>
                      <a:schemeClr val="tx1"/>
                    </a:solidFill>
                  </a:rPr>
                  <a:t>Reducing burn out and improving staff health and well being by implementing rostering preferences</a:t>
                </a:r>
              </a:p>
            </p:txBody>
          </p:sp>
        </p:grpSp>
        <p:grpSp>
          <p:nvGrpSpPr>
            <p:cNvPr id="48" name="Group 47">
              <a:extLst>
                <a:ext uri="{FF2B5EF4-FFF2-40B4-BE49-F238E27FC236}">
                  <a16:creationId xmlns:a16="http://schemas.microsoft.com/office/drawing/2014/main" id="{D2701CE9-6FC3-46C6-9798-49242CEE878E}"/>
                </a:ext>
              </a:extLst>
            </p:cNvPr>
            <p:cNvGrpSpPr/>
            <p:nvPr/>
          </p:nvGrpSpPr>
          <p:grpSpPr>
            <a:xfrm>
              <a:off x="3491931" y="4458424"/>
              <a:ext cx="1097280" cy="2202832"/>
              <a:chOff x="535771" y="3308111"/>
              <a:chExt cx="1623229" cy="3340340"/>
            </a:xfrm>
          </p:grpSpPr>
          <p:sp>
            <p:nvSpPr>
              <p:cNvPr id="49" name="Rectangle 48">
                <a:extLst>
                  <a:ext uri="{FF2B5EF4-FFF2-40B4-BE49-F238E27FC236}">
                    <a16:creationId xmlns:a16="http://schemas.microsoft.com/office/drawing/2014/main" id="{830659DD-40E2-4029-956D-373881108253}"/>
                  </a:ext>
                </a:extLst>
              </p:cNvPr>
              <p:cNvSpPr/>
              <p:nvPr/>
            </p:nvSpPr>
            <p:spPr>
              <a:xfrm>
                <a:off x="535771" y="3308111"/>
                <a:ext cx="1623228" cy="3091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AU" sz="1100" b="1">
                    <a:solidFill>
                      <a:schemeClr val="tx1"/>
                    </a:solidFill>
                  </a:rPr>
                  <a:t>Inputs</a:t>
                </a:r>
              </a:p>
            </p:txBody>
          </p:sp>
          <p:sp>
            <p:nvSpPr>
              <p:cNvPr id="50" name="Rectangle: Rounded Corners 49">
                <a:extLst>
                  <a:ext uri="{FF2B5EF4-FFF2-40B4-BE49-F238E27FC236}">
                    <a16:creationId xmlns:a16="http://schemas.microsoft.com/office/drawing/2014/main" id="{8D9D6CD2-3B3B-47E3-B115-02ED768C519A}"/>
                  </a:ext>
                </a:extLst>
              </p:cNvPr>
              <p:cNvSpPr/>
              <p:nvPr/>
            </p:nvSpPr>
            <p:spPr>
              <a:xfrm>
                <a:off x="535771" y="4036732"/>
                <a:ext cx="1623229" cy="2611719"/>
              </a:xfrm>
              <a:prstGeom prst="roundRect">
                <a:avLst>
                  <a:gd name="adj" fmla="val 3934"/>
                </a:avLst>
              </a:prstGeom>
              <a:solidFill>
                <a:srgbClr val="C3FCFD"/>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AU" sz="1800" dirty="0">
                    <a:solidFill>
                      <a:schemeClr val="tx1"/>
                    </a:solidFill>
                  </a:rPr>
                  <a:t>Improved technology to enable rostering preferences amongst employees </a:t>
                </a:r>
              </a:p>
            </p:txBody>
          </p:sp>
        </p:grpSp>
        <p:grpSp>
          <p:nvGrpSpPr>
            <p:cNvPr id="51" name="Group 50">
              <a:extLst>
                <a:ext uri="{FF2B5EF4-FFF2-40B4-BE49-F238E27FC236}">
                  <a16:creationId xmlns:a16="http://schemas.microsoft.com/office/drawing/2014/main" id="{F9611EB4-7045-4647-AC28-0E8F8BC42802}"/>
                </a:ext>
              </a:extLst>
            </p:cNvPr>
            <p:cNvGrpSpPr/>
            <p:nvPr/>
          </p:nvGrpSpPr>
          <p:grpSpPr>
            <a:xfrm>
              <a:off x="4970010" y="4458424"/>
              <a:ext cx="1097280" cy="2202832"/>
              <a:chOff x="535771" y="3308111"/>
              <a:chExt cx="1623229" cy="3340340"/>
            </a:xfrm>
          </p:grpSpPr>
          <p:sp>
            <p:nvSpPr>
              <p:cNvPr id="52" name="Rectangle 51">
                <a:extLst>
                  <a:ext uri="{FF2B5EF4-FFF2-40B4-BE49-F238E27FC236}">
                    <a16:creationId xmlns:a16="http://schemas.microsoft.com/office/drawing/2014/main" id="{61294B4F-AADB-4DA6-9276-8BE29666BB7A}"/>
                  </a:ext>
                </a:extLst>
              </p:cNvPr>
              <p:cNvSpPr/>
              <p:nvPr/>
            </p:nvSpPr>
            <p:spPr>
              <a:xfrm>
                <a:off x="535771" y="3308111"/>
                <a:ext cx="1623228" cy="3091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AU" sz="1100" b="1">
                    <a:solidFill>
                      <a:schemeClr val="tx1"/>
                    </a:solidFill>
                  </a:rPr>
                  <a:t>Outputs</a:t>
                </a:r>
              </a:p>
            </p:txBody>
          </p:sp>
          <p:sp>
            <p:nvSpPr>
              <p:cNvPr id="53" name="Rectangle: Rounded Corners 52">
                <a:extLst>
                  <a:ext uri="{FF2B5EF4-FFF2-40B4-BE49-F238E27FC236}">
                    <a16:creationId xmlns:a16="http://schemas.microsoft.com/office/drawing/2014/main" id="{049F7DBE-20A4-4F55-AB7D-76476176299D}"/>
                  </a:ext>
                </a:extLst>
              </p:cNvPr>
              <p:cNvSpPr/>
              <p:nvPr/>
            </p:nvSpPr>
            <p:spPr>
              <a:xfrm>
                <a:off x="535771" y="4036732"/>
                <a:ext cx="1623229" cy="2611719"/>
              </a:xfrm>
              <a:prstGeom prst="roundRect">
                <a:avLst>
                  <a:gd name="adj" fmla="val 3934"/>
                </a:avLst>
              </a:prstGeom>
              <a:solidFill>
                <a:srgbClr val="C3FCFD"/>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AU" sz="1800" dirty="0">
                    <a:solidFill>
                      <a:schemeClr val="tx1"/>
                    </a:solidFill>
                  </a:rPr>
                  <a:t>24/7 rotating employees were able to receive at least 50% of their rostering preferences</a:t>
                </a:r>
              </a:p>
            </p:txBody>
          </p:sp>
        </p:grpSp>
        <p:grpSp>
          <p:nvGrpSpPr>
            <p:cNvPr id="54" name="Group 53">
              <a:extLst>
                <a:ext uri="{FF2B5EF4-FFF2-40B4-BE49-F238E27FC236}">
                  <a16:creationId xmlns:a16="http://schemas.microsoft.com/office/drawing/2014/main" id="{DAB2A01A-E9CA-4D09-9C14-348EDEDD7AF8}"/>
                </a:ext>
              </a:extLst>
            </p:cNvPr>
            <p:cNvGrpSpPr/>
            <p:nvPr/>
          </p:nvGrpSpPr>
          <p:grpSpPr>
            <a:xfrm>
              <a:off x="6448090" y="4458424"/>
              <a:ext cx="1097280" cy="2202832"/>
              <a:chOff x="535771" y="3308111"/>
              <a:chExt cx="1623229" cy="3340340"/>
            </a:xfrm>
          </p:grpSpPr>
          <p:sp>
            <p:nvSpPr>
              <p:cNvPr id="55" name="Rectangle 54">
                <a:extLst>
                  <a:ext uri="{FF2B5EF4-FFF2-40B4-BE49-F238E27FC236}">
                    <a16:creationId xmlns:a16="http://schemas.microsoft.com/office/drawing/2014/main" id="{0622ACE1-4C9B-485D-B8D3-610B43F53D88}"/>
                  </a:ext>
                </a:extLst>
              </p:cNvPr>
              <p:cNvSpPr/>
              <p:nvPr/>
            </p:nvSpPr>
            <p:spPr>
              <a:xfrm>
                <a:off x="535771" y="3308111"/>
                <a:ext cx="1623228" cy="3091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AU" sz="1100" b="1">
                    <a:solidFill>
                      <a:schemeClr val="tx1"/>
                    </a:solidFill>
                  </a:rPr>
                  <a:t>Outcome / Benefit</a:t>
                </a:r>
              </a:p>
            </p:txBody>
          </p:sp>
          <p:sp>
            <p:nvSpPr>
              <p:cNvPr id="56" name="Rectangle: Rounded Corners 55">
                <a:extLst>
                  <a:ext uri="{FF2B5EF4-FFF2-40B4-BE49-F238E27FC236}">
                    <a16:creationId xmlns:a16="http://schemas.microsoft.com/office/drawing/2014/main" id="{AED04620-E110-42A1-AA4E-A914FB3BB07E}"/>
                  </a:ext>
                </a:extLst>
              </p:cNvPr>
              <p:cNvSpPr/>
              <p:nvPr/>
            </p:nvSpPr>
            <p:spPr>
              <a:xfrm>
                <a:off x="535771" y="4036732"/>
                <a:ext cx="1623229" cy="2611719"/>
              </a:xfrm>
              <a:prstGeom prst="roundRect">
                <a:avLst>
                  <a:gd name="adj" fmla="val 3934"/>
                </a:avLst>
              </a:prstGeom>
              <a:solidFill>
                <a:srgbClr val="C3FCFD"/>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AU" sz="1600" dirty="0">
                    <a:solidFill>
                      <a:schemeClr val="tx1"/>
                    </a:solidFill>
                  </a:rPr>
                  <a:t>Outline the outcomes for individual employees, managers and leaders and what is the overall benefit for the agency</a:t>
                </a:r>
              </a:p>
            </p:txBody>
          </p:sp>
        </p:grpSp>
        <p:sp>
          <p:nvSpPr>
            <p:cNvPr id="61" name="Isosceles Triangle 60">
              <a:extLst>
                <a:ext uri="{FF2B5EF4-FFF2-40B4-BE49-F238E27FC236}">
                  <a16:creationId xmlns:a16="http://schemas.microsoft.com/office/drawing/2014/main" id="{108739B5-0363-448C-8734-0283E50B6E40}"/>
                </a:ext>
              </a:extLst>
            </p:cNvPr>
            <p:cNvSpPr/>
            <p:nvPr/>
          </p:nvSpPr>
          <p:spPr>
            <a:xfrm rot="5400000">
              <a:off x="3210091" y="4481558"/>
              <a:ext cx="182880" cy="201168"/>
            </a:xfrm>
            <a:prstGeom prst="triangle">
              <a:avLst/>
            </a:prstGeom>
            <a:solidFill>
              <a:srgbClr val="D9D9D9"/>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Isosceles Triangle 61">
              <a:extLst>
                <a:ext uri="{FF2B5EF4-FFF2-40B4-BE49-F238E27FC236}">
                  <a16:creationId xmlns:a16="http://schemas.microsoft.com/office/drawing/2014/main" id="{52CC1EFB-4F6D-4422-9FC6-5D1B22623DFC}"/>
                </a:ext>
              </a:extLst>
            </p:cNvPr>
            <p:cNvSpPr/>
            <p:nvPr/>
          </p:nvSpPr>
          <p:spPr>
            <a:xfrm rot="5400000">
              <a:off x="4682702" y="4481558"/>
              <a:ext cx="182880" cy="201168"/>
            </a:xfrm>
            <a:prstGeom prst="triangle">
              <a:avLst/>
            </a:prstGeom>
            <a:solidFill>
              <a:srgbClr val="D9D9D9"/>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Isosceles Triangle 62">
              <a:extLst>
                <a:ext uri="{FF2B5EF4-FFF2-40B4-BE49-F238E27FC236}">
                  <a16:creationId xmlns:a16="http://schemas.microsoft.com/office/drawing/2014/main" id="{3D06CE62-43F5-4DC5-A61C-35ED5E1A45F3}"/>
                </a:ext>
              </a:extLst>
            </p:cNvPr>
            <p:cNvSpPr/>
            <p:nvPr/>
          </p:nvSpPr>
          <p:spPr>
            <a:xfrm rot="5400000">
              <a:off x="6166249" y="4481558"/>
              <a:ext cx="182880" cy="201168"/>
            </a:xfrm>
            <a:prstGeom prst="triangle">
              <a:avLst/>
            </a:prstGeom>
            <a:solidFill>
              <a:srgbClr val="D9D9D9"/>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a:extLst>
                <a:ext uri="{FF2B5EF4-FFF2-40B4-BE49-F238E27FC236}">
                  <a16:creationId xmlns:a16="http://schemas.microsoft.com/office/drawing/2014/main" id="{CBF621E7-BFEB-45D1-8BFC-4C5611DB689D}"/>
                </a:ext>
              </a:extLst>
            </p:cNvPr>
            <p:cNvGrpSpPr/>
            <p:nvPr/>
          </p:nvGrpSpPr>
          <p:grpSpPr>
            <a:xfrm>
              <a:off x="535772" y="4458426"/>
              <a:ext cx="1281442" cy="2202832"/>
              <a:chOff x="535770" y="3308111"/>
              <a:chExt cx="1895663" cy="3340340"/>
            </a:xfrm>
          </p:grpSpPr>
          <p:sp>
            <p:nvSpPr>
              <p:cNvPr id="57" name="Rectangle 56">
                <a:extLst>
                  <a:ext uri="{FF2B5EF4-FFF2-40B4-BE49-F238E27FC236}">
                    <a16:creationId xmlns:a16="http://schemas.microsoft.com/office/drawing/2014/main" id="{33CED15B-EDFA-4128-B722-75BD505C495D}"/>
                  </a:ext>
                </a:extLst>
              </p:cNvPr>
              <p:cNvSpPr/>
              <p:nvPr/>
            </p:nvSpPr>
            <p:spPr>
              <a:xfrm>
                <a:off x="535771" y="3308111"/>
                <a:ext cx="1623228" cy="3091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AU" sz="1100" b="1">
                    <a:solidFill>
                      <a:schemeClr val="tx1"/>
                    </a:solidFill>
                  </a:rPr>
                  <a:t>Business Objective</a:t>
                </a:r>
              </a:p>
            </p:txBody>
          </p:sp>
          <p:sp>
            <p:nvSpPr>
              <p:cNvPr id="58" name="Rectangle: Rounded Corners 57">
                <a:extLst>
                  <a:ext uri="{FF2B5EF4-FFF2-40B4-BE49-F238E27FC236}">
                    <a16:creationId xmlns:a16="http://schemas.microsoft.com/office/drawing/2014/main" id="{5A9C04EE-F915-49B2-B957-E74037256CA5}"/>
                  </a:ext>
                </a:extLst>
              </p:cNvPr>
              <p:cNvSpPr/>
              <p:nvPr/>
            </p:nvSpPr>
            <p:spPr>
              <a:xfrm>
                <a:off x="535770" y="4036732"/>
                <a:ext cx="1895663" cy="2611719"/>
              </a:xfrm>
              <a:prstGeom prst="roundRect">
                <a:avLst>
                  <a:gd name="adj" fmla="val 3934"/>
                </a:avLst>
              </a:prstGeom>
              <a:solidFill>
                <a:srgbClr val="C3FCFD"/>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AU" sz="1800" dirty="0">
                    <a:solidFill>
                      <a:schemeClr val="tx1"/>
                    </a:solidFill>
                  </a:rPr>
                  <a:t>Productivity improvements at the Royal Women’s Hospital </a:t>
                </a:r>
              </a:p>
            </p:txBody>
          </p:sp>
        </p:grpSp>
        <p:sp>
          <p:nvSpPr>
            <p:cNvPr id="59" name="Isosceles Triangle 58">
              <a:extLst>
                <a:ext uri="{FF2B5EF4-FFF2-40B4-BE49-F238E27FC236}">
                  <a16:creationId xmlns:a16="http://schemas.microsoft.com/office/drawing/2014/main" id="{DD2A328E-B21F-4796-9D2B-D6AE25E67B90}"/>
                </a:ext>
              </a:extLst>
            </p:cNvPr>
            <p:cNvSpPr/>
            <p:nvPr/>
          </p:nvSpPr>
          <p:spPr>
            <a:xfrm rot="5400000">
              <a:off x="1732012" y="4481558"/>
              <a:ext cx="182880" cy="201168"/>
            </a:xfrm>
            <a:prstGeom prst="triangle">
              <a:avLst/>
            </a:prstGeom>
            <a:solidFill>
              <a:srgbClr val="D9D9D9"/>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009050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96BFD87-66E5-43D3-B9D0-FB96E1F42877}"/>
              </a:ext>
            </a:extLst>
          </p:cNvPr>
          <p:cNvSpPr>
            <a:spLocks noGrp="1"/>
          </p:cNvSpPr>
          <p:nvPr>
            <p:ph type="title"/>
          </p:nvPr>
        </p:nvSpPr>
        <p:spPr>
          <a:xfrm>
            <a:off x="4788000" y="491319"/>
            <a:ext cx="5328000" cy="693081"/>
          </a:xfrm>
        </p:spPr>
        <p:txBody>
          <a:bodyPr/>
          <a:lstStyle/>
          <a:p>
            <a:r>
              <a:rPr lang="en-US" dirty="0"/>
              <a:t>Case for change template </a:t>
            </a:r>
            <a:br>
              <a:rPr lang="en-US" dirty="0"/>
            </a:br>
            <a:endParaRPr lang="en-US" dirty="0"/>
          </a:p>
        </p:txBody>
      </p:sp>
      <p:grpSp>
        <p:nvGrpSpPr>
          <p:cNvPr id="2" name="Group 1">
            <a:extLst>
              <a:ext uri="{FF2B5EF4-FFF2-40B4-BE49-F238E27FC236}">
                <a16:creationId xmlns:a16="http://schemas.microsoft.com/office/drawing/2014/main" id="{49ABBFDA-6766-4451-8486-6E0AA7F66382}"/>
              </a:ext>
              <a:ext uri="{C183D7F6-B498-43B3-948B-1728B52AA6E4}">
                <adec:decorative xmlns:adec="http://schemas.microsoft.com/office/drawing/2017/decorative" val="1"/>
              </a:ext>
            </a:extLst>
          </p:cNvPr>
          <p:cNvGrpSpPr/>
          <p:nvPr/>
        </p:nvGrpSpPr>
        <p:grpSpPr>
          <a:xfrm>
            <a:off x="859809" y="2101755"/>
            <a:ext cx="8734567" cy="4559504"/>
            <a:chOff x="535772" y="4458424"/>
            <a:chExt cx="7009598" cy="2202834"/>
          </a:xfrm>
        </p:grpSpPr>
        <p:grpSp>
          <p:nvGrpSpPr>
            <p:cNvPr id="46" name="Group 45">
              <a:extLst>
                <a:ext uri="{FF2B5EF4-FFF2-40B4-BE49-F238E27FC236}">
                  <a16:creationId xmlns:a16="http://schemas.microsoft.com/office/drawing/2014/main" id="{D5C52616-0824-4DA9-9499-E279375D0D71}"/>
                </a:ext>
              </a:extLst>
            </p:cNvPr>
            <p:cNvGrpSpPr/>
            <p:nvPr/>
          </p:nvGrpSpPr>
          <p:grpSpPr>
            <a:xfrm>
              <a:off x="1929504" y="4458424"/>
              <a:ext cx="1265976" cy="2202832"/>
              <a:chOff x="2312873" y="3308111"/>
              <a:chExt cx="1872784" cy="3340340"/>
            </a:xfrm>
          </p:grpSpPr>
          <p:sp>
            <p:nvSpPr>
              <p:cNvPr id="44" name="Rectangle 43">
                <a:extLst>
                  <a:ext uri="{FF2B5EF4-FFF2-40B4-BE49-F238E27FC236}">
                    <a16:creationId xmlns:a16="http://schemas.microsoft.com/office/drawing/2014/main" id="{228DB45B-E665-4C4D-A91F-2EC5C2914C25}"/>
                  </a:ext>
                </a:extLst>
              </p:cNvPr>
              <p:cNvSpPr/>
              <p:nvPr/>
            </p:nvSpPr>
            <p:spPr>
              <a:xfrm>
                <a:off x="2312873" y="3308111"/>
                <a:ext cx="1872784" cy="3091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AU" sz="1100" b="1" dirty="0">
                    <a:solidFill>
                      <a:schemeClr val="tx1"/>
                    </a:solidFill>
                  </a:rPr>
                  <a:t>Proposed flexible working change</a:t>
                </a:r>
              </a:p>
            </p:txBody>
          </p:sp>
          <p:sp>
            <p:nvSpPr>
              <p:cNvPr id="45" name="Rectangle: Rounded Corners 44">
                <a:extLst>
                  <a:ext uri="{FF2B5EF4-FFF2-40B4-BE49-F238E27FC236}">
                    <a16:creationId xmlns:a16="http://schemas.microsoft.com/office/drawing/2014/main" id="{014EBF78-BD51-4A8E-915A-B239A0A03A1E}"/>
                  </a:ext>
                </a:extLst>
              </p:cNvPr>
              <p:cNvSpPr/>
              <p:nvPr/>
            </p:nvSpPr>
            <p:spPr>
              <a:xfrm>
                <a:off x="2437651" y="4036732"/>
                <a:ext cx="1623229" cy="2611719"/>
              </a:xfrm>
              <a:prstGeom prst="roundRect">
                <a:avLst>
                  <a:gd name="adj" fmla="val 3934"/>
                </a:avLst>
              </a:prstGeom>
              <a:solidFill>
                <a:srgbClr val="C3FCFD"/>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endParaRPr lang="en-AU" sz="1600" dirty="0">
                  <a:solidFill>
                    <a:schemeClr val="tx1"/>
                  </a:solidFill>
                </a:endParaRPr>
              </a:p>
            </p:txBody>
          </p:sp>
        </p:grpSp>
        <p:grpSp>
          <p:nvGrpSpPr>
            <p:cNvPr id="48" name="Group 47">
              <a:extLst>
                <a:ext uri="{FF2B5EF4-FFF2-40B4-BE49-F238E27FC236}">
                  <a16:creationId xmlns:a16="http://schemas.microsoft.com/office/drawing/2014/main" id="{D2701CE9-6FC3-46C6-9798-49242CEE878E}"/>
                </a:ext>
              </a:extLst>
            </p:cNvPr>
            <p:cNvGrpSpPr/>
            <p:nvPr/>
          </p:nvGrpSpPr>
          <p:grpSpPr>
            <a:xfrm>
              <a:off x="3491931" y="4458424"/>
              <a:ext cx="1097280" cy="2202832"/>
              <a:chOff x="535771" y="3308111"/>
              <a:chExt cx="1623229" cy="3340340"/>
            </a:xfrm>
          </p:grpSpPr>
          <p:sp>
            <p:nvSpPr>
              <p:cNvPr id="49" name="Rectangle 48">
                <a:extLst>
                  <a:ext uri="{FF2B5EF4-FFF2-40B4-BE49-F238E27FC236}">
                    <a16:creationId xmlns:a16="http://schemas.microsoft.com/office/drawing/2014/main" id="{830659DD-40E2-4029-956D-373881108253}"/>
                  </a:ext>
                </a:extLst>
              </p:cNvPr>
              <p:cNvSpPr/>
              <p:nvPr/>
            </p:nvSpPr>
            <p:spPr>
              <a:xfrm>
                <a:off x="535771" y="3308111"/>
                <a:ext cx="1623228" cy="3091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AU" sz="1100" b="1">
                    <a:solidFill>
                      <a:schemeClr val="tx1"/>
                    </a:solidFill>
                  </a:rPr>
                  <a:t>Inputs</a:t>
                </a:r>
              </a:p>
            </p:txBody>
          </p:sp>
          <p:sp>
            <p:nvSpPr>
              <p:cNvPr id="50" name="Rectangle: Rounded Corners 49">
                <a:extLst>
                  <a:ext uri="{FF2B5EF4-FFF2-40B4-BE49-F238E27FC236}">
                    <a16:creationId xmlns:a16="http://schemas.microsoft.com/office/drawing/2014/main" id="{8D9D6CD2-3B3B-47E3-B115-02ED768C519A}"/>
                  </a:ext>
                </a:extLst>
              </p:cNvPr>
              <p:cNvSpPr/>
              <p:nvPr/>
            </p:nvSpPr>
            <p:spPr>
              <a:xfrm>
                <a:off x="535771" y="4036732"/>
                <a:ext cx="1623229" cy="2611719"/>
              </a:xfrm>
              <a:prstGeom prst="roundRect">
                <a:avLst>
                  <a:gd name="adj" fmla="val 3934"/>
                </a:avLst>
              </a:prstGeom>
              <a:solidFill>
                <a:srgbClr val="C3FCFD"/>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endParaRPr lang="en-AU" sz="1800" dirty="0">
                  <a:solidFill>
                    <a:schemeClr val="tx1"/>
                  </a:solidFill>
                </a:endParaRPr>
              </a:p>
            </p:txBody>
          </p:sp>
        </p:grpSp>
        <p:grpSp>
          <p:nvGrpSpPr>
            <p:cNvPr id="51" name="Group 50">
              <a:extLst>
                <a:ext uri="{FF2B5EF4-FFF2-40B4-BE49-F238E27FC236}">
                  <a16:creationId xmlns:a16="http://schemas.microsoft.com/office/drawing/2014/main" id="{F9611EB4-7045-4647-AC28-0E8F8BC42802}"/>
                </a:ext>
              </a:extLst>
            </p:cNvPr>
            <p:cNvGrpSpPr/>
            <p:nvPr/>
          </p:nvGrpSpPr>
          <p:grpSpPr>
            <a:xfrm>
              <a:off x="4970010" y="4458424"/>
              <a:ext cx="1097280" cy="2202832"/>
              <a:chOff x="535771" y="3308111"/>
              <a:chExt cx="1623229" cy="3340340"/>
            </a:xfrm>
          </p:grpSpPr>
          <p:sp>
            <p:nvSpPr>
              <p:cNvPr id="52" name="Rectangle 51">
                <a:extLst>
                  <a:ext uri="{FF2B5EF4-FFF2-40B4-BE49-F238E27FC236}">
                    <a16:creationId xmlns:a16="http://schemas.microsoft.com/office/drawing/2014/main" id="{61294B4F-AADB-4DA6-9276-8BE29666BB7A}"/>
                  </a:ext>
                </a:extLst>
              </p:cNvPr>
              <p:cNvSpPr/>
              <p:nvPr/>
            </p:nvSpPr>
            <p:spPr>
              <a:xfrm>
                <a:off x="535771" y="3308111"/>
                <a:ext cx="1623228" cy="3091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AU" sz="1100" b="1">
                    <a:solidFill>
                      <a:schemeClr val="tx1"/>
                    </a:solidFill>
                  </a:rPr>
                  <a:t>Outputs</a:t>
                </a:r>
              </a:p>
            </p:txBody>
          </p:sp>
          <p:sp>
            <p:nvSpPr>
              <p:cNvPr id="53" name="Rectangle: Rounded Corners 52">
                <a:extLst>
                  <a:ext uri="{FF2B5EF4-FFF2-40B4-BE49-F238E27FC236}">
                    <a16:creationId xmlns:a16="http://schemas.microsoft.com/office/drawing/2014/main" id="{049F7DBE-20A4-4F55-AB7D-76476176299D}"/>
                  </a:ext>
                </a:extLst>
              </p:cNvPr>
              <p:cNvSpPr/>
              <p:nvPr/>
            </p:nvSpPr>
            <p:spPr>
              <a:xfrm>
                <a:off x="535771" y="4036732"/>
                <a:ext cx="1623229" cy="2611719"/>
              </a:xfrm>
              <a:prstGeom prst="roundRect">
                <a:avLst>
                  <a:gd name="adj" fmla="val 3934"/>
                </a:avLst>
              </a:prstGeom>
              <a:solidFill>
                <a:srgbClr val="C3FCFD"/>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endParaRPr lang="en-AU" sz="1800" dirty="0">
                  <a:solidFill>
                    <a:schemeClr val="tx1"/>
                  </a:solidFill>
                </a:endParaRPr>
              </a:p>
            </p:txBody>
          </p:sp>
        </p:grpSp>
        <p:grpSp>
          <p:nvGrpSpPr>
            <p:cNvPr id="54" name="Group 53">
              <a:extLst>
                <a:ext uri="{FF2B5EF4-FFF2-40B4-BE49-F238E27FC236}">
                  <a16:creationId xmlns:a16="http://schemas.microsoft.com/office/drawing/2014/main" id="{DAB2A01A-E9CA-4D09-9C14-348EDEDD7AF8}"/>
                </a:ext>
              </a:extLst>
            </p:cNvPr>
            <p:cNvGrpSpPr/>
            <p:nvPr/>
          </p:nvGrpSpPr>
          <p:grpSpPr>
            <a:xfrm>
              <a:off x="6448090" y="4458424"/>
              <a:ext cx="1097280" cy="2202832"/>
              <a:chOff x="535771" y="3308111"/>
              <a:chExt cx="1623229" cy="3340340"/>
            </a:xfrm>
          </p:grpSpPr>
          <p:sp>
            <p:nvSpPr>
              <p:cNvPr id="55" name="Rectangle 54">
                <a:extLst>
                  <a:ext uri="{FF2B5EF4-FFF2-40B4-BE49-F238E27FC236}">
                    <a16:creationId xmlns:a16="http://schemas.microsoft.com/office/drawing/2014/main" id="{0622ACE1-4C9B-485D-B8D3-610B43F53D88}"/>
                  </a:ext>
                </a:extLst>
              </p:cNvPr>
              <p:cNvSpPr/>
              <p:nvPr/>
            </p:nvSpPr>
            <p:spPr>
              <a:xfrm>
                <a:off x="535771" y="3308111"/>
                <a:ext cx="1623228" cy="3091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AU" sz="1100" b="1" dirty="0">
                    <a:solidFill>
                      <a:schemeClr val="tx1"/>
                    </a:solidFill>
                  </a:rPr>
                  <a:t>Outcome / benefit</a:t>
                </a:r>
              </a:p>
            </p:txBody>
          </p:sp>
          <p:sp>
            <p:nvSpPr>
              <p:cNvPr id="56" name="Rectangle: Rounded Corners 55">
                <a:extLst>
                  <a:ext uri="{FF2B5EF4-FFF2-40B4-BE49-F238E27FC236}">
                    <a16:creationId xmlns:a16="http://schemas.microsoft.com/office/drawing/2014/main" id="{AED04620-E110-42A1-AA4E-A914FB3BB07E}"/>
                  </a:ext>
                </a:extLst>
              </p:cNvPr>
              <p:cNvSpPr/>
              <p:nvPr/>
            </p:nvSpPr>
            <p:spPr>
              <a:xfrm>
                <a:off x="535771" y="4036732"/>
                <a:ext cx="1623229" cy="2611719"/>
              </a:xfrm>
              <a:prstGeom prst="roundRect">
                <a:avLst>
                  <a:gd name="adj" fmla="val 3934"/>
                </a:avLst>
              </a:prstGeom>
              <a:solidFill>
                <a:srgbClr val="C3FCFD"/>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endParaRPr lang="en-AU" sz="1600" dirty="0">
                  <a:solidFill>
                    <a:schemeClr val="tx1"/>
                  </a:solidFill>
                </a:endParaRPr>
              </a:p>
            </p:txBody>
          </p:sp>
        </p:grpSp>
        <p:sp>
          <p:nvSpPr>
            <p:cNvPr id="61" name="Isosceles Triangle 60">
              <a:extLst>
                <a:ext uri="{FF2B5EF4-FFF2-40B4-BE49-F238E27FC236}">
                  <a16:creationId xmlns:a16="http://schemas.microsoft.com/office/drawing/2014/main" id="{108739B5-0363-448C-8734-0283E50B6E40}"/>
                </a:ext>
              </a:extLst>
            </p:cNvPr>
            <p:cNvSpPr/>
            <p:nvPr/>
          </p:nvSpPr>
          <p:spPr>
            <a:xfrm rot="5400000">
              <a:off x="3210091" y="4481558"/>
              <a:ext cx="182880" cy="201168"/>
            </a:xfrm>
            <a:prstGeom prst="triangle">
              <a:avLst/>
            </a:prstGeom>
            <a:solidFill>
              <a:srgbClr val="D9D9D9"/>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Isosceles Triangle 61">
              <a:extLst>
                <a:ext uri="{FF2B5EF4-FFF2-40B4-BE49-F238E27FC236}">
                  <a16:creationId xmlns:a16="http://schemas.microsoft.com/office/drawing/2014/main" id="{52CC1EFB-4F6D-4422-9FC6-5D1B22623DFC}"/>
                </a:ext>
              </a:extLst>
            </p:cNvPr>
            <p:cNvSpPr/>
            <p:nvPr/>
          </p:nvSpPr>
          <p:spPr>
            <a:xfrm rot="5400000">
              <a:off x="4682702" y="4481558"/>
              <a:ext cx="182880" cy="201168"/>
            </a:xfrm>
            <a:prstGeom prst="triangle">
              <a:avLst/>
            </a:prstGeom>
            <a:solidFill>
              <a:srgbClr val="D9D9D9"/>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Isosceles Triangle 62">
              <a:extLst>
                <a:ext uri="{FF2B5EF4-FFF2-40B4-BE49-F238E27FC236}">
                  <a16:creationId xmlns:a16="http://schemas.microsoft.com/office/drawing/2014/main" id="{3D06CE62-43F5-4DC5-A61C-35ED5E1A45F3}"/>
                </a:ext>
              </a:extLst>
            </p:cNvPr>
            <p:cNvSpPr/>
            <p:nvPr/>
          </p:nvSpPr>
          <p:spPr>
            <a:xfrm rot="5400000">
              <a:off x="6166249" y="4481558"/>
              <a:ext cx="182880" cy="201168"/>
            </a:xfrm>
            <a:prstGeom prst="triangle">
              <a:avLst/>
            </a:prstGeom>
            <a:solidFill>
              <a:srgbClr val="D9D9D9"/>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a:extLst>
                <a:ext uri="{FF2B5EF4-FFF2-40B4-BE49-F238E27FC236}">
                  <a16:creationId xmlns:a16="http://schemas.microsoft.com/office/drawing/2014/main" id="{CBF621E7-BFEB-45D1-8BFC-4C5611DB689D}"/>
                </a:ext>
              </a:extLst>
            </p:cNvPr>
            <p:cNvGrpSpPr/>
            <p:nvPr/>
          </p:nvGrpSpPr>
          <p:grpSpPr>
            <a:xfrm>
              <a:off x="535772" y="4458426"/>
              <a:ext cx="1281442" cy="2202832"/>
              <a:chOff x="535770" y="3308111"/>
              <a:chExt cx="1895663" cy="3340340"/>
            </a:xfrm>
          </p:grpSpPr>
          <p:sp>
            <p:nvSpPr>
              <p:cNvPr id="57" name="Rectangle 56">
                <a:extLst>
                  <a:ext uri="{FF2B5EF4-FFF2-40B4-BE49-F238E27FC236}">
                    <a16:creationId xmlns:a16="http://schemas.microsoft.com/office/drawing/2014/main" id="{33CED15B-EDFA-4128-B722-75BD505C495D}"/>
                  </a:ext>
                </a:extLst>
              </p:cNvPr>
              <p:cNvSpPr/>
              <p:nvPr/>
            </p:nvSpPr>
            <p:spPr>
              <a:xfrm>
                <a:off x="535771" y="3308111"/>
                <a:ext cx="1623228" cy="3091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AU" sz="1100" b="1" dirty="0">
                    <a:solidFill>
                      <a:schemeClr val="tx1"/>
                    </a:solidFill>
                  </a:rPr>
                  <a:t>Business objective</a:t>
                </a:r>
              </a:p>
            </p:txBody>
          </p:sp>
          <p:sp>
            <p:nvSpPr>
              <p:cNvPr id="58" name="Rectangle: Rounded Corners 57">
                <a:extLst>
                  <a:ext uri="{FF2B5EF4-FFF2-40B4-BE49-F238E27FC236}">
                    <a16:creationId xmlns:a16="http://schemas.microsoft.com/office/drawing/2014/main" id="{5A9C04EE-F915-49B2-B957-E74037256CA5}"/>
                  </a:ext>
                </a:extLst>
              </p:cNvPr>
              <p:cNvSpPr/>
              <p:nvPr/>
            </p:nvSpPr>
            <p:spPr>
              <a:xfrm>
                <a:off x="535770" y="4036732"/>
                <a:ext cx="1895663" cy="2611719"/>
              </a:xfrm>
              <a:prstGeom prst="roundRect">
                <a:avLst>
                  <a:gd name="adj" fmla="val 3934"/>
                </a:avLst>
              </a:prstGeom>
              <a:solidFill>
                <a:srgbClr val="C3FCFD"/>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endParaRPr lang="en-AU" sz="1800" dirty="0">
                  <a:solidFill>
                    <a:schemeClr val="tx1"/>
                  </a:solidFill>
                </a:endParaRPr>
              </a:p>
            </p:txBody>
          </p:sp>
        </p:grpSp>
        <p:sp>
          <p:nvSpPr>
            <p:cNvPr id="59" name="Isosceles Triangle 58">
              <a:extLst>
                <a:ext uri="{FF2B5EF4-FFF2-40B4-BE49-F238E27FC236}">
                  <a16:creationId xmlns:a16="http://schemas.microsoft.com/office/drawing/2014/main" id="{DD2A328E-B21F-4796-9D2B-D6AE25E67B90}"/>
                </a:ext>
              </a:extLst>
            </p:cNvPr>
            <p:cNvSpPr/>
            <p:nvPr/>
          </p:nvSpPr>
          <p:spPr>
            <a:xfrm rot="5400000">
              <a:off x="1732012" y="4481558"/>
              <a:ext cx="182880" cy="201168"/>
            </a:xfrm>
            <a:prstGeom prst="triangle">
              <a:avLst/>
            </a:prstGeom>
            <a:solidFill>
              <a:srgbClr val="D9D9D9"/>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91788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96BFD87-66E5-43D3-B9D0-FB96E1F42877}"/>
              </a:ext>
            </a:extLst>
          </p:cNvPr>
          <p:cNvSpPr>
            <a:spLocks noGrp="1"/>
          </p:cNvSpPr>
          <p:nvPr>
            <p:ph type="title"/>
          </p:nvPr>
        </p:nvSpPr>
        <p:spPr/>
        <p:txBody>
          <a:bodyPr/>
          <a:lstStyle/>
          <a:p>
            <a:r>
              <a:rPr lang="en-US" dirty="0"/>
              <a:t>Confidence in change</a:t>
            </a:r>
          </a:p>
        </p:txBody>
      </p:sp>
      <p:sp>
        <p:nvSpPr>
          <p:cNvPr id="4" name="Rectangle 3">
            <a:extLst>
              <a:ext uri="{FF2B5EF4-FFF2-40B4-BE49-F238E27FC236}">
                <a16:creationId xmlns:a16="http://schemas.microsoft.com/office/drawing/2014/main" id="{2FBE2E2C-53AC-48DA-BE8A-23CD628DCEE5}"/>
              </a:ext>
            </a:extLst>
          </p:cNvPr>
          <p:cNvSpPr/>
          <p:nvPr/>
        </p:nvSpPr>
        <p:spPr>
          <a:xfrm>
            <a:off x="528732" y="1581680"/>
            <a:ext cx="9648825" cy="588314"/>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400" dirty="0">
                <a:solidFill>
                  <a:schemeClr val="tx1"/>
                </a:solidFill>
              </a:rPr>
              <a:t>Consider the practicalities of how to make change, including support from stakeholders, the required capability and what investment is needed to make the change. Record your answers to the questions below on a flipchart or whatever suits.</a:t>
            </a:r>
            <a:endParaRPr lang="en-US" sz="1400" dirty="0">
              <a:solidFill>
                <a:schemeClr val="tx1"/>
              </a:solidFill>
            </a:endParaRPr>
          </a:p>
        </p:txBody>
      </p:sp>
      <p:grpSp>
        <p:nvGrpSpPr>
          <p:cNvPr id="6" name="Group 5">
            <a:extLst>
              <a:ext uri="{FF2B5EF4-FFF2-40B4-BE49-F238E27FC236}">
                <a16:creationId xmlns:a16="http://schemas.microsoft.com/office/drawing/2014/main" id="{DBE60036-DA1A-41EF-B18D-BA9E68EF5062}"/>
              </a:ext>
              <a:ext uri="{C183D7F6-B498-43B3-948B-1728B52AA6E4}">
                <adec:decorative xmlns:adec="http://schemas.microsoft.com/office/drawing/2017/decorative" val="1"/>
              </a:ext>
            </a:extLst>
          </p:cNvPr>
          <p:cNvGrpSpPr/>
          <p:nvPr/>
        </p:nvGrpSpPr>
        <p:grpSpPr>
          <a:xfrm>
            <a:off x="528732" y="2219939"/>
            <a:ext cx="4824414" cy="309120"/>
            <a:chOff x="522287" y="2800612"/>
            <a:chExt cx="4824414" cy="309120"/>
          </a:xfrm>
        </p:grpSpPr>
        <p:sp>
          <p:nvSpPr>
            <p:cNvPr id="7" name="Rectangle 6">
              <a:extLst>
                <a:ext uri="{FF2B5EF4-FFF2-40B4-BE49-F238E27FC236}">
                  <a16:creationId xmlns:a16="http://schemas.microsoft.com/office/drawing/2014/main" id="{86EA7E01-08C6-43B4-BA2F-B5C1B071550A}"/>
                </a:ext>
              </a:extLst>
            </p:cNvPr>
            <p:cNvSpPr/>
            <p:nvPr/>
          </p:nvSpPr>
          <p:spPr>
            <a:xfrm>
              <a:off x="528733" y="2800612"/>
              <a:ext cx="4817968" cy="3091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t"/>
            <a:lstStyle/>
            <a:p>
              <a:r>
                <a:rPr lang="en-AU" sz="1200" b="1" dirty="0">
                  <a:solidFill>
                    <a:schemeClr val="tx1"/>
                  </a:solidFill>
                </a:rPr>
                <a:t>Workshop activity</a:t>
              </a:r>
              <a:endParaRPr lang="en-US" sz="1200" b="1" dirty="0">
                <a:solidFill>
                  <a:schemeClr val="tx1"/>
                </a:solidFill>
              </a:endParaRPr>
            </a:p>
          </p:txBody>
        </p:sp>
        <p:cxnSp>
          <p:nvCxnSpPr>
            <p:cNvPr id="8" name="Straight Connector 7">
              <a:extLst>
                <a:ext uri="{FF2B5EF4-FFF2-40B4-BE49-F238E27FC236}">
                  <a16:creationId xmlns:a16="http://schemas.microsoft.com/office/drawing/2014/main" id="{8CD46B0F-5F6D-4846-8176-7515C66696BC}"/>
                </a:ext>
              </a:extLst>
            </p:cNvPr>
            <p:cNvCxnSpPr/>
            <p:nvPr/>
          </p:nvCxnSpPr>
          <p:spPr>
            <a:xfrm>
              <a:off x="522287" y="3084350"/>
              <a:ext cx="1371600" cy="0"/>
            </a:xfrm>
            <a:prstGeom prst="line">
              <a:avLst/>
            </a:prstGeom>
            <a:ln w="38100">
              <a:solidFill>
                <a:srgbClr val="05A6A9"/>
              </a:solidFill>
            </a:ln>
          </p:spPr>
          <p:style>
            <a:lnRef idx="1">
              <a:schemeClr val="accent1"/>
            </a:lnRef>
            <a:fillRef idx="0">
              <a:schemeClr val="accent1"/>
            </a:fillRef>
            <a:effectRef idx="0">
              <a:schemeClr val="accent1"/>
            </a:effectRef>
            <a:fontRef idx="minor">
              <a:schemeClr val="tx1"/>
            </a:fontRef>
          </p:style>
        </p:cxnSp>
      </p:grpSp>
      <p:graphicFrame>
        <p:nvGraphicFramePr>
          <p:cNvPr id="2" name="Table 1">
            <a:extLst>
              <a:ext uri="{FF2B5EF4-FFF2-40B4-BE49-F238E27FC236}">
                <a16:creationId xmlns:a16="http://schemas.microsoft.com/office/drawing/2014/main" id="{D7701616-448A-405B-AF2D-48F3EAA9622F}"/>
              </a:ext>
            </a:extLst>
          </p:cNvPr>
          <p:cNvGraphicFramePr>
            <a:graphicFrameLocks noGrp="1"/>
          </p:cNvGraphicFramePr>
          <p:nvPr>
            <p:extLst>
              <p:ext uri="{D42A27DB-BD31-4B8C-83A1-F6EECF244321}">
                <p14:modId xmlns:p14="http://schemas.microsoft.com/office/powerpoint/2010/main" val="1062813323"/>
              </p:ext>
            </p:extLst>
          </p:nvPr>
        </p:nvGraphicFramePr>
        <p:xfrm>
          <a:off x="528732" y="2681920"/>
          <a:ext cx="9587268" cy="3987568"/>
        </p:xfrm>
        <a:graphic>
          <a:graphicData uri="http://schemas.openxmlformats.org/drawingml/2006/table">
            <a:tbl>
              <a:tblPr firstRow="1">
                <a:tableStyleId>{7DF18680-E054-41AD-8BC1-D1AEF772440D}</a:tableStyleId>
              </a:tblPr>
              <a:tblGrid>
                <a:gridCol w="363054">
                  <a:extLst>
                    <a:ext uri="{9D8B030D-6E8A-4147-A177-3AD203B41FA5}">
                      <a16:colId xmlns:a16="http://schemas.microsoft.com/office/drawing/2014/main" val="1302688778"/>
                    </a:ext>
                  </a:extLst>
                </a:gridCol>
                <a:gridCol w="3074738">
                  <a:extLst>
                    <a:ext uri="{9D8B030D-6E8A-4147-A177-3AD203B41FA5}">
                      <a16:colId xmlns:a16="http://schemas.microsoft.com/office/drawing/2014/main" val="2336031926"/>
                    </a:ext>
                  </a:extLst>
                </a:gridCol>
                <a:gridCol w="3074738">
                  <a:extLst>
                    <a:ext uri="{9D8B030D-6E8A-4147-A177-3AD203B41FA5}">
                      <a16:colId xmlns:a16="http://schemas.microsoft.com/office/drawing/2014/main" val="97009868"/>
                    </a:ext>
                  </a:extLst>
                </a:gridCol>
                <a:gridCol w="3074738">
                  <a:extLst>
                    <a:ext uri="{9D8B030D-6E8A-4147-A177-3AD203B41FA5}">
                      <a16:colId xmlns:a16="http://schemas.microsoft.com/office/drawing/2014/main" val="1002782173"/>
                    </a:ext>
                  </a:extLst>
                </a:gridCol>
              </a:tblGrid>
              <a:tr h="298960">
                <a:tc>
                  <a:txBody>
                    <a:bodyPr/>
                    <a:lstStyle/>
                    <a:p>
                      <a:pPr marL="0" algn="ctr" defTabSz="914400" rtl="0" eaLnBrk="1" latinLnBrk="0" hangingPunct="1">
                        <a:spcAft>
                          <a:spcPts val="300"/>
                        </a:spcAft>
                      </a:pPr>
                      <a:endParaRPr lang="en-US" sz="1200" b="1" kern="1200" dirty="0">
                        <a:solidFill>
                          <a:schemeClr val="bg1"/>
                        </a:solidFill>
                        <a:latin typeface="+mn-lt"/>
                        <a:ea typeface="+mn-ea"/>
                        <a:cs typeface="+mn-cs"/>
                      </a:endParaRPr>
                    </a:p>
                  </a:txBody>
                  <a:tcPr marR="144000" anchor="ctr">
                    <a:lnL w="76200" cap="flat" cmpd="sng" algn="ctr">
                      <a:solidFill>
                        <a:schemeClr val="bg1">
                          <a:lumMod val="95000"/>
                        </a:schemeClr>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F2F2F2"/>
                    </a:solidFill>
                  </a:tcPr>
                </a:tc>
                <a:tc>
                  <a:txBody>
                    <a:bodyPr/>
                    <a:lstStyle/>
                    <a:p>
                      <a:pPr marL="0" algn="ctr" defTabSz="914400" rtl="0" eaLnBrk="1" latinLnBrk="0" hangingPunct="1">
                        <a:spcAft>
                          <a:spcPts val="300"/>
                        </a:spcAft>
                      </a:pPr>
                      <a:r>
                        <a:rPr lang="en-US" sz="1200" b="1" kern="1200" dirty="0">
                          <a:solidFill>
                            <a:schemeClr val="bg1"/>
                          </a:solidFill>
                          <a:latin typeface="+mn-lt"/>
                          <a:ea typeface="+mn-ea"/>
                          <a:cs typeface="+mn-cs"/>
                        </a:rPr>
                        <a:t>Stakeholder support</a:t>
                      </a:r>
                    </a:p>
                  </a:txBody>
                  <a:tcPr marR="144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05A6A9"/>
                    </a:solidFill>
                  </a:tcPr>
                </a:tc>
                <a:tc>
                  <a:txBody>
                    <a:bodyPr/>
                    <a:lstStyle/>
                    <a:p>
                      <a:pPr marL="0" algn="ctr" defTabSz="914400" rtl="0" eaLnBrk="1" latinLnBrk="0" hangingPunct="1">
                        <a:spcAft>
                          <a:spcPts val="300"/>
                        </a:spcAft>
                      </a:pPr>
                      <a:r>
                        <a:rPr lang="en-US" sz="1200" b="1" kern="1200">
                          <a:solidFill>
                            <a:schemeClr val="bg1"/>
                          </a:solidFill>
                          <a:latin typeface="+mn-lt"/>
                          <a:ea typeface="+mn-ea"/>
                          <a:cs typeface="+mn-cs"/>
                        </a:rPr>
                        <a:t>Capabilities</a:t>
                      </a:r>
                    </a:p>
                  </a:txBody>
                  <a:tcPr marR="144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05A6A9"/>
                    </a:solidFill>
                  </a:tcPr>
                </a:tc>
                <a:tc>
                  <a:txBody>
                    <a:bodyPr/>
                    <a:lstStyle/>
                    <a:p>
                      <a:pPr marL="0" algn="ctr" defTabSz="914400" rtl="0" eaLnBrk="1" latinLnBrk="0" hangingPunct="1">
                        <a:spcAft>
                          <a:spcPts val="300"/>
                        </a:spcAft>
                      </a:pPr>
                      <a:r>
                        <a:rPr lang="en-AU" sz="1200" b="1" kern="1200" dirty="0">
                          <a:solidFill>
                            <a:schemeClr val="bg1"/>
                          </a:solidFill>
                          <a:latin typeface="+mn-lt"/>
                          <a:ea typeface="+mn-ea"/>
                          <a:cs typeface="+mn-cs"/>
                        </a:rPr>
                        <a:t>Investment &amp; effort</a:t>
                      </a:r>
                    </a:p>
                  </a:txBody>
                  <a:tcPr marR="144000" anchor="ctr">
                    <a:lnL w="19050" cap="flat" cmpd="sng" algn="ctr">
                      <a:solidFill>
                        <a:schemeClr val="bg1"/>
                      </a:solidFill>
                      <a:prstDash val="solid"/>
                      <a:round/>
                      <a:headEnd type="none" w="med" len="med"/>
                      <a:tailEnd type="none" w="med" len="med"/>
                    </a:lnL>
                    <a:lnR w="76200" cap="flat" cmpd="sng" algn="ctr">
                      <a:solidFill>
                        <a:schemeClr val="bg1">
                          <a:lumMod val="95000"/>
                        </a:schemeClr>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05A6A9"/>
                    </a:solidFill>
                  </a:tcPr>
                </a:tc>
                <a:extLst>
                  <a:ext uri="{0D108BD9-81ED-4DB2-BD59-A6C34878D82A}">
                    <a16:rowId xmlns:a16="http://schemas.microsoft.com/office/drawing/2014/main" val="2808671610"/>
                  </a:ext>
                </a:extLst>
              </a:tr>
              <a:tr h="2692076">
                <a:tc>
                  <a:txBody>
                    <a:bodyPr/>
                    <a:lstStyle/>
                    <a:p>
                      <a:pPr marL="0" lvl="0" indent="0" algn="ctr" defTabSz="914400" rtl="0" eaLnBrk="1" latinLnBrk="0" hangingPunct="1">
                        <a:spcBef>
                          <a:spcPts val="600"/>
                        </a:spcBef>
                        <a:spcAft>
                          <a:spcPts val="300"/>
                        </a:spcAft>
                        <a:buFont typeface="Arial" panose="020B0604020202020204" pitchFamily="34" charset="0"/>
                        <a:buNone/>
                      </a:pPr>
                      <a:r>
                        <a:rPr lang="en-US" sz="1000" b="1" i="0" kern="1200" dirty="0">
                          <a:solidFill>
                            <a:schemeClr val="dk1"/>
                          </a:solidFill>
                          <a:latin typeface="+mn-lt"/>
                          <a:ea typeface="+mn-ea"/>
                          <a:cs typeface="+mn-cs"/>
                        </a:rPr>
                        <a:t>Responses to guiding questions</a:t>
                      </a:r>
                    </a:p>
                  </a:txBody>
                  <a:tcPr marT="108000" vert="vert270" anchor="ctr">
                    <a:lnL w="7620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2F2F2"/>
                    </a:solidFill>
                  </a:tcPr>
                </a:tc>
                <a:tc>
                  <a:txBody>
                    <a:bodyPr/>
                    <a:lstStyle/>
                    <a:p>
                      <a:pPr marL="0" lvl="0" indent="0" algn="l" defTabSz="914400" rtl="0" eaLnBrk="1" latinLnBrk="0" hangingPunct="1">
                        <a:spcBef>
                          <a:spcPts val="300"/>
                        </a:spcBef>
                        <a:spcAft>
                          <a:spcPts val="300"/>
                        </a:spcAft>
                        <a:buFont typeface="Arial" panose="020B0604020202020204" pitchFamily="34" charset="0"/>
                        <a:buNone/>
                      </a:pPr>
                      <a:endParaRPr lang="en-US" sz="1200" i="0" kern="1200" dirty="0">
                        <a:solidFill>
                          <a:schemeClr val="dk1"/>
                        </a:solidFill>
                        <a:latin typeface="+mn-lt"/>
                        <a:ea typeface="+mn-ea"/>
                        <a:cs typeface="+mn-cs"/>
                      </a:endParaRPr>
                    </a:p>
                  </a:txBody>
                  <a:tcPr marT="108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2F2F2"/>
                    </a:solidFill>
                  </a:tcPr>
                </a:tc>
                <a:tc>
                  <a:txBody>
                    <a:bodyPr/>
                    <a:lstStyle/>
                    <a:p>
                      <a:pPr marL="0" lvl="0" indent="0" algn="l" defTabSz="914400" rtl="0" eaLnBrk="1" latinLnBrk="0" hangingPunct="1">
                        <a:spcBef>
                          <a:spcPts val="300"/>
                        </a:spcBef>
                        <a:spcAft>
                          <a:spcPts val="300"/>
                        </a:spcAft>
                        <a:buFont typeface="Arial" panose="020B0604020202020204" pitchFamily="34" charset="0"/>
                        <a:buNone/>
                      </a:pPr>
                      <a:endParaRPr lang="en-US" sz="1200" i="0" kern="1200" dirty="0">
                        <a:solidFill>
                          <a:schemeClr val="dk1"/>
                        </a:solidFill>
                        <a:latin typeface="+mn-lt"/>
                        <a:ea typeface="+mn-ea"/>
                        <a:cs typeface="+mn-cs"/>
                      </a:endParaRPr>
                    </a:p>
                  </a:txBody>
                  <a:tcPr marT="108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2F2F2"/>
                    </a:solidFill>
                  </a:tcPr>
                </a:tc>
                <a:tc>
                  <a:txBody>
                    <a:bodyPr/>
                    <a:lstStyle/>
                    <a:p>
                      <a:pPr marL="0" indent="0">
                        <a:spcBef>
                          <a:spcPts val="300"/>
                        </a:spcBef>
                        <a:spcAft>
                          <a:spcPts val="300"/>
                        </a:spcAft>
                        <a:buFont typeface="Arial" panose="020B0604020202020204" pitchFamily="34" charset="0"/>
                        <a:buNone/>
                      </a:pPr>
                      <a:endParaRPr lang="en-US" sz="1200" i="0" kern="1200" dirty="0">
                        <a:solidFill>
                          <a:schemeClr val="dk1"/>
                        </a:solidFill>
                        <a:latin typeface="+mn-lt"/>
                        <a:ea typeface="+mn-ea"/>
                        <a:cs typeface="+mn-cs"/>
                      </a:endParaRPr>
                    </a:p>
                  </a:txBody>
                  <a:tcPr marT="108000">
                    <a:lnL w="1905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2F2F2"/>
                    </a:solidFill>
                  </a:tcPr>
                </a:tc>
                <a:extLst>
                  <a:ext uri="{0D108BD9-81ED-4DB2-BD59-A6C34878D82A}">
                    <a16:rowId xmlns:a16="http://schemas.microsoft.com/office/drawing/2014/main" val="3359969939"/>
                  </a:ext>
                </a:extLst>
              </a:tr>
              <a:tr h="996532">
                <a:tc>
                  <a:txBody>
                    <a:bodyPr/>
                    <a:lstStyle/>
                    <a:p>
                      <a:pPr marL="0" lvl="0" indent="0" algn="ctr" defTabSz="914400" rtl="0" eaLnBrk="1" latinLnBrk="0" hangingPunct="1">
                        <a:spcBef>
                          <a:spcPts val="600"/>
                        </a:spcBef>
                        <a:spcAft>
                          <a:spcPts val="300"/>
                        </a:spcAft>
                        <a:buFont typeface="Arial" panose="020B0604020202020204" pitchFamily="34" charset="0"/>
                        <a:buNone/>
                      </a:pPr>
                      <a:r>
                        <a:rPr lang="en-US" sz="1000" b="1" i="0" kern="1200">
                          <a:solidFill>
                            <a:schemeClr val="dk1"/>
                          </a:solidFill>
                          <a:latin typeface="+mn-lt"/>
                          <a:ea typeface="+mn-ea"/>
                          <a:cs typeface="+mn-cs"/>
                        </a:rPr>
                        <a:t>Assessment</a:t>
                      </a:r>
                    </a:p>
                  </a:txBody>
                  <a:tcPr marT="108000" vert="vert270" anchor="ctr">
                    <a:lnL w="7620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F2F2F2"/>
                    </a:solidFill>
                  </a:tcPr>
                </a:tc>
                <a:tc>
                  <a:txBody>
                    <a:bodyPr/>
                    <a:lstStyle/>
                    <a:p>
                      <a:pPr marL="72000" lvl="0" indent="-72000" algn="l" defTabSz="914400" rtl="0" eaLnBrk="1" latinLnBrk="0" hangingPunct="1">
                        <a:spcBef>
                          <a:spcPts val="600"/>
                        </a:spcBef>
                        <a:spcAft>
                          <a:spcPts val="300"/>
                        </a:spcAft>
                        <a:buFont typeface="Arial" panose="020B0604020202020204" pitchFamily="34" charset="0"/>
                        <a:buChar char="•"/>
                      </a:pPr>
                      <a:endParaRPr lang="en-US" sz="1000" i="0" kern="1200" dirty="0">
                        <a:solidFill>
                          <a:schemeClr val="dk1"/>
                        </a:solidFill>
                        <a:latin typeface="+mn-lt"/>
                        <a:ea typeface="+mn-ea"/>
                        <a:cs typeface="+mn-cs"/>
                      </a:endParaRPr>
                    </a:p>
                  </a:txBody>
                  <a:tcPr marT="108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F2F2F2"/>
                    </a:solidFill>
                  </a:tcPr>
                </a:tc>
                <a:tc>
                  <a:txBody>
                    <a:bodyPr/>
                    <a:lstStyle/>
                    <a:p>
                      <a:pPr marL="72000" lvl="0" indent="-72000" algn="l" defTabSz="914400" rtl="0" eaLnBrk="1" latinLnBrk="0" hangingPunct="1">
                        <a:spcBef>
                          <a:spcPts val="600"/>
                        </a:spcBef>
                        <a:spcAft>
                          <a:spcPts val="300"/>
                        </a:spcAft>
                        <a:buFont typeface="Arial" panose="020B0604020202020204" pitchFamily="34" charset="0"/>
                        <a:buChar char="•"/>
                      </a:pPr>
                      <a:endParaRPr lang="en-US" sz="1000" i="0" kern="1200">
                        <a:solidFill>
                          <a:schemeClr val="dk1"/>
                        </a:solidFill>
                        <a:latin typeface="+mn-lt"/>
                        <a:ea typeface="+mn-ea"/>
                        <a:cs typeface="+mn-cs"/>
                      </a:endParaRPr>
                    </a:p>
                  </a:txBody>
                  <a:tcPr marT="108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F2F2F2"/>
                    </a:solidFill>
                  </a:tcPr>
                </a:tc>
                <a:tc>
                  <a:txBody>
                    <a:bodyPr/>
                    <a:lstStyle/>
                    <a:p>
                      <a:pPr marL="72000" indent="-72000">
                        <a:spcBef>
                          <a:spcPts val="600"/>
                        </a:spcBef>
                        <a:spcAft>
                          <a:spcPts val="300"/>
                        </a:spcAft>
                        <a:buFont typeface="Arial" panose="020B0604020202020204" pitchFamily="34" charset="0"/>
                        <a:buChar char="•"/>
                      </a:pPr>
                      <a:endParaRPr lang="en-US" sz="1000" i="0" kern="1200" dirty="0">
                        <a:solidFill>
                          <a:schemeClr val="dk1"/>
                        </a:solidFill>
                        <a:latin typeface="+mn-lt"/>
                        <a:ea typeface="+mn-ea"/>
                        <a:cs typeface="+mn-cs"/>
                      </a:endParaRPr>
                    </a:p>
                  </a:txBody>
                  <a:tcPr marT="108000">
                    <a:lnL w="1905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F2F2F2"/>
                    </a:solidFill>
                  </a:tcPr>
                </a:tc>
                <a:extLst>
                  <a:ext uri="{0D108BD9-81ED-4DB2-BD59-A6C34878D82A}">
                    <a16:rowId xmlns:a16="http://schemas.microsoft.com/office/drawing/2014/main" val="204224820"/>
                  </a:ext>
                </a:extLst>
              </a:tr>
            </a:tbl>
          </a:graphicData>
        </a:graphic>
      </p:graphicFrame>
      <p:cxnSp>
        <p:nvCxnSpPr>
          <p:cNvPr id="21" name="Straight Arrow Connector 20" descr="Low to High">
            <a:extLst>
              <a:ext uri="{FF2B5EF4-FFF2-40B4-BE49-F238E27FC236}">
                <a16:creationId xmlns:a16="http://schemas.microsoft.com/office/drawing/2014/main" id="{BD9117A5-74ED-4B52-8344-906D6871D3A4}"/>
              </a:ext>
            </a:extLst>
          </p:cNvPr>
          <p:cNvCxnSpPr>
            <a:cxnSpLocks/>
          </p:cNvCxnSpPr>
          <p:nvPr/>
        </p:nvCxnSpPr>
        <p:spPr>
          <a:xfrm>
            <a:off x="1397122" y="6115132"/>
            <a:ext cx="1460500" cy="0"/>
          </a:xfrm>
          <a:prstGeom prst="straightConnector1">
            <a:avLst/>
          </a:prstGeom>
          <a:ln>
            <a:solidFill>
              <a:schemeClr val="tx1"/>
            </a:solidFill>
            <a:headEnd type="oval" w="lg" len="lg"/>
            <a:tailEnd type="oval" w="lg" len="lg"/>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5A23592D-0759-4D76-9A51-C6397778F320}"/>
              </a:ext>
            </a:extLst>
          </p:cNvPr>
          <p:cNvSpPr txBox="1"/>
          <p:nvPr/>
        </p:nvSpPr>
        <p:spPr>
          <a:xfrm>
            <a:off x="2633843" y="6204215"/>
            <a:ext cx="447558" cy="246221"/>
          </a:xfrm>
          <a:prstGeom prst="rect">
            <a:avLst/>
          </a:prstGeom>
          <a:noFill/>
        </p:spPr>
        <p:txBody>
          <a:bodyPr wrap="none" rtlCol="0">
            <a:spAutoFit/>
          </a:bodyPr>
          <a:lstStyle/>
          <a:p>
            <a:pPr algn="ctr"/>
            <a:r>
              <a:rPr lang="en-US" sz="1000">
                <a:latin typeface="+mn-lt"/>
              </a:rPr>
              <a:t>High</a:t>
            </a:r>
          </a:p>
        </p:txBody>
      </p:sp>
      <p:sp>
        <p:nvSpPr>
          <p:cNvPr id="27" name="TextBox 26">
            <a:extLst>
              <a:ext uri="{FF2B5EF4-FFF2-40B4-BE49-F238E27FC236}">
                <a16:creationId xmlns:a16="http://schemas.microsoft.com/office/drawing/2014/main" id="{30783AC9-0D9F-468C-93D8-24E1EE83FAB6}"/>
              </a:ext>
            </a:extLst>
          </p:cNvPr>
          <p:cNvSpPr txBox="1"/>
          <p:nvPr/>
        </p:nvSpPr>
        <p:spPr>
          <a:xfrm>
            <a:off x="1187771" y="6204215"/>
            <a:ext cx="418704" cy="246221"/>
          </a:xfrm>
          <a:prstGeom prst="rect">
            <a:avLst/>
          </a:prstGeom>
          <a:noFill/>
        </p:spPr>
        <p:txBody>
          <a:bodyPr wrap="none" rtlCol="0">
            <a:spAutoFit/>
          </a:bodyPr>
          <a:lstStyle/>
          <a:p>
            <a:pPr algn="ctr"/>
            <a:r>
              <a:rPr lang="en-US" sz="1000" dirty="0">
                <a:latin typeface="+mn-lt"/>
              </a:rPr>
              <a:t>Low</a:t>
            </a:r>
          </a:p>
        </p:txBody>
      </p:sp>
      <p:cxnSp>
        <p:nvCxnSpPr>
          <p:cNvPr id="34" name="Straight Arrow Connector 33" descr="Low to High">
            <a:extLst>
              <a:ext uri="{FF2B5EF4-FFF2-40B4-BE49-F238E27FC236}">
                <a16:creationId xmlns:a16="http://schemas.microsoft.com/office/drawing/2014/main" id="{DAFD6F22-4640-4669-A1E0-8055F1182292}"/>
              </a:ext>
            </a:extLst>
          </p:cNvPr>
          <p:cNvCxnSpPr>
            <a:cxnSpLocks/>
          </p:cNvCxnSpPr>
          <p:nvPr/>
        </p:nvCxnSpPr>
        <p:spPr>
          <a:xfrm>
            <a:off x="4671879" y="6115132"/>
            <a:ext cx="1460500" cy="0"/>
          </a:xfrm>
          <a:prstGeom prst="straightConnector1">
            <a:avLst/>
          </a:prstGeom>
          <a:ln>
            <a:solidFill>
              <a:schemeClr val="tx1"/>
            </a:solidFill>
            <a:headEnd type="oval" w="lg" len="lg"/>
            <a:tailEnd type="oval" w="lg" len="lg"/>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D1C9FF5D-756C-4812-9E9E-9C0E266C8758}"/>
              </a:ext>
            </a:extLst>
          </p:cNvPr>
          <p:cNvSpPr txBox="1"/>
          <p:nvPr/>
        </p:nvSpPr>
        <p:spPr>
          <a:xfrm>
            <a:off x="5908600" y="6204215"/>
            <a:ext cx="447558" cy="246221"/>
          </a:xfrm>
          <a:prstGeom prst="rect">
            <a:avLst/>
          </a:prstGeom>
          <a:noFill/>
        </p:spPr>
        <p:txBody>
          <a:bodyPr wrap="none" rtlCol="0">
            <a:spAutoFit/>
          </a:bodyPr>
          <a:lstStyle/>
          <a:p>
            <a:pPr algn="ctr"/>
            <a:r>
              <a:rPr lang="en-US" sz="1000">
                <a:latin typeface="+mn-lt"/>
              </a:rPr>
              <a:t>High</a:t>
            </a:r>
          </a:p>
        </p:txBody>
      </p:sp>
      <p:sp>
        <p:nvSpPr>
          <p:cNvPr id="36" name="TextBox 35">
            <a:extLst>
              <a:ext uri="{FF2B5EF4-FFF2-40B4-BE49-F238E27FC236}">
                <a16:creationId xmlns:a16="http://schemas.microsoft.com/office/drawing/2014/main" id="{65196270-DEC3-4EFC-9A9B-D03C861DEEFC}"/>
              </a:ext>
            </a:extLst>
          </p:cNvPr>
          <p:cNvSpPr txBox="1"/>
          <p:nvPr/>
        </p:nvSpPr>
        <p:spPr>
          <a:xfrm>
            <a:off x="4462528" y="6204215"/>
            <a:ext cx="418704" cy="246221"/>
          </a:xfrm>
          <a:prstGeom prst="rect">
            <a:avLst/>
          </a:prstGeom>
          <a:noFill/>
        </p:spPr>
        <p:txBody>
          <a:bodyPr wrap="none" rtlCol="0">
            <a:spAutoFit/>
          </a:bodyPr>
          <a:lstStyle/>
          <a:p>
            <a:pPr algn="ctr"/>
            <a:r>
              <a:rPr lang="en-US" sz="1000">
                <a:latin typeface="+mn-lt"/>
              </a:rPr>
              <a:t>Low</a:t>
            </a:r>
          </a:p>
        </p:txBody>
      </p:sp>
      <p:cxnSp>
        <p:nvCxnSpPr>
          <p:cNvPr id="38" name="Straight Arrow Connector 37" descr="Low to High">
            <a:extLst>
              <a:ext uri="{FF2B5EF4-FFF2-40B4-BE49-F238E27FC236}">
                <a16:creationId xmlns:a16="http://schemas.microsoft.com/office/drawing/2014/main" id="{3F1F6639-A8D8-437F-A627-BC74CA64F55F}"/>
              </a:ext>
            </a:extLst>
          </p:cNvPr>
          <p:cNvCxnSpPr>
            <a:cxnSpLocks/>
          </p:cNvCxnSpPr>
          <p:nvPr/>
        </p:nvCxnSpPr>
        <p:spPr>
          <a:xfrm>
            <a:off x="7714476" y="6115132"/>
            <a:ext cx="1460500" cy="0"/>
          </a:xfrm>
          <a:prstGeom prst="straightConnector1">
            <a:avLst/>
          </a:prstGeom>
          <a:ln>
            <a:solidFill>
              <a:schemeClr val="tx1"/>
            </a:solidFill>
            <a:headEnd type="oval" w="lg" len="lg"/>
            <a:tailEnd type="oval" w="lg" len="lg"/>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952E5192-BB79-4DAE-909D-EDD1BC1CB783}"/>
              </a:ext>
            </a:extLst>
          </p:cNvPr>
          <p:cNvSpPr txBox="1"/>
          <p:nvPr/>
        </p:nvSpPr>
        <p:spPr>
          <a:xfrm>
            <a:off x="8951197" y="6204215"/>
            <a:ext cx="447558" cy="246221"/>
          </a:xfrm>
          <a:prstGeom prst="rect">
            <a:avLst/>
          </a:prstGeom>
          <a:noFill/>
        </p:spPr>
        <p:txBody>
          <a:bodyPr wrap="none" rtlCol="0">
            <a:spAutoFit/>
          </a:bodyPr>
          <a:lstStyle/>
          <a:p>
            <a:pPr algn="ctr"/>
            <a:r>
              <a:rPr lang="en-US" sz="1000">
                <a:latin typeface="+mn-lt"/>
              </a:rPr>
              <a:t>High</a:t>
            </a:r>
          </a:p>
        </p:txBody>
      </p:sp>
      <p:sp>
        <p:nvSpPr>
          <p:cNvPr id="40" name="TextBox 39">
            <a:extLst>
              <a:ext uri="{FF2B5EF4-FFF2-40B4-BE49-F238E27FC236}">
                <a16:creationId xmlns:a16="http://schemas.microsoft.com/office/drawing/2014/main" id="{8071D2DA-2B6C-4DD7-B6DE-2B22DBEACD30}"/>
              </a:ext>
            </a:extLst>
          </p:cNvPr>
          <p:cNvSpPr txBox="1"/>
          <p:nvPr/>
        </p:nvSpPr>
        <p:spPr>
          <a:xfrm>
            <a:off x="7505125" y="6204215"/>
            <a:ext cx="418704" cy="246221"/>
          </a:xfrm>
          <a:prstGeom prst="rect">
            <a:avLst/>
          </a:prstGeom>
          <a:noFill/>
        </p:spPr>
        <p:txBody>
          <a:bodyPr wrap="none" rtlCol="0">
            <a:spAutoFit/>
          </a:bodyPr>
          <a:lstStyle/>
          <a:p>
            <a:pPr algn="ctr"/>
            <a:r>
              <a:rPr lang="en-US" sz="1000">
                <a:latin typeface="+mn-lt"/>
              </a:rPr>
              <a:t>Low</a:t>
            </a:r>
          </a:p>
        </p:txBody>
      </p:sp>
    </p:spTree>
    <p:extLst>
      <p:ext uri="{BB962C8B-B14F-4D97-AF65-F5344CB8AC3E}">
        <p14:creationId xmlns:p14="http://schemas.microsoft.com/office/powerpoint/2010/main" val="2106143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1">
            <a:extLst>
              <a:ext uri="{FF2B5EF4-FFF2-40B4-BE49-F238E27FC236}">
                <a16:creationId xmlns:a16="http://schemas.microsoft.com/office/drawing/2014/main" id="{A6E5515D-4BA9-431F-A3FE-3DDCE5566C7C}"/>
              </a:ext>
            </a:extLst>
          </p:cNvPr>
          <p:cNvGraphicFramePr>
            <a:graphicFrameLocks noGrp="1"/>
          </p:cNvGraphicFramePr>
          <p:nvPr>
            <p:extLst>
              <p:ext uri="{D42A27DB-BD31-4B8C-83A1-F6EECF244321}">
                <p14:modId xmlns:p14="http://schemas.microsoft.com/office/powerpoint/2010/main" val="3669877639"/>
              </p:ext>
            </p:extLst>
          </p:nvPr>
        </p:nvGraphicFramePr>
        <p:xfrm>
          <a:off x="928916" y="3281563"/>
          <a:ext cx="8835570" cy="3379697"/>
        </p:xfrm>
        <a:graphic>
          <a:graphicData uri="http://schemas.openxmlformats.org/drawingml/2006/table">
            <a:tbl>
              <a:tblPr firstRow="1">
                <a:tableStyleId>{5C22544A-7EE6-4342-B048-85BDC9FD1C3A}</a:tableStyleId>
              </a:tblPr>
              <a:tblGrid>
                <a:gridCol w="1215552">
                  <a:extLst>
                    <a:ext uri="{9D8B030D-6E8A-4147-A177-3AD203B41FA5}">
                      <a16:colId xmlns:a16="http://schemas.microsoft.com/office/drawing/2014/main" val="816595091"/>
                    </a:ext>
                  </a:extLst>
                </a:gridCol>
                <a:gridCol w="1382601">
                  <a:extLst>
                    <a:ext uri="{9D8B030D-6E8A-4147-A177-3AD203B41FA5}">
                      <a16:colId xmlns:a16="http://schemas.microsoft.com/office/drawing/2014/main" val="3992460206"/>
                    </a:ext>
                  </a:extLst>
                </a:gridCol>
                <a:gridCol w="2079139">
                  <a:extLst>
                    <a:ext uri="{9D8B030D-6E8A-4147-A177-3AD203B41FA5}">
                      <a16:colId xmlns:a16="http://schemas.microsoft.com/office/drawing/2014/main" val="611827884"/>
                    </a:ext>
                  </a:extLst>
                </a:gridCol>
                <a:gridCol w="2079139">
                  <a:extLst>
                    <a:ext uri="{9D8B030D-6E8A-4147-A177-3AD203B41FA5}">
                      <a16:colId xmlns:a16="http://schemas.microsoft.com/office/drawing/2014/main" val="2769169253"/>
                    </a:ext>
                  </a:extLst>
                </a:gridCol>
                <a:gridCol w="2079139">
                  <a:extLst>
                    <a:ext uri="{9D8B030D-6E8A-4147-A177-3AD203B41FA5}">
                      <a16:colId xmlns:a16="http://schemas.microsoft.com/office/drawing/2014/main" val="1933827456"/>
                    </a:ext>
                  </a:extLst>
                </a:gridCol>
              </a:tblGrid>
              <a:tr h="763107">
                <a:tc>
                  <a:txBody>
                    <a:bodyPr/>
                    <a:lstStyle/>
                    <a:p>
                      <a:pPr algn="ctr"/>
                      <a:r>
                        <a:rPr lang="en-US" sz="1100" b="1" dirty="0">
                          <a:solidFill>
                            <a:schemeClr val="bg1"/>
                          </a:solidFill>
                        </a:rPr>
                        <a:t>Driver</a:t>
                      </a:r>
                    </a:p>
                  </a:txBody>
                  <a:tcPr anchor="ctr">
                    <a:lnB w="12700" cap="flat" cmpd="sng" algn="ctr">
                      <a:solidFill>
                        <a:schemeClr val="bg1"/>
                      </a:solidFill>
                      <a:prstDash val="solid"/>
                      <a:round/>
                      <a:headEnd type="none" w="med" len="med"/>
                      <a:tailEnd type="none" w="med" len="med"/>
                    </a:lnB>
                    <a:solidFill>
                      <a:srgbClr val="05A6A9"/>
                    </a:solidFill>
                  </a:tcPr>
                </a:tc>
                <a:tc>
                  <a:txBody>
                    <a:bodyPr/>
                    <a:lstStyle/>
                    <a:p>
                      <a:pPr algn="ctr"/>
                      <a:r>
                        <a:rPr lang="en-US" sz="1100" b="1" dirty="0">
                          <a:solidFill>
                            <a:schemeClr val="bg1"/>
                          </a:solidFill>
                        </a:rPr>
                        <a:t>Proposed Change</a:t>
                      </a:r>
                    </a:p>
                  </a:txBody>
                  <a:tcPr anchor="ctr">
                    <a:lnB w="12700" cap="flat" cmpd="sng" algn="ctr">
                      <a:solidFill>
                        <a:schemeClr val="bg1"/>
                      </a:solidFill>
                      <a:prstDash val="solid"/>
                      <a:round/>
                      <a:headEnd type="none" w="med" len="med"/>
                      <a:tailEnd type="none" w="med" len="med"/>
                    </a:lnB>
                    <a:solidFill>
                      <a:srgbClr val="05A6A9"/>
                    </a:solidFill>
                  </a:tcPr>
                </a:tc>
                <a:tc>
                  <a:txBody>
                    <a:bodyPr/>
                    <a:lstStyle/>
                    <a:p>
                      <a:pPr algn="ctr"/>
                      <a:r>
                        <a:rPr lang="en-US" sz="1100" b="1" dirty="0">
                          <a:solidFill>
                            <a:schemeClr val="bg1"/>
                          </a:solidFill>
                        </a:rPr>
                        <a:t>Desirability </a:t>
                      </a:r>
                    </a:p>
                    <a:p>
                      <a:pPr algn="ctr"/>
                      <a:r>
                        <a:rPr lang="en-US" sz="1100" b="0" dirty="0">
                          <a:solidFill>
                            <a:schemeClr val="bg1"/>
                          </a:solidFill>
                        </a:rPr>
                        <a:t>(how will your agency benefit?)</a:t>
                      </a:r>
                      <a:endParaRPr lang="en-US" sz="1100" b="1" dirty="0">
                        <a:solidFill>
                          <a:schemeClr val="bg1"/>
                        </a:solidFill>
                      </a:endParaRPr>
                    </a:p>
                  </a:txBody>
                  <a:tcPr anchor="ctr">
                    <a:lnB w="9525" cap="flat" cmpd="sng" algn="ctr">
                      <a:noFill/>
                      <a:prstDash val="solid"/>
                      <a:round/>
                      <a:headEnd type="none" w="med" len="med"/>
                      <a:tailEnd type="none" w="med" len="med"/>
                    </a:lnB>
                    <a:solidFill>
                      <a:srgbClr val="05A6A9"/>
                    </a:solidFill>
                  </a:tcPr>
                </a:tc>
                <a:tc>
                  <a:txBody>
                    <a:bodyPr/>
                    <a:lstStyle/>
                    <a:p>
                      <a:pPr algn="ctr"/>
                      <a:r>
                        <a:rPr lang="en-US" sz="1100" b="1" dirty="0">
                          <a:solidFill>
                            <a:schemeClr val="bg1"/>
                          </a:solidFill>
                        </a:rPr>
                        <a:t>Viability</a:t>
                      </a:r>
                    </a:p>
                    <a:p>
                      <a:pPr algn="ctr"/>
                      <a:r>
                        <a:rPr lang="en-US" sz="1100" b="0" dirty="0">
                          <a:solidFill>
                            <a:schemeClr val="bg1"/>
                          </a:solidFill>
                        </a:rPr>
                        <a:t>(what are the best practice from other agencies?)</a:t>
                      </a:r>
                    </a:p>
                  </a:txBody>
                  <a:tcPr anchor="ctr">
                    <a:lnB w="9525" cap="flat" cmpd="sng" algn="ctr">
                      <a:noFill/>
                      <a:prstDash val="solid"/>
                      <a:round/>
                      <a:headEnd type="none" w="med" len="med"/>
                      <a:tailEnd type="none" w="med" len="med"/>
                    </a:lnB>
                    <a:solidFill>
                      <a:srgbClr val="05A6A9"/>
                    </a:solidFill>
                  </a:tcPr>
                </a:tc>
                <a:tc>
                  <a:txBody>
                    <a:bodyPr/>
                    <a:lstStyle/>
                    <a:p>
                      <a:pPr algn="ctr"/>
                      <a:r>
                        <a:rPr lang="en-US" sz="1100" b="1" dirty="0">
                          <a:solidFill>
                            <a:schemeClr val="bg1"/>
                          </a:solidFill>
                        </a:rPr>
                        <a:t>Feasibility</a:t>
                      </a:r>
                      <a:endParaRPr lang="en-US" sz="1100" b="0" i="1" dirty="0">
                        <a:solidFill>
                          <a:schemeClr val="bg1"/>
                        </a:solidFill>
                      </a:endParaRPr>
                    </a:p>
                    <a:p>
                      <a:pPr algn="ctr"/>
                      <a:r>
                        <a:rPr lang="en-US" sz="1100" b="0" i="0" dirty="0">
                          <a:solidFill>
                            <a:schemeClr val="bg1"/>
                          </a:solidFill>
                        </a:rPr>
                        <a:t>(what capabilities do we have to deliver this?)</a:t>
                      </a:r>
                    </a:p>
                  </a:txBody>
                  <a:tcPr anchor="ctr">
                    <a:lnB w="9525" cap="flat" cmpd="sng" algn="ctr">
                      <a:noFill/>
                      <a:prstDash val="solid"/>
                      <a:round/>
                      <a:headEnd type="none" w="med" len="med"/>
                      <a:tailEnd type="none" w="med" len="med"/>
                    </a:lnB>
                    <a:solidFill>
                      <a:srgbClr val="05A6A9"/>
                    </a:solidFill>
                  </a:tcPr>
                </a:tc>
                <a:extLst>
                  <a:ext uri="{0D108BD9-81ED-4DB2-BD59-A6C34878D82A}">
                    <a16:rowId xmlns:a16="http://schemas.microsoft.com/office/drawing/2014/main" val="4119641804"/>
                  </a:ext>
                </a:extLst>
              </a:tr>
              <a:tr h="1308295">
                <a:tc>
                  <a:txBody>
                    <a:bodyPr/>
                    <a:lstStyle/>
                    <a:p>
                      <a:pPr algn="ctr"/>
                      <a:r>
                        <a:rPr lang="en-US" sz="1000" b="1" dirty="0"/>
                        <a:t>Cost sustainability</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DFBF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a:t>Improving female representation and retentation with the organisation by introducing working from home </a:t>
                      </a:r>
                    </a:p>
                  </a:txBody>
                  <a:tcPr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72000" indent="-72000" algn="l">
                        <a:buFont typeface="Arial" panose="020B0604020202020204" pitchFamily="34" charset="0"/>
                        <a:buChar char="•"/>
                      </a:pPr>
                      <a:r>
                        <a:rPr lang="en-AU" sz="1000" dirty="0">
                          <a:solidFill>
                            <a:schemeClr val="tx1"/>
                          </a:solidFill>
                        </a:rPr>
                        <a:t>Reduced absenteeism</a:t>
                      </a:r>
                    </a:p>
                    <a:p>
                      <a:pPr marL="72000" indent="-72000" algn="l">
                        <a:buFont typeface="Arial" panose="020B0604020202020204" pitchFamily="34" charset="0"/>
                        <a:buChar char="•"/>
                      </a:pPr>
                      <a:r>
                        <a:rPr lang="en-AU" sz="1000" dirty="0">
                          <a:solidFill>
                            <a:schemeClr val="tx1"/>
                          </a:solidFill>
                        </a:rPr>
                        <a:t>Increased productivity</a:t>
                      </a:r>
                    </a:p>
                    <a:p>
                      <a:pPr marL="72000" indent="-72000" algn="l">
                        <a:buFont typeface="Arial" panose="020B0604020202020204" pitchFamily="34" charset="0"/>
                        <a:buChar char="•"/>
                      </a:pPr>
                      <a:r>
                        <a:rPr lang="en-AU" sz="1000" dirty="0">
                          <a:solidFill>
                            <a:schemeClr val="tx1"/>
                          </a:solidFill>
                        </a:rPr>
                        <a:t>Improved employee satisfaction and tenure</a:t>
                      </a:r>
                    </a:p>
                    <a:p>
                      <a:pPr marL="72000" indent="-72000" algn="l">
                        <a:buFont typeface="Arial" panose="020B0604020202020204" pitchFamily="34" charset="0"/>
                        <a:buChar char="•"/>
                      </a:pPr>
                      <a:r>
                        <a:rPr lang="en-AU" sz="1000" dirty="0">
                          <a:solidFill>
                            <a:schemeClr val="tx1"/>
                          </a:solidFill>
                        </a:rPr>
                        <a:t>Decreased desk costs</a:t>
                      </a:r>
                    </a:p>
                  </a:txBody>
                  <a:tcPr anchor="ctr">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AU" sz="1000" dirty="0"/>
                        <a:t>Victorian Department of Environment, Land, Water and Planning  w</a:t>
                      </a:r>
                      <a:r>
                        <a:rPr lang="en-US" sz="1000" dirty="0"/>
                        <a:t>ent live with an “All Roles Flex” approach immediately, in terms of expectation of attitudes and adoption of flexible working.</a:t>
                      </a: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72000" indent="-72000" algn="l">
                        <a:buFont typeface="Arial" panose="020B0604020202020204" pitchFamily="34" charset="0"/>
                        <a:buChar char="•"/>
                      </a:pPr>
                      <a:r>
                        <a:rPr lang="en-AU" sz="1000" dirty="0">
                          <a:solidFill>
                            <a:schemeClr val="tx1"/>
                          </a:solidFill>
                        </a:rPr>
                        <a:t>Each employee has their own portable laptop</a:t>
                      </a:r>
                    </a:p>
                    <a:p>
                      <a:pPr marL="72000" indent="-72000" algn="l">
                        <a:buFont typeface="Arial" panose="020B0604020202020204" pitchFamily="34" charset="0"/>
                        <a:buChar char="•"/>
                      </a:pPr>
                      <a:r>
                        <a:rPr lang="en-AU" sz="1000" dirty="0">
                          <a:solidFill>
                            <a:schemeClr val="tx1"/>
                          </a:solidFill>
                        </a:rPr>
                        <a:t>Meetings can be run using skype, including sharing screens and voice</a:t>
                      </a: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32620476"/>
                  </a:ext>
                </a:extLst>
              </a:tr>
              <a:tr h="13082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b="1" dirty="0">
                          <a:solidFill>
                            <a:schemeClr val="tx1"/>
                          </a:solidFill>
                        </a:rPr>
                        <a:t>Productivity improvements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DFBF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b="0" dirty="0">
                          <a:solidFill>
                            <a:schemeClr val="tx1"/>
                          </a:solidFill>
                        </a:rPr>
                        <a:t>Reducing burn out and improving staff health and wellbeing by implementing </a:t>
                      </a:r>
                    </a:p>
                    <a:p>
                      <a:pPr algn="ctr"/>
                      <a:r>
                        <a:rPr lang="en-US" sz="1000" b="0" dirty="0"/>
                        <a:t>rostering preferences</a:t>
                      </a:r>
                    </a:p>
                  </a:txBody>
                  <a:tcPr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72000" indent="-72000" algn="l">
                        <a:buFont typeface="Arial" panose="020B0604020202020204" pitchFamily="34" charset="0"/>
                        <a:buChar char="•"/>
                      </a:pPr>
                      <a:r>
                        <a:rPr lang="en-AU" sz="1000" dirty="0">
                          <a:solidFill>
                            <a:schemeClr val="tx1"/>
                          </a:solidFill>
                        </a:rPr>
                        <a:t>Improved employee experience and tenure</a:t>
                      </a:r>
                    </a:p>
                    <a:p>
                      <a:pPr marL="72000" indent="-72000" algn="l">
                        <a:buFont typeface="Arial" panose="020B0604020202020204" pitchFamily="34" charset="0"/>
                        <a:buChar char="•"/>
                      </a:pPr>
                      <a:r>
                        <a:rPr lang="en-AU" sz="1000" dirty="0">
                          <a:solidFill>
                            <a:schemeClr val="tx1"/>
                          </a:solidFill>
                        </a:rPr>
                        <a:t>Improves performance of employees</a:t>
                      </a:r>
                    </a:p>
                    <a:p>
                      <a:pPr marL="72000" indent="-72000" algn="l">
                        <a:buFont typeface="Arial" panose="020B0604020202020204" pitchFamily="34" charset="0"/>
                        <a:buChar char="•"/>
                      </a:pPr>
                      <a:r>
                        <a:rPr lang="en-AU" sz="1000" dirty="0">
                          <a:solidFill>
                            <a:schemeClr val="tx1"/>
                          </a:solidFill>
                        </a:rPr>
                        <a:t>Reduced absenteeism</a:t>
                      </a:r>
                    </a:p>
                    <a:p>
                      <a:pPr marL="72000" indent="-72000" algn="l">
                        <a:buFont typeface="Arial" panose="020B0604020202020204" pitchFamily="34" charset="0"/>
                        <a:buChar char="•"/>
                      </a:pPr>
                      <a:endParaRPr lang="en-AU" sz="1000" dirty="0">
                        <a:solidFill>
                          <a:schemeClr val="tx1"/>
                        </a:solidFill>
                      </a:endParaRPr>
                    </a:p>
                  </a:txBody>
                  <a:tcPr anchor="ctr">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The Royal Women’s Hospital a</a:t>
                      </a:r>
                      <a:r>
                        <a:rPr lang="en-AU" sz="1000" dirty="0">
                          <a:solidFill>
                            <a:schemeClr val="tx1"/>
                          </a:solidFill>
                        </a:rPr>
                        <a:t>dopted a goal of ensuring that all 24/7 rotating employees were able to receive at least 50% of their rostering preferences</a:t>
                      </a:r>
                      <a:endParaRPr lang="en-US" sz="1000" dirty="0"/>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72000" indent="-72000" algn="l">
                        <a:buFont typeface="Arial" panose="020B0604020202020204" pitchFamily="34" charset="0"/>
                        <a:buChar char="•"/>
                      </a:pPr>
                      <a:r>
                        <a:rPr lang="en-AU" sz="1000" dirty="0">
                          <a:solidFill>
                            <a:schemeClr val="tx1"/>
                          </a:solidFill>
                        </a:rPr>
                        <a:t>Technology enables time preferences</a:t>
                      </a:r>
                    </a:p>
                    <a:p>
                      <a:pPr marL="72000" indent="-72000" algn="l">
                        <a:buFont typeface="Arial" panose="020B0604020202020204" pitchFamily="34" charset="0"/>
                        <a:buChar char="•"/>
                      </a:pPr>
                      <a:r>
                        <a:rPr lang="en-AU" sz="1000" dirty="0">
                          <a:solidFill>
                            <a:schemeClr val="tx1"/>
                          </a:solidFill>
                        </a:rPr>
                        <a:t>Large number of staff available for shifts</a:t>
                      </a: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5714215"/>
                  </a:ext>
                </a:extLst>
              </a:tr>
            </a:tbl>
          </a:graphicData>
        </a:graphic>
      </p:graphicFrame>
      <p:sp>
        <p:nvSpPr>
          <p:cNvPr id="3" name="Title 2">
            <a:extLst>
              <a:ext uri="{FF2B5EF4-FFF2-40B4-BE49-F238E27FC236}">
                <a16:creationId xmlns:a16="http://schemas.microsoft.com/office/drawing/2014/main" id="{B96BFD87-66E5-43D3-B9D0-FB96E1F42877}"/>
              </a:ext>
            </a:extLst>
          </p:cNvPr>
          <p:cNvSpPr>
            <a:spLocks noGrp="1"/>
          </p:cNvSpPr>
          <p:nvPr>
            <p:ph type="title"/>
          </p:nvPr>
        </p:nvSpPr>
        <p:spPr/>
        <p:txBody>
          <a:bodyPr/>
          <a:lstStyle/>
          <a:p>
            <a:r>
              <a:rPr lang="en-US" dirty="0"/>
              <a:t>Document the case for change</a:t>
            </a:r>
          </a:p>
        </p:txBody>
      </p:sp>
      <p:sp>
        <p:nvSpPr>
          <p:cNvPr id="12" name="Rectangle 11">
            <a:extLst>
              <a:ext uri="{FF2B5EF4-FFF2-40B4-BE49-F238E27FC236}">
                <a16:creationId xmlns:a16="http://schemas.microsoft.com/office/drawing/2014/main" id="{2FF58B05-EE21-431B-83F5-322819F8542E}"/>
              </a:ext>
            </a:extLst>
          </p:cNvPr>
          <p:cNvSpPr/>
          <p:nvPr/>
        </p:nvSpPr>
        <p:spPr>
          <a:xfrm>
            <a:off x="522288" y="1908175"/>
            <a:ext cx="9648825" cy="772007"/>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Use the structure “Desirability, Viability and Feasibility” to simplify and identify the benefits, the best practice and the capabilities required to achieve your agency’s flexible working objectives. Below are two examples:</a:t>
            </a:r>
          </a:p>
        </p:txBody>
      </p:sp>
      <p:grpSp>
        <p:nvGrpSpPr>
          <p:cNvPr id="26" name="Group 25">
            <a:extLst>
              <a:ext uri="{FF2B5EF4-FFF2-40B4-BE49-F238E27FC236}">
                <a16:creationId xmlns:a16="http://schemas.microsoft.com/office/drawing/2014/main" id="{E2BE7FDB-57A8-4C92-8D80-E6C709FAE90C}"/>
              </a:ext>
              <a:ext uri="{C183D7F6-B498-43B3-948B-1728B52AA6E4}">
                <adec:decorative xmlns:adec="http://schemas.microsoft.com/office/drawing/2017/decorative" val="1"/>
              </a:ext>
            </a:extLst>
          </p:cNvPr>
          <p:cNvGrpSpPr/>
          <p:nvPr/>
        </p:nvGrpSpPr>
        <p:grpSpPr>
          <a:xfrm>
            <a:off x="522287" y="2876812"/>
            <a:ext cx="4824414" cy="309120"/>
            <a:chOff x="522287" y="2800612"/>
            <a:chExt cx="4824414" cy="309120"/>
          </a:xfrm>
        </p:grpSpPr>
        <p:sp>
          <p:nvSpPr>
            <p:cNvPr id="27" name="Rectangle 26">
              <a:extLst>
                <a:ext uri="{FF2B5EF4-FFF2-40B4-BE49-F238E27FC236}">
                  <a16:creationId xmlns:a16="http://schemas.microsoft.com/office/drawing/2014/main" id="{B166DE07-AFBF-46A5-BEAA-DEB42FDF93A2}"/>
                </a:ext>
              </a:extLst>
            </p:cNvPr>
            <p:cNvSpPr/>
            <p:nvPr/>
          </p:nvSpPr>
          <p:spPr>
            <a:xfrm>
              <a:off x="528733" y="2800612"/>
              <a:ext cx="4817968" cy="3091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rtlCol="0" anchor="t"/>
            <a:lstStyle/>
            <a:p>
              <a:r>
                <a:rPr lang="en-AU" sz="1200" b="1" dirty="0">
                  <a:solidFill>
                    <a:schemeClr val="tx1"/>
                  </a:solidFill>
                </a:rPr>
                <a:t>Template – case for change output</a:t>
              </a:r>
              <a:endParaRPr lang="en-US" sz="1200" b="1" dirty="0">
                <a:solidFill>
                  <a:schemeClr val="tx1"/>
                </a:solidFill>
              </a:endParaRPr>
            </a:p>
          </p:txBody>
        </p:sp>
        <p:cxnSp>
          <p:nvCxnSpPr>
            <p:cNvPr id="28" name="Straight Connector 27">
              <a:extLst>
                <a:ext uri="{FF2B5EF4-FFF2-40B4-BE49-F238E27FC236}">
                  <a16:creationId xmlns:a16="http://schemas.microsoft.com/office/drawing/2014/main" id="{962D49D8-9DBF-46F2-BB7A-8D4ED6AABE4E}"/>
                </a:ext>
              </a:extLst>
            </p:cNvPr>
            <p:cNvCxnSpPr/>
            <p:nvPr/>
          </p:nvCxnSpPr>
          <p:spPr>
            <a:xfrm>
              <a:off x="522287" y="3084350"/>
              <a:ext cx="1371600" cy="0"/>
            </a:xfrm>
            <a:prstGeom prst="line">
              <a:avLst/>
            </a:prstGeom>
            <a:ln w="38100">
              <a:solidFill>
                <a:srgbClr val="05A6A9"/>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20076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1">
            <a:extLst>
              <a:ext uri="{FF2B5EF4-FFF2-40B4-BE49-F238E27FC236}">
                <a16:creationId xmlns:a16="http://schemas.microsoft.com/office/drawing/2014/main" id="{A6E5515D-4BA9-431F-A3FE-3DDCE5566C7C}"/>
              </a:ext>
            </a:extLst>
          </p:cNvPr>
          <p:cNvGraphicFramePr>
            <a:graphicFrameLocks noGrp="1"/>
          </p:cNvGraphicFramePr>
          <p:nvPr>
            <p:extLst>
              <p:ext uri="{D42A27DB-BD31-4B8C-83A1-F6EECF244321}">
                <p14:modId xmlns:p14="http://schemas.microsoft.com/office/powerpoint/2010/main" val="2012289450"/>
              </p:ext>
            </p:extLst>
          </p:nvPr>
        </p:nvGraphicFramePr>
        <p:xfrm>
          <a:off x="928915" y="1632189"/>
          <a:ext cx="8835570" cy="4986976"/>
        </p:xfrm>
        <a:graphic>
          <a:graphicData uri="http://schemas.openxmlformats.org/drawingml/2006/table">
            <a:tbl>
              <a:tblPr firstRow="1">
                <a:tableStyleId>{5C22544A-7EE6-4342-B048-85BDC9FD1C3A}</a:tableStyleId>
              </a:tblPr>
              <a:tblGrid>
                <a:gridCol w="1215552">
                  <a:extLst>
                    <a:ext uri="{9D8B030D-6E8A-4147-A177-3AD203B41FA5}">
                      <a16:colId xmlns:a16="http://schemas.microsoft.com/office/drawing/2014/main" val="816595091"/>
                    </a:ext>
                  </a:extLst>
                </a:gridCol>
                <a:gridCol w="1382601">
                  <a:extLst>
                    <a:ext uri="{9D8B030D-6E8A-4147-A177-3AD203B41FA5}">
                      <a16:colId xmlns:a16="http://schemas.microsoft.com/office/drawing/2014/main" val="3992460206"/>
                    </a:ext>
                  </a:extLst>
                </a:gridCol>
                <a:gridCol w="2079139">
                  <a:extLst>
                    <a:ext uri="{9D8B030D-6E8A-4147-A177-3AD203B41FA5}">
                      <a16:colId xmlns:a16="http://schemas.microsoft.com/office/drawing/2014/main" val="611827884"/>
                    </a:ext>
                  </a:extLst>
                </a:gridCol>
                <a:gridCol w="2079139">
                  <a:extLst>
                    <a:ext uri="{9D8B030D-6E8A-4147-A177-3AD203B41FA5}">
                      <a16:colId xmlns:a16="http://schemas.microsoft.com/office/drawing/2014/main" val="2769169253"/>
                    </a:ext>
                  </a:extLst>
                </a:gridCol>
                <a:gridCol w="2079139">
                  <a:extLst>
                    <a:ext uri="{9D8B030D-6E8A-4147-A177-3AD203B41FA5}">
                      <a16:colId xmlns:a16="http://schemas.microsoft.com/office/drawing/2014/main" val="1933827456"/>
                    </a:ext>
                  </a:extLst>
                </a:gridCol>
              </a:tblGrid>
              <a:tr h="968149">
                <a:tc>
                  <a:txBody>
                    <a:bodyPr/>
                    <a:lstStyle/>
                    <a:p>
                      <a:pPr algn="ctr"/>
                      <a:r>
                        <a:rPr lang="en-US" sz="1100" b="1" dirty="0">
                          <a:solidFill>
                            <a:schemeClr val="bg1"/>
                          </a:solidFill>
                        </a:rPr>
                        <a:t>Driver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5A6A9"/>
                    </a:solidFill>
                  </a:tcPr>
                </a:tc>
                <a:tc>
                  <a:txBody>
                    <a:bodyPr/>
                    <a:lstStyle/>
                    <a:p>
                      <a:pPr algn="ctr"/>
                      <a:r>
                        <a:rPr lang="en-US" sz="1100" b="1" dirty="0">
                          <a:solidFill>
                            <a:schemeClr val="bg1"/>
                          </a:solidFill>
                        </a:rPr>
                        <a:t>Proposed change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5A6A9"/>
                    </a:solidFill>
                  </a:tcPr>
                </a:tc>
                <a:tc>
                  <a:txBody>
                    <a:bodyPr/>
                    <a:lstStyle/>
                    <a:p>
                      <a:pPr algn="ctr"/>
                      <a:r>
                        <a:rPr lang="en-US" sz="1100" b="1" dirty="0">
                          <a:solidFill>
                            <a:schemeClr val="bg1"/>
                          </a:solidFill>
                        </a:rPr>
                        <a:t>Desirability </a:t>
                      </a:r>
                    </a:p>
                    <a:p>
                      <a:pPr algn="ctr"/>
                      <a:r>
                        <a:rPr lang="en-US" sz="1100" b="0" dirty="0">
                          <a:solidFill>
                            <a:schemeClr val="bg1"/>
                          </a:solidFill>
                        </a:rPr>
                        <a:t>(how will your agency benefit?)</a:t>
                      </a:r>
                      <a:endParaRPr lang="en-US" sz="11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5A6A9"/>
                    </a:solidFill>
                  </a:tcPr>
                </a:tc>
                <a:tc>
                  <a:txBody>
                    <a:bodyPr/>
                    <a:lstStyle/>
                    <a:p>
                      <a:pPr algn="ctr"/>
                      <a:r>
                        <a:rPr lang="en-US" sz="1100" b="1" dirty="0">
                          <a:solidFill>
                            <a:schemeClr val="bg1"/>
                          </a:solidFill>
                        </a:rPr>
                        <a:t>Viability</a:t>
                      </a:r>
                    </a:p>
                    <a:p>
                      <a:pPr algn="ctr"/>
                      <a:r>
                        <a:rPr lang="en-US" sz="1100" b="0" dirty="0">
                          <a:solidFill>
                            <a:schemeClr val="bg1"/>
                          </a:solidFill>
                        </a:rPr>
                        <a:t>(what is best practice from other agencies?)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5A6A9"/>
                    </a:solidFill>
                  </a:tcPr>
                </a:tc>
                <a:tc>
                  <a:txBody>
                    <a:bodyPr/>
                    <a:lstStyle/>
                    <a:p>
                      <a:pPr algn="ctr"/>
                      <a:r>
                        <a:rPr lang="en-US" sz="1100" b="1" dirty="0">
                          <a:solidFill>
                            <a:schemeClr val="bg1"/>
                          </a:solidFill>
                        </a:rPr>
                        <a:t>Feasibility</a:t>
                      </a:r>
                      <a:endParaRPr lang="en-US" sz="1100" b="0" i="1" dirty="0">
                        <a:solidFill>
                          <a:schemeClr val="bg1"/>
                        </a:solidFill>
                      </a:endParaRPr>
                    </a:p>
                    <a:p>
                      <a:pPr algn="ctr"/>
                      <a:r>
                        <a:rPr lang="en-US" sz="1100" b="0" i="0" dirty="0">
                          <a:solidFill>
                            <a:schemeClr val="bg1"/>
                          </a:solidFill>
                        </a:rPr>
                        <a:t>(what capabilities do we have to deliver this?)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5A6A9"/>
                    </a:solidFill>
                  </a:tcPr>
                </a:tc>
                <a:extLst>
                  <a:ext uri="{0D108BD9-81ED-4DB2-BD59-A6C34878D82A}">
                    <a16:rowId xmlns:a16="http://schemas.microsoft.com/office/drawing/2014/main" val="4119641804"/>
                  </a:ext>
                </a:extLst>
              </a:tr>
              <a:tr h="1330217">
                <a:tc>
                  <a:txBody>
                    <a:bodyPr/>
                    <a:lstStyle/>
                    <a:p>
                      <a:pPr algn="ctr"/>
                      <a:endParaRPr lang="en-US" sz="1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DFBF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72000" indent="-72000" algn="l">
                        <a:buFont typeface="Arial" panose="020B0604020202020204" pitchFamily="34" charset="0"/>
                        <a:buChar char="•"/>
                      </a:pPr>
                      <a:endParaRPr lang="en-AU"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72000" indent="-72000" algn="l">
                        <a:buFont typeface="Arial" panose="020B0604020202020204" pitchFamily="34" charset="0"/>
                        <a:buChar char="•"/>
                      </a:pPr>
                      <a:endParaRPr lang="en-AU"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32620476"/>
                  </a:ext>
                </a:extLst>
              </a:tr>
              <a:tr h="133748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AU" sz="1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DFBF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72000" indent="-72000" algn="l">
                        <a:buFont typeface="Arial" panose="020B0604020202020204" pitchFamily="34" charset="0"/>
                        <a:buChar char="•"/>
                      </a:pPr>
                      <a:endParaRPr lang="en-AU"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72000" indent="-72000" algn="l">
                        <a:buFont typeface="Arial" panose="020B0604020202020204" pitchFamily="34" charset="0"/>
                        <a:buChar char="•"/>
                      </a:pPr>
                      <a:endParaRPr lang="en-AU"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5714215"/>
                  </a:ext>
                </a:extLst>
              </a:tr>
              <a:tr h="13511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AU" sz="1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DFBF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72000" indent="-72000" algn="l">
                        <a:buFont typeface="Arial" panose="020B0604020202020204" pitchFamily="34" charset="0"/>
                        <a:buChar char="•"/>
                      </a:pPr>
                      <a:endParaRPr lang="en-AU"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72000" indent="-72000" algn="l">
                        <a:buFont typeface="Arial" panose="020B0604020202020204" pitchFamily="34" charset="0"/>
                        <a:buChar char="•"/>
                      </a:pPr>
                      <a:endParaRPr lang="en-AU"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78379196"/>
                  </a:ext>
                </a:extLst>
              </a:tr>
            </a:tbl>
          </a:graphicData>
        </a:graphic>
      </p:graphicFrame>
      <p:sp>
        <p:nvSpPr>
          <p:cNvPr id="3" name="Title 2">
            <a:extLst>
              <a:ext uri="{FF2B5EF4-FFF2-40B4-BE49-F238E27FC236}">
                <a16:creationId xmlns:a16="http://schemas.microsoft.com/office/drawing/2014/main" id="{B96BFD87-66E5-43D3-B9D0-FB96E1F42877}"/>
              </a:ext>
            </a:extLst>
          </p:cNvPr>
          <p:cNvSpPr>
            <a:spLocks noGrp="1"/>
          </p:cNvSpPr>
          <p:nvPr>
            <p:ph type="title"/>
          </p:nvPr>
        </p:nvSpPr>
        <p:spPr>
          <a:xfrm>
            <a:off x="2988860" y="627797"/>
            <a:ext cx="7127140" cy="556603"/>
          </a:xfrm>
        </p:spPr>
        <p:txBody>
          <a:bodyPr/>
          <a:lstStyle/>
          <a:p>
            <a:r>
              <a:rPr lang="en-US" dirty="0"/>
              <a:t>Document your agency’s case for change</a:t>
            </a:r>
          </a:p>
        </p:txBody>
      </p:sp>
    </p:spTree>
    <p:extLst>
      <p:ext uri="{BB962C8B-B14F-4D97-AF65-F5344CB8AC3E}">
        <p14:creationId xmlns:p14="http://schemas.microsoft.com/office/powerpoint/2010/main" val="2557877014"/>
      </p:ext>
    </p:extLst>
  </p:cSld>
  <p:clrMapOvr>
    <a:masterClrMapping/>
  </p:clrMapOvr>
</p:sld>
</file>

<file path=ppt/theme/theme1.xml><?xml version="1.0" encoding="utf-8"?>
<a:theme xmlns:a="http://schemas.openxmlformats.org/drawingml/2006/main" name="Flexworkingtemplate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DFE637BE81ADF488BE1DC9DBC9AFF35" ma:contentTypeVersion="16" ma:contentTypeDescription="Create a new document." ma:contentTypeScope="" ma:versionID="7a25d941bbc35270fcadc79ea9758084">
  <xsd:schema xmlns:xsd="http://www.w3.org/2001/XMLSchema" xmlns:xs="http://www.w3.org/2001/XMLSchema" xmlns:p="http://schemas.microsoft.com/office/2006/metadata/properties" xmlns:ns1="http://schemas.microsoft.com/sharepoint/v3" xmlns:ns2="9bd557a6-2878-4252-a4fc-b8eaf009ff7e" xmlns:ns3="a5f7e8c0-421b-4a29-9ee5-09a7a7cdcf92" targetNamespace="http://schemas.microsoft.com/office/2006/metadata/properties" ma:root="true" ma:fieldsID="433c369d75c2076cd3a912c10a1f1fc4" ns1:_="" ns2:_="" ns3:_="">
    <xsd:import namespace="http://schemas.microsoft.com/sharepoint/v3"/>
    <xsd:import namespace="9bd557a6-2878-4252-a4fc-b8eaf009ff7e"/>
    <xsd:import namespace="a5f7e8c0-421b-4a29-9ee5-09a7a7cdcf9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2:TaxKeywordTaxHTField" minOccurs="0"/>
                <xsd:element ref="ns2:TaxCatchAll" minOccurs="0"/>
                <xsd:element ref="ns3:MediaServiceEventHashCode" minOccurs="0"/>
                <xsd:element ref="ns3:MediaServiceGenerationTime"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2" nillable="true" ma:displayName="Unified Compliance Policy Properties" ma:hidden="true" ma:internalName="_ip_UnifiedCompliancePolicyProperties">
      <xsd:simpleType>
        <xsd:restriction base="dms:Note"/>
      </xsd:simpleType>
    </xsd:element>
    <xsd:element name="_ip_UnifiedCompliancePolicyUIAction" ma:index="2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bd557a6-2878-4252-a4fc-b8eaf009ff7e"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KeywordTaxHTField" ma:index="17"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TaxCatchAll" ma:index="18" nillable="true" ma:displayName="Taxonomy Catch All Column" ma:hidden="true" ma:list="{939302a6-9bec-4dee-bb8c-e0709d9acb2f}" ma:internalName="TaxCatchAll" ma:showField="CatchAllData" ma:web="9bd557a6-2878-4252-a4fc-b8eaf009ff7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5f7e8c0-421b-4a29-9ee5-09a7a7cdcf92"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KeywordTaxHTField xmlns="9bd557a6-2878-4252-a4fc-b8eaf009ff7e">
      <Terms xmlns="http://schemas.microsoft.com/office/infopath/2007/PartnerControls"/>
    </TaxKeywordTaxHTField>
    <TaxCatchAll xmlns="9bd557a6-2878-4252-a4fc-b8eaf009ff7e"/>
    <SharedWithUsers xmlns="9bd557a6-2878-4252-a4fc-b8eaf009ff7e">
      <UserInfo>
        <DisplayName/>
        <AccountId xsi:nil="true"/>
        <AccountType/>
      </UserInfo>
    </SharedWithUsers>
    <_ip_UnifiedCompliancePolicyUIAction xmlns="http://schemas.microsoft.com/sharepoint/v3" xsi:nil="true"/>
    <_ip_UnifiedCompliancePolicyProperties xmlns="http://schemas.microsoft.com/sharepoint/v3" xsi:nil="true"/>
  </documentManagement>
</p:properties>
</file>

<file path=customXml/item4.xml><?xml version="1.0" encoding="utf-8"?>
<metadata xmlns="http://www.objective.com/ecm/document/metadata/A8F43476EB784464BFCC994945052FE7" version="1.0.0">
  <systemFields>
    <field name="Objective-Id">
      <value order="0">A4487756</value>
    </field>
    <field name="Objective-Title">
      <value order="0">Attachment C_Building leader support for flexible working - workshop template</value>
    </field>
    <field name="Objective-Description">
      <value order="0"/>
    </field>
    <field name="Objective-CreationStamp">
      <value order="0">2019-11-07T03:14:25Z</value>
    </field>
    <field name="Objective-IsApproved">
      <value order="0">false</value>
    </field>
    <field name="Objective-IsPublished">
      <value order="0">true</value>
    </field>
    <field name="Objective-DatePublished">
      <value order="0">2019-12-13T02:33:43Z</value>
    </field>
    <field name="Objective-ModificationStamp">
      <value order="0">2019-12-13T02:33:43Z</value>
    </field>
    <field name="Objective-Owner">
      <value order="0">Catherine Coghlan</value>
    </field>
    <field name="Objective-Path">
      <value order="0">Objective Global Folder:1. Public Service Commission (PSC):1. Public Service Commission File Plan (PSC):WORKFORCE DIVERSITY AND EQUITY:FLEXIBLE WORKING:Flexible Working - Framework:Flexible Working - Program of Work - Change management strategy:Influencing Leaders</value>
    </field>
    <field name="Objective-Parent">
      <value order="0">Influencing Leaders</value>
    </field>
    <field name="Objective-State">
      <value order="0">Published</value>
    </field>
    <field name="Objective-VersionId">
      <value order="0">vA7957601</value>
    </field>
    <field name="Objective-Version">
      <value order="0">2.0</value>
    </field>
    <field name="Objective-VersionNumber">
      <value order="0">4</value>
    </field>
    <field name="Objective-VersionComment">
      <value order="0"/>
    </field>
    <field name="Objective-FileNumber">
      <value order="0">qA433768</value>
    </field>
    <field name="Objective-Classification">
      <value order="0"/>
    </field>
    <field name="Objective-Caveats">
      <value order="0"/>
    </field>
  </systemFields>
  <catalogues>
    <catalogue name="Document Type Catalogue" type="type" ori="id:cA63">
      <field name="Objective-Vital Record">
        <value order="0">No</value>
      </field>
      <field name="Objective-DLM">
        <value order="0">No Impact</value>
      </field>
      <field name="Objective-Security Classification">
        <value order="0">UNCLASSIFIED</value>
      </field>
      <field name="Objective-Approval History">
        <value order="0"/>
      </field>
      <field name="Objective-Approval Status">
        <value order="0"/>
      </field>
      <field name="Objective-Connect Creator">
        <value order="0"/>
      </field>
      <field name="Objective-Document Tag(s)">
        <value order="0"/>
      </field>
      <field name="Objective-Shared By">
        <value order="0"/>
      </field>
      <field name="Objective-Current Approver">
        <value order="0"/>
      </field>
    </catalogue>
  </catalogues>
</metadata>
</file>

<file path=customXml/itemProps1.xml><?xml version="1.0" encoding="utf-8"?>
<ds:datastoreItem xmlns:ds="http://schemas.openxmlformats.org/officeDocument/2006/customXml" ds:itemID="{0B9D9109-15DC-4F7D-BFD3-BB9D2BFC70F4}">
  <ds:schemaRefs>
    <ds:schemaRef ds:uri="http://schemas.microsoft.com/sharepoint/v3/contenttype/forms"/>
  </ds:schemaRefs>
</ds:datastoreItem>
</file>

<file path=customXml/itemProps2.xml><?xml version="1.0" encoding="utf-8"?>
<ds:datastoreItem xmlns:ds="http://schemas.openxmlformats.org/officeDocument/2006/customXml" ds:itemID="{DFEA301A-3F00-4A1E-BC99-7F2C6522D9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bd557a6-2878-4252-a4fc-b8eaf009ff7e"/>
    <ds:schemaRef ds:uri="a5f7e8c0-421b-4a29-9ee5-09a7a7cdcf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C727A89-28C2-45FA-B399-724AEC2A2C01}">
  <ds:schemaRefs>
    <ds:schemaRef ds:uri="http://purl.org/dc/elements/1.1/"/>
    <ds:schemaRef ds:uri="http://schemas.microsoft.com/office/2006/metadata/properties"/>
    <ds:schemaRef ds:uri="a5f7e8c0-421b-4a29-9ee5-09a7a7cdcf92"/>
    <ds:schemaRef ds:uri="http://purl.org/dc/dcmitype/"/>
    <ds:schemaRef ds:uri="http://schemas.openxmlformats.org/package/2006/metadata/core-properties"/>
    <ds:schemaRef ds:uri="http://schemas.microsoft.com/office/2006/documentManagement/types"/>
    <ds:schemaRef ds:uri="9bd557a6-2878-4252-a4fc-b8eaf009ff7e"/>
    <ds:schemaRef ds:uri="http://purl.org/dc/terms/"/>
    <ds:schemaRef ds:uri="http://www.w3.org/XML/1998/namespace"/>
    <ds:schemaRef ds:uri="http://schemas.microsoft.com/office/infopath/2007/PartnerControls"/>
    <ds:schemaRef ds:uri="http://schemas.microsoft.com/sharepoint/v3"/>
  </ds:schemaRefs>
</ds:datastoreItem>
</file>

<file path=customXml/itemProps4.xml><?xml version="1.0" encoding="utf-8"?>
<ds:datastoreItem xmlns:ds="http://schemas.openxmlformats.org/officeDocument/2006/customXml" ds:itemID="{5745109E-2DDF-40CB-AC2B-FF9B10C90820}">
  <ds:schemaRefs>
    <ds:schemaRef ds:uri="http://www.objective.com/ecm/document/metadata/A8F43476EB784464BFCC994945052FE7"/>
  </ds:schemaRefs>
</ds:datastoreItem>
</file>

<file path=docProps/app.xml><?xml version="1.0" encoding="utf-8"?>
<Properties xmlns="http://schemas.openxmlformats.org/officeDocument/2006/extended-properties" xmlns:vt="http://schemas.openxmlformats.org/officeDocument/2006/docPropsVTypes">
  <Template>FlexworkingtemplatePPT</Template>
  <TotalTime>3007</TotalTime>
  <Words>1086</Words>
  <Application>Microsoft Office PowerPoint</Application>
  <PresentationFormat>Custom</PresentationFormat>
  <Paragraphs>148</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Arial Black</vt:lpstr>
      <vt:lpstr>Calibri</vt:lpstr>
      <vt:lpstr>Courier New</vt:lpstr>
      <vt:lpstr>Georgia</vt:lpstr>
      <vt:lpstr>FlexworkingtemplatePPT</vt:lpstr>
      <vt:lpstr>PowerPoint Presentation</vt:lpstr>
      <vt:lpstr>PowerPoint Presentation</vt:lpstr>
      <vt:lpstr>Our business objectives</vt:lpstr>
      <vt:lpstr>Case studies of success</vt:lpstr>
      <vt:lpstr>Build the case for change</vt:lpstr>
      <vt:lpstr>Case for change template  </vt:lpstr>
      <vt:lpstr>Confidence in change</vt:lpstr>
      <vt:lpstr>Document the case for change</vt:lpstr>
      <vt:lpstr>Document your agency’s case for change</vt:lpstr>
    </vt:vector>
  </TitlesOfParts>
  <Company>ServiceFirst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susanna.zhu@thirdhorizon.com.au</dc:creator>
  <cp:lastModifiedBy>Claire Smith</cp:lastModifiedBy>
  <cp:revision>57</cp:revision>
  <cp:lastPrinted>2019-11-06T22:44:02Z</cp:lastPrinted>
  <dcterms:created xsi:type="dcterms:W3CDTF">2018-10-11T01:45:26Z</dcterms:created>
  <dcterms:modified xsi:type="dcterms:W3CDTF">2020-11-02T04:00:01Z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A4487756</vt:lpwstr>
  </property>
  <property fmtid="{D5CDD505-2E9C-101B-9397-08002B2CF9AE}" pid="4" name="Objective-Title">
    <vt:lpwstr>Attachment C_Building leader support for flexible working - workshop template</vt:lpwstr>
  </property>
  <property fmtid="{D5CDD505-2E9C-101B-9397-08002B2CF9AE}" pid="5" name="Objective-Comment">
    <vt:lpwstr/>
  </property>
  <property fmtid="{D5CDD505-2E9C-101B-9397-08002B2CF9AE}" pid="6" name="Objective-CreationStamp">
    <vt:filetime>2019-11-07T03:14:25Z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2019-12-13T02:33:43Z</vt:filetime>
  </property>
  <property fmtid="{D5CDD505-2E9C-101B-9397-08002B2CF9AE}" pid="10" name="Objective-ModificationStamp">
    <vt:filetime>2019-12-13T02:33:43Z</vt:filetime>
  </property>
  <property fmtid="{D5CDD505-2E9C-101B-9397-08002B2CF9AE}" pid="11" name="Objective-Owner">
    <vt:lpwstr>Catherine Coghlan</vt:lpwstr>
  </property>
  <property fmtid="{D5CDD505-2E9C-101B-9397-08002B2CF9AE}" pid="12" name="Objective-Path">
    <vt:lpwstr>Objective Global Folder:1. Public Service Commission (PSC):1. Public Service Commission File Plan (PSC):WORKFORCE DIVERSITY AND EQUITY:FLEXIBLE WORKING:Flexible Working - Framework:Flexible Working - Program of Work - Change management strategy:Influencin</vt:lpwstr>
  </property>
  <property fmtid="{D5CDD505-2E9C-101B-9397-08002B2CF9AE}" pid="13" name="Objective-Parent">
    <vt:lpwstr>Influencing Leaders</vt:lpwstr>
  </property>
  <property fmtid="{D5CDD505-2E9C-101B-9397-08002B2CF9AE}" pid="14" name="Objective-State">
    <vt:lpwstr>Published</vt:lpwstr>
  </property>
  <property fmtid="{D5CDD505-2E9C-101B-9397-08002B2CF9AE}" pid="15" name="Objective-Version">
    <vt:lpwstr>2.0</vt:lpwstr>
  </property>
  <property fmtid="{D5CDD505-2E9C-101B-9397-08002B2CF9AE}" pid="16" name="Objective-VersionNumber">
    <vt:r8>4</vt:r8>
  </property>
  <property fmtid="{D5CDD505-2E9C-101B-9397-08002B2CF9AE}" pid="17" name="Objective-VersionComment">
    <vt:lpwstr/>
  </property>
  <property fmtid="{D5CDD505-2E9C-101B-9397-08002B2CF9AE}" pid="18" name="Objective-FileNumber">
    <vt:lpwstr>qA433768</vt:lpwstr>
  </property>
  <property fmtid="{D5CDD505-2E9C-101B-9397-08002B2CF9AE}" pid="19" name="Objective-Classification">
    <vt:lpwstr/>
  </property>
  <property fmtid="{D5CDD505-2E9C-101B-9397-08002B2CF9AE}" pid="20" name="Objective-Caveats">
    <vt:lpwstr/>
  </property>
  <property fmtid="{D5CDD505-2E9C-101B-9397-08002B2CF9AE}" pid="21" name="Objective-Author">
    <vt:lpwstr/>
  </property>
  <property fmtid="{D5CDD505-2E9C-101B-9397-08002B2CF9AE}" pid="22" name="Objective-Position">
    <vt:lpwstr/>
  </property>
  <property fmtid="{D5CDD505-2E9C-101B-9397-08002B2CF9AE}" pid="23" name="Objective-Author Organisation">
    <vt:lpwstr/>
  </property>
  <property fmtid="{D5CDD505-2E9C-101B-9397-08002B2CF9AE}" pid="24" name="Objective-Address 1">
    <vt:lpwstr/>
  </property>
  <property fmtid="{D5CDD505-2E9C-101B-9397-08002B2CF9AE}" pid="25" name="Objective-Address 2">
    <vt:lpwstr/>
  </property>
  <property fmtid="{D5CDD505-2E9C-101B-9397-08002B2CF9AE}" pid="26" name="Objective-Phone 1">
    <vt:lpwstr/>
  </property>
  <property fmtid="{D5CDD505-2E9C-101B-9397-08002B2CF9AE}" pid="27" name="Objective-Co-Author">
    <vt:lpwstr/>
  </property>
  <property fmtid="{D5CDD505-2E9C-101B-9397-08002B2CF9AE}" pid="28" name="Objective-Document Type">
    <vt:lpwstr>PRES - Presentation</vt:lpwstr>
  </property>
  <property fmtid="{D5CDD505-2E9C-101B-9397-08002B2CF9AE}" pid="29" name="Objective-Date of Document">
    <vt:lpwstr/>
  </property>
  <property fmtid="{D5CDD505-2E9C-101B-9397-08002B2CF9AE}" pid="30" name="Objective-Date Received">
    <vt:lpwstr/>
  </property>
  <property fmtid="{D5CDD505-2E9C-101B-9397-08002B2CF9AE}" pid="31" name="Objective-Action Required">
    <vt:lpwstr/>
  </property>
  <property fmtid="{D5CDD505-2E9C-101B-9397-08002B2CF9AE}" pid="32" name="Objective-Date Department Response Due">
    <vt:lpwstr/>
  </property>
  <property fmtid="{D5CDD505-2E9C-101B-9397-08002B2CF9AE}" pid="33" name="Objective-Date Interim Response Sent">
    <vt:lpwstr/>
  </property>
  <property fmtid="{D5CDD505-2E9C-101B-9397-08002B2CF9AE}" pid="34" name="Objective-External Reference">
    <vt:lpwstr/>
  </property>
  <property fmtid="{D5CDD505-2E9C-101B-9397-08002B2CF9AE}" pid="35" name="Objective-Action Officer">
    <vt:lpwstr/>
  </property>
  <property fmtid="{D5CDD505-2E9C-101B-9397-08002B2CF9AE}" pid="36" name="Objective-Date Action Complete">
    <vt:lpwstr/>
  </property>
  <property fmtid="{D5CDD505-2E9C-101B-9397-08002B2CF9AE}" pid="37" name="Objective-Day Box">
    <vt:lpwstr/>
  </property>
  <property fmtid="{D5CDD505-2E9C-101B-9397-08002B2CF9AE}" pid="38" name="Objective-Security Classification [system]">
    <vt:lpwstr>UNCLASSIFIED</vt:lpwstr>
  </property>
  <property fmtid="{D5CDD505-2E9C-101B-9397-08002B2CF9AE}" pid="39" name="Objective-DLM [system]">
    <vt:lpwstr>No Impact</vt:lpwstr>
  </property>
  <property fmtid="{D5CDD505-2E9C-101B-9397-08002B2CF9AE}" pid="40" name="Objective-Vital Record [system]">
    <vt:lpwstr>No</vt:lpwstr>
  </property>
  <property fmtid="{D5CDD505-2E9C-101B-9397-08002B2CF9AE}" pid="41" name="Objective-Description">
    <vt:lpwstr/>
  </property>
  <property fmtid="{D5CDD505-2E9C-101B-9397-08002B2CF9AE}" pid="42" name="Objective-VersionId">
    <vt:lpwstr>vA7957601</vt:lpwstr>
  </property>
  <property fmtid="{D5CDD505-2E9C-101B-9397-08002B2CF9AE}" pid="43" name="Objective-Vital Record">
    <vt:lpwstr>No</vt:lpwstr>
  </property>
  <property fmtid="{D5CDD505-2E9C-101B-9397-08002B2CF9AE}" pid="44" name="Objective-DLM">
    <vt:lpwstr>No Impact</vt:lpwstr>
  </property>
  <property fmtid="{D5CDD505-2E9C-101B-9397-08002B2CF9AE}" pid="45" name="Objective-Security Classification">
    <vt:lpwstr>UNCLASSIFIED</vt:lpwstr>
  </property>
  <property fmtid="{D5CDD505-2E9C-101B-9397-08002B2CF9AE}" pid="46" name="Objective-Approval History">
    <vt:lpwstr/>
  </property>
  <property fmtid="{D5CDD505-2E9C-101B-9397-08002B2CF9AE}" pid="47" name="Objective-Approval Status">
    <vt:lpwstr/>
  </property>
  <property fmtid="{D5CDD505-2E9C-101B-9397-08002B2CF9AE}" pid="48" name="Objective-Document Tag(s)">
    <vt:lpwstr/>
  </property>
  <property fmtid="{D5CDD505-2E9C-101B-9397-08002B2CF9AE}" pid="49" name="Objective-Current Approver">
    <vt:lpwstr/>
  </property>
  <property fmtid="{D5CDD505-2E9C-101B-9397-08002B2CF9AE}" pid="50" name="Objective-Current Approver [system]">
    <vt:lpwstr/>
  </property>
  <property fmtid="{D5CDD505-2E9C-101B-9397-08002B2CF9AE}" pid="51" name="Objective-Approval Status [system]">
    <vt:lpwstr/>
  </property>
  <property fmtid="{D5CDD505-2E9C-101B-9397-08002B2CF9AE}" pid="52" name="Objective-Approval History [system]">
    <vt:lpwstr/>
  </property>
  <property fmtid="{D5CDD505-2E9C-101B-9397-08002B2CF9AE}" pid="53" name="Objective-Document Tag(s) [system]">
    <vt:lpwstr/>
  </property>
  <property fmtid="{D5CDD505-2E9C-101B-9397-08002B2CF9AE}" pid="54" name="Objective-Connect Creator">
    <vt:lpwstr/>
  </property>
  <property fmtid="{D5CDD505-2E9C-101B-9397-08002B2CF9AE}" pid="55" name="Objective-Shared By">
    <vt:lpwstr/>
  </property>
  <property fmtid="{D5CDD505-2E9C-101B-9397-08002B2CF9AE}" pid="56" name="Objective-Connect Creator [system]">
    <vt:lpwstr/>
  </property>
  <property fmtid="{D5CDD505-2E9C-101B-9397-08002B2CF9AE}" pid="57" name="Objective-Shared By [system]">
    <vt:lpwstr/>
  </property>
  <property fmtid="{D5CDD505-2E9C-101B-9397-08002B2CF9AE}" pid="58" name="ContentTypeId">
    <vt:lpwstr>0x0101009DFE637BE81ADF488BE1DC9DBC9AFF35</vt:lpwstr>
  </property>
  <property fmtid="{D5CDD505-2E9C-101B-9397-08002B2CF9AE}" pid="59" name="TaxKeyword">
    <vt:lpwstr/>
  </property>
</Properties>
</file>