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9"/>
  </p:notesMasterIdLst>
  <p:sldIdLst>
    <p:sldId id="256" r:id="rId5"/>
    <p:sldId id="25975" r:id="rId6"/>
    <p:sldId id="25987" r:id="rId7"/>
    <p:sldId id="2600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2C56"/>
    <a:srgbClr val="A6BBC9"/>
    <a:srgbClr val="D5FBFA"/>
    <a:srgbClr val="13CFCB"/>
    <a:srgbClr val="10ACA8"/>
    <a:srgbClr val="34ECE8"/>
    <a:srgbClr val="E4FC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6122" autoAdjust="0"/>
  </p:normalViewPr>
  <p:slideViewPr>
    <p:cSldViewPr snapToGrid="0">
      <p:cViewPr>
        <p:scale>
          <a:sx n="100" d="100"/>
          <a:sy n="100" d="100"/>
        </p:scale>
        <p:origin x="72" y="34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72C867-324D-46EF-BEC7-A0F6890C3FC1}" type="datetimeFigureOut">
              <a:rPr lang="en-AU" smtClean="0"/>
              <a:t>13/08/2021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A67A0B-A11C-4DC9-AFF1-866BAE708746}" type="slidenum">
              <a:rPr lang="en-AU" smtClean="0"/>
              <a:t>‹#›</a:t>
            </a:fld>
            <a:endParaRPr lang="en-AU"/>
          </a:p>
        </p:txBody>
      </p:sp>
    </p:spTree>
    <p:extLst>
      <p:ext uri="{BB962C8B-B14F-4D97-AF65-F5344CB8AC3E}">
        <p14:creationId xmlns:p14="http://schemas.microsoft.com/office/powerpoint/2010/main" val="1735062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C9D25DCF-676B-479F-8146-C589700CBAF8}" type="slidenum">
              <a:rPr lang="en-AU" smtClean="0"/>
              <a:t>1</a:t>
            </a:fld>
            <a:endParaRPr lang="en-AU"/>
          </a:p>
        </p:txBody>
      </p:sp>
    </p:spTree>
    <p:extLst>
      <p:ext uri="{BB962C8B-B14F-4D97-AF65-F5344CB8AC3E}">
        <p14:creationId xmlns:p14="http://schemas.microsoft.com/office/powerpoint/2010/main" val="2842922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D25DCF-676B-479F-8146-C589700CBAF8}" type="slidenum">
              <a:rPr lang="en-AU" smtClean="0"/>
              <a:t>3</a:t>
            </a:fld>
            <a:endParaRPr lang="en-AU"/>
          </a:p>
        </p:txBody>
      </p:sp>
    </p:spTree>
    <p:extLst>
      <p:ext uri="{BB962C8B-B14F-4D97-AF65-F5344CB8AC3E}">
        <p14:creationId xmlns:p14="http://schemas.microsoft.com/office/powerpoint/2010/main" val="1174956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05D807-9D75-49E7-88C9-8986616633EF}"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989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0658C-812B-4625-B1A1-FACFAF9379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54E3990-CEC1-4932-A702-9721D0F98B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12" name="Slide Number Placeholder 19">
            <a:extLst>
              <a:ext uri="{FF2B5EF4-FFF2-40B4-BE49-F238E27FC236}">
                <a16:creationId xmlns:a16="http://schemas.microsoft.com/office/drawing/2014/main" id="{94AC6DAC-2457-45AD-98B7-6DB0E750E63D}"/>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233462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B1177-27A1-4D95-B4ED-13F15A97C46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4E186D5-61B4-4945-8EB2-5D872B6E2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19">
            <a:extLst>
              <a:ext uri="{FF2B5EF4-FFF2-40B4-BE49-F238E27FC236}">
                <a16:creationId xmlns:a16="http://schemas.microsoft.com/office/drawing/2014/main" id="{E23E7754-ED1A-4627-BF1A-B6F1A57C2A4E}"/>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194439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53ED38-D7AE-454F-86EB-D7F679E6F2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5C96A17-6567-4948-9C44-77B244408E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19">
            <a:extLst>
              <a:ext uri="{FF2B5EF4-FFF2-40B4-BE49-F238E27FC236}">
                <a16:creationId xmlns:a16="http://schemas.microsoft.com/office/drawing/2014/main" id="{167247DA-7166-4A62-89A8-938331E472E6}"/>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2609228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1_Title Only">
    <p:spTree>
      <p:nvGrpSpPr>
        <p:cNvPr id="1" name="Shape 66"/>
        <p:cNvGrpSpPr/>
        <p:nvPr/>
      </p:nvGrpSpPr>
      <p:grpSpPr>
        <a:xfrm>
          <a:off x="0" y="0"/>
          <a:ext cx="0" cy="0"/>
          <a:chOff x="0" y="0"/>
          <a:chExt cx="0" cy="0"/>
        </a:xfrm>
      </p:grpSpPr>
      <p:sp>
        <p:nvSpPr>
          <p:cNvPr id="67" name="Google Shape;67;p2"/>
          <p:cNvSpPr txBox="1">
            <a:spLocks noGrp="1"/>
          </p:cNvSpPr>
          <p:nvPr>
            <p:ph type="title"/>
          </p:nvPr>
        </p:nvSpPr>
        <p:spPr>
          <a:xfrm>
            <a:off x="593276" y="553913"/>
            <a:ext cx="11010859" cy="49859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 name="Slide Number Placeholder 19">
            <a:extLst>
              <a:ext uri="{FF2B5EF4-FFF2-40B4-BE49-F238E27FC236}">
                <a16:creationId xmlns:a16="http://schemas.microsoft.com/office/drawing/2014/main" id="{8A3D6A03-5255-4F81-908E-4D2A95504A0E}"/>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3051147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 Column Content">
  <p:cSld name="3 Column Content">
    <p:spTree>
      <p:nvGrpSpPr>
        <p:cNvPr id="1" name="Shape 70"/>
        <p:cNvGrpSpPr/>
        <p:nvPr/>
      </p:nvGrpSpPr>
      <p:grpSpPr>
        <a:xfrm>
          <a:off x="0" y="0"/>
          <a:ext cx="0" cy="0"/>
          <a:chOff x="0" y="0"/>
          <a:chExt cx="0" cy="0"/>
        </a:xfrm>
      </p:grpSpPr>
      <p:sp>
        <p:nvSpPr>
          <p:cNvPr id="71" name="Google Shape;71;p3"/>
          <p:cNvSpPr txBox="1">
            <a:spLocks noGrp="1"/>
          </p:cNvSpPr>
          <p:nvPr>
            <p:ph type="title"/>
          </p:nvPr>
        </p:nvSpPr>
        <p:spPr>
          <a:xfrm>
            <a:off x="593276" y="553913"/>
            <a:ext cx="11010859" cy="49859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
          <p:cNvSpPr txBox="1">
            <a:spLocks noGrp="1"/>
          </p:cNvSpPr>
          <p:nvPr>
            <p:ph type="body" idx="1"/>
          </p:nvPr>
        </p:nvSpPr>
        <p:spPr>
          <a:xfrm>
            <a:off x="593275" y="1853989"/>
            <a:ext cx="3233524" cy="39515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0"/>
              </a:spcBef>
              <a:spcAft>
                <a:spcPts val="0"/>
              </a:spcAft>
              <a:buClr>
                <a:schemeClr val="accent1"/>
              </a:buClr>
              <a:buSzPts val="1800"/>
              <a:buNone/>
              <a:defRPr/>
            </a:lvl1pPr>
            <a:lvl2pPr marL="914400" lvl="1" indent="-228600" algn="l">
              <a:lnSpc>
                <a:spcPct val="90000"/>
              </a:lnSpc>
              <a:spcBef>
                <a:spcPts val="800"/>
              </a:spcBef>
              <a:spcAft>
                <a:spcPts val="0"/>
              </a:spcAft>
              <a:buClr>
                <a:schemeClr val="dk2"/>
              </a:buClr>
              <a:buSzPts val="1800"/>
              <a:buNone/>
              <a:defRPr/>
            </a:lvl2pPr>
            <a:lvl3pPr marL="1371600" lvl="2" indent="-342900" algn="l">
              <a:lnSpc>
                <a:spcPct val="90000"/>
              </a:lnSpc>
              <a:spcBef>
                <a:spcPts val="800"/>
              </a:spcBef>
              <a:spcAft>
                <a:spcPts val="0"/>
              </a:spcAft>
              <a:buSzPts val="1800"/>
              <a:buChar char="•"/>
              <a:defRPr/>
            </a:lvl3pPr>
            <a:lvl4pPr marL="1828800" lvl="3" indent="-342900" algn="l">
              <a:lnSpc>
                <a:spcPct val="90000"/>
              </a:lnSpc>
              <a:spcBef>
                <a:spcPts val="800"/>
              </a:spcBef>
              <a:spcAft>
                <a:spcPts val="0"/>
              </a:spcAft>
              <a:buSzPts val="1800"/>
              <a:buChar char="•"/>
              <a:defRPr/>
            </a:lvl4pPr>
            <a:lvl5pPr marL="2286000" lvl="4" indent="-342900" algn="l">
              <a:lnSpc>
                <a:spcPct val="90000"/>
              </a:lnSpc>
              <a:spcBef>
                <a:spcPts val="601"/>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
          <p:cNvSpPr txBox="1">
            <a:spLocks noGrp="1"/>
          </p:cNvSpPr>
          <p:nvPr>
            <p:ph type="body" idx="2"/>
          </p:nvPr>
        </p:nvSpPr>
        <p:spPr>
          <a:xfrm>
            <a:off x="4479242" y="1853989"/>
            <a:ext cx="3233524" cy="39515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0"/>
              </a:spcBef>
              <a:spcAft>
                <a:spcPts val="0"/>
              </a:spcAft>
              <a:buClr>
                <a:schemeClr val="accent1"/>
              </a:buClr>
              <a:buSzPts val="1800"/>
              <a:buNone/>
              <a:defRPr/>
            </a:lvl1pPr>
            <a:lvl2pPr marL="914400" lvl="1" indent="-228600" algn="l">
              <a:lnSpc>
                <a:spcPct val="90000"/>
              </a:lnSpc>
              <a:spcBef>
                <a:spcPts val="800"/>
              </a:spcBef>
              <a:spcAft>
                <a:spcPts val="0"/>
              </a:spcAft>
              <a:buClr>
                <a:schemeClr val="dk2"/>
              </a:buClr>
              <a:buSzPts val="1800"/>
              <a:buNone/>
              <a:defRPr/>
            </a:lvl2pPr>
            <a:lvl3pPr marL="1371600" lvl="2" indent="-342900" algn="l">
              <a:lnSpc>
                <a:spcPct val="90000"/>
              </a:lnSpc>
              <a:spcBef>
                <a:spcPts val="800"/>
              </a:spcBef>
              <a:spcAft>
                <a:spcPts val="0"/>
              </a:spcAft>
              <a:buSzPts val="1800"/>
              <a:buChar char="•"/>
              <a:defRPr/>
            </a:lvl3pPr>
            <a:lvl4pPr marL="1828800" lvl="3" indent="-342900" algn="l">
              <a:lnSpc>
                <a:spcPct val="90000"/>
              </a:lnSpc>
              <a:spcBef>
                <a:spcPts val="800"/>
              </a:spcBef>
              <a:spcAft>
                <a:spcPts val="0"/>
              </a:spcAft>
              <a:buSzPts val="1800"/>
              <a:buChar char="•"/>
              <a:defRPr/>
            </a:lvl4pPr>
            <a:lvl5pPr marL="2286000" lvl="4" indent="-342900" algn="l">
              <a:lnSpc>
                <a:spcPct val="90000"/>
              </a:lnSpc>
              <a:spcBef>
                <a:spcPts val="601"/>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3"/>
          <p:cNvSpPr txBox="1">
            <a:spLocks noGrp="1"/>
          </p:cNvSpPr>
          <p:nvPr>
            <p:ph type="body" idx="3"/>
          </p:nvPr>
        </p:nvSpPr>
        <p:spPr>
          <a:xfrm>
            <a:off x="8373873" y="1853989"/>
            <a:ext cx="3233524" cy="39515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0"/>
              </a:spcBef>
              <a:spcAft>
                <a:spcPts val="0"/>
              </a:spcAft>
              <a:buClr>
                <a:schemeClr val="accent1"/>
              </a:buClr>
              <a:buSzPts val="1800"/>
              <a:buNone/>
              <a:defRPr/>
            </a:lvl1pPr>
            <a:lvl2pPr marL="914400" lvl="1" indent="-228600" algn="l">
              <a:lnSpc>
                <a:spcPct val="90000"/>
              </a:lnSpc>
              <a:spcBef>
                <a:spcPts val="800"/>
              </a:spcBef>
              <a:spcAft>
                <a:spcPts val="0"/>
              </a:spcAft>
              <a:buClr>
                <a:schemeClr val="dk2"/>
              </a:buClr>
              <a:buSzPts val="1800"/>
              <a:buNone/>
              <a:defRPr/>
            </a:lvl2pPr>
            <a:lvl3pPr marL="1371600" lvl="2" indent="-342900" algn="l">
              <a:lnSpc>
                <a:spcPct val="90000"/>
              </a:lnSpc>
              <a:spcBef>
                <a:spcPts val="800"/>
              </a:spcBef>
              <a:spcAft>
                <a:spcPts val="0"/>
              </a:spcAft>
              <a:buSzPts val="1800"/>
              <a:buChar char="•"/>
              <a:defRPr/>
            </a:lvl3pPr>
            <a:lvl4pPr marL="1828800" lvl="3" indent="-342900" algn="l">
              <a:lnSpc>
                <a:spcPct val="90000"/>
              </a:lnSpc>
              <a:spcBef>
                <a:spcPts val="800"/>
              </a:spcBef>
              <a:spcAft>
                <a:spcPts val="0"/>
              </a:spcAft>
              <a:buSzPts val="1800"/>
              <a:buChar char="•"/>
              <a:defRPr/>
            </a:lvl4pPr>
            <a:lvl5pPr marL="2286000" lvl="4" indent="-342900" algn="l">
              <a:lnSpc>
                <a:spcPct val="90000"/>
              </a:lnSpc>
              <a:spcBef>
                <a:spcPts val="601"/>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 name="Slide Number Placeholder 19">
            <a:extLst>
              <a:ext uri="{FF2B5EF4-FFF2-40B4-BE49-F238E27FC236}">
                <a16:creationId xmlns:a16="http://schemas.microsoft.com/office/drawing/2014/main" id="{57BB641F-B943-481C-813B-CF43DB242F24}"/>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92040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A">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412" y="1876273"/>
            <a:ext cx="11160000" cy="3914928"/>
          </a:xfrm>
        </p:spPr>
        <p:txBody>
          <a:bodyPr/>
          <a:lstStyle>
            <a:lvl1pPr>
              <a:defRPr/>
            </a:lvl1pPr>
          </a:lstStyle>
          <a:p>
            <a:pPr lvl="0"/>
            <a:r>
              <a:rPr lang="en-US"/>
              <a:t>Press the ‘Increase/Decrease’ button under the Home tab to move though the text styles.</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436458FA-0178-4667-9065-C8153A934B0E}"/>
              </a:ext>
            </a:extLst>
          </p:cNvPr>
          <p:cNvSpPr>
            <a:spLocks noGrp="1"/>
          </p:cNvSpPr>
          <p:nvPr>
            <p:ph type="title"/>
          </p:nvPr>
        </p:nvSpPr>
        <p:spPr/>
        <p:txBody>
          <a:bodyPr/>
          <a:lstStyle/>
          <a:p>
            <a:r>
              <a:rPr lang="en-US"/>
              <a:t>Click to edit Master title style</a:t>
            </a:r>
            <a:endParaRPr lang="en-AU"/>
          </a:p>
        </p:txBody>
      </p:sp>
      <p:sp>
        <p:nvSpPr>
          <p:cNvPr id="8" name="Slide Number Placeholder 19">
            <a:extLst>
              <a:ext uri="{FF2B5EF4-FFF2-40B4-BE49-F238E27FC236}">
                <a16:creationId xmlns:a16="http://schemas.microsoft.com/office/drawing/2014/main" id="{BB9E1C77-0C04-4D4E-A1C4-04D5FDF4C838}"/>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716578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Title Slide B">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527F833-40CD-49E0-B1DF-9E336CCA69C6}"/>
              </a:ext>
              <a:ext uri="{C183D7F6-B498-43B3-948B-1728B52AA6E4}">
                <adec:decorative xmlns:adec="http://schemas.microsoft.com/office/drawing/2017/decorative" val="1"/>
              </a:ext>
            </a:extLst>
          </p:cNvPr>
          <p:cNvSpPr/>
          <p:nvPr userDrawn="1"/>
        </p:nvSpPr>
        <p:spPr>
          <a:xfrm flipV="1">
            <a:off x="4338000" y="-3600"/>
            <a:ext cx="7668000" cy="6678000"/>
          </a:xfrm>
          <a:custGeom>
            <a:avLst/>
            <a:gdLst>
              <a:gd name="connsiteX0" fmla="*/ 1269237 w 7668000"/>
              <a:gd name="connsiteY0" fmla="*/ 6678000 h 6678000"/>
              <a:gd name="connsiteX1" fmla="*/ 6398763 w 7668000"/>
              <a:gd name="connsiteY1" fmla="*/ 6678000 h 6678000"/>
              <a:gd name="connsiteX2" fmla="*/ 6545048 w 7668000"/>
              <a:gd name="connsiteY2" fmla="*/ 6545047 h 6678000"/>
              <a:gd name="connsiteX3" fmla="*/ 7668000 w 7668000"/>
              <a:gd name="connsiteY3" fmla="*/ 3834000 h 6678000"/>
              <a:gd name="connsiteX4" fmla="*/ 7668000 w 7668000"/>
              <a:gd name="connsiteY4" fmla="*/ 0 h 6678000"/>
              <a:gd name="connsiteX5" fmla="*/ 3834000 w 7668000"/>
              <a:gd name="connsiteY5" fmla="*/ 0 h 6678000"/>
              <a:gd name="connsiteX6" fmla="*/ 0 w 7668000"/>
              <a:gd name="connsiteY6" fmla="*/ 3834000 h 6678000"/>
              <a:gd name="connsiteX7" fmla="*/ 1122953 w 7668000"/>
              <a:gd name="connsiteY7" fmla="*/ 6545047 h 667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8000" h="6678000">
                <a:moveTo>
                  <a:pt x="1269237" y="6678000"/>
                </a:moveTo>
                <a:lnTo>
                  <a:pt x="6398763" y="6678000"/>
                </a:lnTo>
                <a:lnTo>
                  <a:pt x="6545048" y="6545047"/>
                </a:lnTo>
                <a:cubicBezTo>
                  <a:pt x="7238865" y="5851230"/>
                  <a:pt x="7668000" y="4892730"/>
                  <a:pt x="7668000" y="3834000"/>
                </a:cubicBezTo>
                <a:lnTo>
                  <a:pt x="7668000" y="0"/>
                </a:lnTo>
                <a:lnTo>
                  <a:pt x="3834000" y="0"/>
                </a:lnTo>
                <a:cubicBezTo>
                  <a:pt x="1716540" y="0"/>
                  <a:pt x="0" y="1716540"/>
                  <a:pt x="0" y="3834000"/>
                </a:cubicBezTo>
                <a:cubicBezTo>
                  <a:pt x="0" y="4892730"/>
                  <a:pt x="429135" y="5851230"/>
                  <a:pt x="1122953" y="6545047"/>
                </a:cubicBezTo>
                <a:close/>
              </a:path>
            </a:pathLst>
          </a:custGeom>
          <a:solidFill>
            <a:srgbClr val="A6BBC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a:p>
        </p:txBody>
      </p:sp>
      <p:sp>
        <p:nvSpPr>
          <p:cNvPr id="10" name="Freeform: Shape 9">
            <a:extLst>
              <a:ext uri="{FF2B5EF4-FFF2-40B4-BE49-F238E27FC236}">
                <a16:creationId xmlns:a16="http://schemas.microsoft.com/office/drawing/2014/main" id="{B2E6787B-4C72-48A1-93DB-0A8232F2B9DE}"/>
              </a:ext>
              <a:ext uri="{C183D7F6-B498-43B3-948B-1728B52AA6E4}">
                <adec:decorative xmlns:adec="http://schemas.microsoft.com/office/drawing/2017/decorative" val="1"/>
              </a:ext>
            </a:extLst>
          </p:cNvPr>
          <p:cNvSpPr/>
          <p:nvPr userDrawn="1"/>
        </p:nvSpPr>
        <p:spPr>
          <a:xfrm flipV="1">
            <a:off x="155575" y="180001"/>
            <a:ext cx="7668000" cy="6678000"/>
          </a:xfrm>
          <a:custGeom>
            <a:avLst/>
            <a:gdLst>
              <a:gd name="connsiteX0" fmla="*/ 0 w 7668000"/>
              <a:gd name="connsiteY0" fmla="*/ 6678000 h 6678000"/>
              <a:gd name="connsiteX1" fmla="*/ 3834000 w 7668000"/>
              <a:gd name="connsiteY1" fmla="*/ 6678000 h 6678000"/>
              <a:gd name="connsiteX2" fmla="*/ 7668000 w 7668000"/>
              <a:gd name="connsiteY2" fmla="*/ 2844000 h 6678000"/>
              <a:gd name="connsiteX3" fmla="*/ 6545048 w 7668000"/>
              <a:gd name="connsiteY3" fmla="*/ 132953 h 6678000"/>
              <a:gd name="connsiteX4" fmla="*/ 6398763 w 7668000"/>
              <a:gd name="connsiteY4" fmla="*/ 0 h 6678000"/>
              <a:gd name="connsiteX5" fmla="*/ 1269237 w 7668000"/>
              <a:gd name="connsiteY5" fmla="*/ 0 h 6678000"/>
              <a:gd name="connsiteX6" fmla="*/ 1122953 w 7668000"/>
              <a:gd name="connsiteY6" fmla="*/ 132953 h 6678000"/>
              <a:gd name="connsiteX7" fmla="*/ 0 w 7668000"/>
              <a:gd name="connsiteY7" fmla="*/ 2844000 h 667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8000" h="6678000">
                <a:moveTo>
                  <a:pt x="0" y="6678000"/>
                </a:moveTo>
                <a:lnTo>
                  <a:pt x="3834000" y="6678000"/>
                </a:lnTo>
                <a:cubicBezTo>
                  <a:pt x="5951460" y="6678000"/>
                  <a:pt x="7668000" y="4961460"/>
                  <a:pt x="7668000" y="2844000"/>
                </a:cubicBezTo>
                <a:cubicBezTo>
                  <a:pt x="7668000" y="1785270"/>
                  <a:pt x="7238865" y="826770"/>
                  <a:pt x="6545048" y="132953"/>
                </a:cubicBezTo>
                <a:lnTo>
                  <a:pt x="6398763" y="0"/>
                </a:lnTo>
                <a:lnTo>
                  <a:pt x="1269237" y="0"/>
                </a:lnTo>
                <a:lnTo>
                  <a:pt x="1122953" y="132953"/>
                </a:lnTo>
                <a:cubicBezTo>
                  <a:pt x="429135" y="826770"/>
                  <a:pt x="0" y="1785270"/>
                  <a:pt x="0" y="2844000"/>
                </a:cubicBezTo>
                <a:close/>
              </a:path>
            </a:pathLst>
          </a:custGeom>
          <a:solidFill>
            <a:srgbClr val="3E2C56">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dirty="0"/>
          </a:p>
        </p:txBody>
      </p:sp>
      <p:sp>
        <p:nvSpPr>
          <p:cNvPr id="3" name="Title 2">
            <a:extLst>
              <a:ext uri="{FF2B5EF4-FFF2-40B4-BE49-F238E27FC236}">
                <a16:creationId xmlns:a16="http://schemas.microsoft.com/office/drawing/2014/main" id="{4C6894AC-A6FF-4C78-BD1B-BD484004B46F}"/>
              </a:ext>
            </a:extLst>
          </p:cNvPr>
          <p:cNvSpPr>
            <a:spLocks noGrp="1"/>
          </p:cNvSpPr>
          <p:nvPr>
            <p:ph type="title" hasCustomPrompt="1"/>
          </p:nvPr>
        </p:nvSpPr>
        <p:spPr>
          <a:xfrm>
            <a:off x="400051" y="1824037"/>
            <a:ext cx="5848349" cy="1897611"/>
          </a:xfrm>
        </p:spPr>
        <p:txBody>
          <a:bodyPr anchor="b"/>
          <a:lstStyle>
            <a:lvl1pPr>
              <a:defRPr b="1" cap="all" baseline="0">
                <a:solidFill>
                  <a:schemeClr val="bg1"/>
                </a:solidFill>
                <a:latin typeface="+mn-lt"/>
              </a:defRPr>
            </a:lvl1pPr>
          </a:lstStyle>
          <a:p>
            <a:r>
              <a:rPr lang="en-US" dirty="0"/>
              <a:t>Click to ADD TITLE LINE TWO</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00051" y="3771900"/>
            <a:ext cx="4752000" cy="1395411"/>
          </a:xfrm>
        </p:spPr>
        <p:txBody>
          <a:bodyPr/>
          <a:lstStyle>
            <a:lvl1pPr marL="0" indent="0" algn="l">
              <a:buNone/>
              <a:defRPr sz="2600" b="1">
                <a:solidFill>
                  <a:schemeClr val="bg1"/>
                </a:solidFill>
              </a:defRPr>
            </a:lvl1pPr>
            <a:lvl2pPr marL="0" indent="0" algn="l">
              <a:buNone/>
              <a:defRPr sz="2600" b="1">
                <a:solidFill>
                  <a:schemeClr val="bg1"/>
                </a:solidFill>
              </a:defRPr>
            </a:lvl2pPr>
            <a:lvl3pPr marL="0" indent="0" algn="l">
              <a:buNone/>
              <a:defRPr sz="2600" b="1">
                <a:solidFill>
                  <a:schemeClr val="bg1"/>
                </a:solidFill>
              </a:defRPr>
            </a:lvl3pPr>
            <a:lvl4pPr marL="0" indent="0" algn="l">
              <a:buNone/>
              <a:defRPr sz="2600" b="1">
                <a:solidFill>
                  <a:schemeClr val="bg1"/>
                </a:solidFill>
              </a:defRPr>
            </a:lvl4pPr>
            <a:lvl5pPr marL="0" indent="0" algn="l">
              <a:buNone/>
              <a:defRPr sz="2600" b="1">
                <a:solidFill>
                  <a:schemeClr val="bg1"/>
                </a:solidFill>
              </a:defRPr>
            </a:lvl5pPr>
            <a:lvl6pPr marL="0" indent="0" algn="l">
              <a:buNone/>
              <a:defRPr sz="2600" b="1">
                <a:solidFill>
                  <a:schemeClr val="bg1"/>
                </a:solidFill>
              </a:defRPr>
            </a:lvl6pPr>
            <a:lvl7pPr marL="0" indent="0" algn="l">
              <a:buNone/>
              <a:defRPr sz="2600" b="1">
                <a:solidFill>
                  <a:schemeClr val="bg1"/>
                </a:solidFill>
              </a:defRPr>
            </a:lvl7pPr>
            <a:lvl8pPr marL="0" indent="0" algn="l">
              <a:buNone/>
              <a:defRPr sz="2600" b="1">
                <a:solidFill>
                  <a:schemeClr val="bg1"/>
                </a:solidFill>
              </a:defRPr>
            </a:lvl8pPr>
            <a:lvl9pPr marL="0" indent="0" algn="l">
              <a:buNone/>
              <a:defRPr sz="2600" b="1">
                <a:solidFill>
                  <a:schemeClr val="bg1"/>
                </a:solidFill>
              </a:defRPr>
            </a:lvl9pPr>
          </a:lstStyle>
          <a:p>
            <a:pPr lvl="0"/>
            <a:r>
              <a:rPr lang="en-US" dirty="0"/>
              <a:t>Click to add subtitle</a:t>
            </a:r>
          </a:p>
          <a:p>
            <a:pPr lvl="1"/>
            <a:r>
              <a:rPr lang="en-US" dirty="0"/>
              <a:t>2</a:t>
            </a:r>
          </a:p>
          <a:p>
            <a:pPr lvl="2"/>
            <a:r>
              <a:rPr lang="en-US" dirty="0"/>
              <a:t>3</a:t>
            </a:r>
          </a:p>
          <a:p>
            <a:pPr lvl="3"/>
            <a:r>
              <a:rPr lang="en-US" dirty="0"/>
              <a:t>4</a:t>
            </a:r>
          </a:p>
          <a:p>
            <a:pPr lvl="4"/>
            <a:r>
              <a:rPr lang="en-US" dirty="0"/>
              <a:t>5</a:t>
            </a:r>
          </a:p>
          <a:p>
            <a:pPr lvl="5"/>
            <a:r>
              <a:rPr lang="en-US" dirty="0"/>
              <a:t>6</a:t>
            </a:r>
          </a:p>
          <a:p>
            <a:pPr lvl="6"/>
            <a:r>
              <a:rPr lang="en-US" dirty="0"/>
              <a:t>7</a:t>
            </a:r>
          </a:p>
          <a:p>
            <a:pPr lvl="7"/>
            <a:r>
              <a:rPr lang="en-US" dirty="0"/>
              <a:t>8</a:t>
            </a:r>
          </a:p>
          <a:p>
            <a:pPr lvl="8"/>
            <a:r>
              <a:rPr lang="en-US" dirty="0"/>
              <a:t>9</a:t>
            </a:r>
            <a:endParaRPr lang="en-GB" dirty="0"/>
          </a:p>
        </p:txBody>
      </p:sp>
      <p:grpSp>
        <p:nvGrpSpPr>
          <p:cNvPr id="17" name="Group 4">
            <a:extLst>
              <a:ext uri="{FF2B5EF4-FFF2-40B4-BE49-F238E27FC236}">
                <a16:creationId xmlns:a16="http://schemas.microsoft.com/office/drawing/2014/main" id="{6B3F6053-1727-4489-9692-87E955646139}"/>
              </a:ext>
            </a:extLst>
          </p:cNvPr>
          <p:cNvGrpSpPr>
            <a:grpSpLocks noChangeAspect="1"/>
          </p:cNvGrpSpPr>
          <p:nvPr userDrawn="1"/>
        </p:nvGrpSpPr>
        <p:grpSpPr bwMode="auto">
          <a:xfrm>
            <a:off x="511176" y="542926"/>
            <a:ext cx="1916113" cy="638175"/>
            <a:chOff x="322" y="342"/>
            <a:chExt cx="1207" cy="402"/>
          </a:xfrm>
        </p:grpSpPr>
        <p:sp>
          <p:nvSpPr>
            <p:cNvPr id="18" name="Freeform 5">
              <a:extLst>
                <a:ext uri="{FF2B5EF4-FFF2-40B4-BE49-F238E27FC236}">
                  <a16:creationId xmlns:a16="http://schemas.microsoft.com/office/drawing/2014/main" id="{22601B1B-969A-4CD5-8E80-64850F1B30BF}"/>
                </a:ext>
              </a:extLst>
            </p:cNvPr>
            <p:cNvSpPr>
              <a:spLocks noEditPoints="1"/>
            </p:cNvSpPr>
            <p:nvPr/>
          </p:nvSpPr>
          <p:spPr bwMode="auto">
            <a:xfrm>
              <a:off x="330" y="637"/>
              <a:ext cx="1199" cy="107"/>
            </a:xfrm>
            <a:custGeom>
              <a:avLst/>
              <a:gdLst>
                <a:gd name="T0" fmla="*/ 37 w 1983"/>
                <a:gd name="T1" fmla="*/ 171 h 174"/>
                <a:gd name="T2" fmla="*/ 133 w 1983"/>
                <a:gd name="T3" fmla="*/ 61 h 174"/>
                <a:gd name="T4" fmla="*/ 0 w 1983"/>
                <a:gd name="T5" fmla="*/ 3 h 174"/>
                <a:gd name="T6" fmla="*/ 37 w 1983"/>
                <a:gd name="T7" fmla="*/ 88 h 174"/>
                <a:gd name="T8" fmla="*/ 96 w 1983"/>
                <a:gd name="T9" fmla="*/ 62 h 174"/>
                <a:gd name="T10" fmla="*/ 37 w 1983"/>
                <a:gd name="T11" fmla="*/ 88 h 174"/>
                <a:gd name="T12" fmla="*/ 300 w 1983"/>
                <a:gd name="T13" fmla="*/ 98 h 174"/>
                <a:gd name="T14" fmla="*/ 263 w 1983"/>
                <a:gd name="T15" fmla="*/ 99 h 174"/>
                <a:gd name="T16" fmla="*/ 190 w 1983"/>
                <a:gd name="T17" fmla="*/ 3 h 174"/>
                <a:gd name="T18" fmla="*/ 226 w 1983"/>
                <a:gd name="T19" fmla="*/ 173 h 174"/>
                <a:gd name="T20" fmla="*/ 415 w 1983"/>
                <a:gd name="T21" fmla="*/ 171 h 174"/>
                <a:gd name="T22" fmla="*/ 447 w 1983"/>
                <a:gd name="T23" fmla="*/ 83 h 174"/>
                <a:gd name="T24" fmla="*/ 457 w 1983"/>
                <a:gd name="T25" fmla="*/ 18 h 174"/>
                <a:gd name="T26" fmla="*/ 335 w 1983"/>
                <a:gd name="T27" fmla="*/ 171 h 174"/>
                <a:gd name="T28" fmla="*/ 371 w 1983"/>
                <a:gd name="T29" fmla="*/ 35 h 174"/>
                <a:gd name="T30" fmla="*/ 432 w 1983"/>
                <a:gd name="T31" fmla="*/ 53 h 174"/>
                <a:gd name="T32" fmla="*/ 371 w 1983"/>
                <a:gd name="T33" fmla="*/ 138 h 174"/>
                <a:gd name="T34" fmla="*/ 414 w 1983"/>
                <a:gd name="T35" fmla="*/ 101 h 174"/>
                <a:gd name="T36" fmla="*/ 415 w 1983"/>
                <a:gd name="T37" fmla="*/ 138 h 174"/>
                <a:gd name="T38" fmla="*/ 507 w 1983"/>
                <a:gd name="T39" fmla="*/ 171 h 174"/>
                <a:gd name="T40" fmla="*/ 543 w 1983"/>
                <a:gd name="T41" fmla="*/ 137 h 174"/>
                <a:gd name="T42" fmla="*/ 507 w 1983"/>
                <a:gd name="T43" fmla="*/ 171 h 174"/>
                <a:gd name="T44" fmla="*/ 686 w 1983"/>
                <a:gd name="T45" fmla="*/ 171 h 174"/>
                <a:gd name="T46" fmla="*/ 649 w 1983"/>
                <a:gd name="T47" fmla="*/ 171 h 174"/>
                <a:gd name="T48" fmla="*/ 871 w 1983"/>
                <a:gd name="T49" fmla="*/ 144 h 174"/>
                <a:gd name="T50" fmla="*/ 754 w 1983"/>
                <a:gd name="T51" fmla="*/ 87 h 174"/>
                <a:gd name="T52" fmla="*/ 846 w 1983"/>
                <a:gd name="T53" fmla="*/ 53 h 174"/>
                <a:gd name="T54" fmla="*/ 716 w 1983"/>
                <a:gd name="T55" fmla="*/ 87 h 174"/>
                <a:gd name="T56" fmla="*/ 1022 w 1983"/>
                <a:gd name="T57" fmla="*/ 173 h 174"/>
                <a:gd name="T58" fmla="*/ 1084 w 1983"/>
                <a:gd name="T59" fmla="*/ 121 h 174"/>
                <a:gd name="T60" fmla="*/ 994 w 1983"/>
                <a:gd name="T61" fmla="*/ 48 h 174"/>
                <a:gd name="T62" fmla="*/ 1079 w 1983"/>
                <a:gd name="T63" fmla="*/ 22 h 174"/>
                <a:gd name="T64" fmla="*/ 958 w 1983"/>
                <a:gd name="T65" fmla="*/ 52 h 174"/>
                <a:gd name="T66" fmla="*/ 1047 w 1983"/>
                <a:gd name="T67" fmla="*/ 125 h 174"/>
                <a:gd name="T68" fmla="*/ 951 w 1983"/>
                <a:gd name="T69" fmla="*/ 146 h 174"/>
                <a:gd name="T70" fmla="*/ 1113 w 1983"/>
                <a:gd name="T71" fmla="*/ 171 h 174"/>
                <a:gd name="T72" fmla="*/ 1149 w 1983"/>
                <a:gd name="T73" fmla="*/ 138 h 174"/>
                <a:gd name="T74" fmla="*/ 1229 w 1983"/>
                <a:gd name="T75" fmla="*/ 70 h 174"/>
                <a:gd name="T76" fmla="*/ 1239 w 1983"/>
                <a:gd name="T77" fmla="*/ 36 h 174"/>
                <a:gd name="T78" fmla="*/ 1113 w 1983"/>
                <a:gd name="T79" fmla="*/ 171 h 174"/>
                <a:gd name="T80" fmla="*/ 1309 w 1983"/>
                <a:gd name="T81" fmla="*/ 171 h 174"/>
                <a:gd name="T82" fmla="*/ 1374 w 1983"/>
                <a:gd name="T83" fmla="*/ 171 h 174"/>
                <a:gd name="T84" fmla="*/ 1412 w 1983"/>
                <a:gd name="T85" fmla="*/ 59 h 174"/>
                <a:gd name="T86" fmla="*/ 1349 w 1983"/>
                <a:gd name="T87" fmla="*/ 3 h 174"/>
                <a:gd name="T88" fmla="*/ 1309 w 1983"/>
                <a:gd name="T89" fmla="*/ 84 h 174"/>
                <a:gd name="T90" fmla="*/ 1345 w 1983"/>
                <a:gd name="T91" fmla="*/ 36 h 174"/>
                <a:gd name="T92" fmla="*/ 1346 w 1983"/>
                <a:gd name="T93" fmla="*/ 84 h 174"/>
                <a:gd name="T94" fmla="*/ 1489 w 1983"/>
                <a:gd name="T95" fmla="*/ 172 h 174"/>
                <a:gd name="T96" fmla="*/ 1550 w 1983"/>
                <a:gd name="T97" fmla="*/ 3 h 174"/>
                <a:gd name="T98" fmla="*/ 1421 w 1983"/>
                <a:gd name="T99" fmla="*/ 3 h 174"/>
                <a:gd name="T100" fmla="*/ 1611 w 1983"/>
                <a:gd name="T101" fmla="*/ 171 h 174"/>
                <a:gd name="T102" fmla="*/ 1611 w 1983"/>
                <a:gd name="T103" fmla="*/ 3 h 174"/>
                <a:gd name="T104" fmla="*/ 1763 w 1983"/>
                <a:gd name="T105" fmla="*/ 174 h 174"/>
                <a:gd name="T106" fmla="*/ 1764 w 1983"/>
                <a:gd name="T107" fmla="*/ 140 h 174"/>
                <a:gd name="T108" fmla="*/ 1764 w 1983"/>
                <a:gd name="T109" fmla="*/ 34 h 174"/>
                <a:gd name="T110" fmla="*/ 1765 w 1983"/>
                <a:gd name="T111" fmla="*/ 0 h 174"/>
                <a:gd name="T112" fmla="*/ 1763 w 1983"/>
                <a:gd name="T113" fmla="*/ 174 h 174"/>
                <a:gd name="T114" fmla="*/ 1983 w 1983"/>
                <a:gd name="T115" fmla="*/ 171 h 174"/>
                <a:gd name="T116" fmla="*/ 1892 w 1983"/>
                <a:gd name="T117" fmla="*/ 103 h 174"/>
                <a:gd name="T118" fmla="*/ 1892 w 1983"/>
                <a:gd name="T119" fmla="*/ 70 h 174"/>
                <a:gd name="T120" fmla="*/ 1982 w 1983"/>
                <a:gd name="T121" fmla="*/ 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83" h="174">
                  <a:moveTo>
                    <a:pt x="0" y="171"/>
                  </a:moveTo>
                  <a:lnTo>
                    <a:pt x="0" y="171"/>
                  </a:lnTo>
                  <a:lnTo>
                    <a:pt x="37" y="171"/>
                  </a:lnTo>
                  <a:lnTo>
                    <a:pt x="37" y="120"/>
                  </a:lnTo>
                  <a:lnTo>
                    <a:pt x="65" y="120"/>
                  </a:lnTo>
                  <a:cubicBezTo>
                    <a:pt x="103" y="120"/>
                    <a:pt x="133" y="100"/>
                    <a:pt x="133" y="61"/>
                  </a:cubicBezTo>
                  <a:lnTo>
                    <a:pt x="133" y="61"/>
                  </a:lnTo>
                  <a:cubicBezTo>
                    <a:pt x="133" y="27"/>
                    <a:pt x="109" y="3"/>
                    <a:pt x="69" y="3"/>
                  </a:cubicBezTo>
                  <a:lnTo>
                    <a:pt x="0" y="3"/>
                  </a:lnTo>
                  <a:lnTo>
                    <a:pt x="0" y="171"/>
                  </a:lnTo>
                  <a:close/>
                  <a:moveTo>
                    <a:pt x="37" y="88"/>
                  </a:moveTo>
                  <a:lnTo>
                    <a:pt x="37" y="88"/>
                  </a:lnTo>
                  <a:lnTo>
                    <a:pt x="37" y="36"/>
                  </a:lnTo>
                  <a:lnTo>
                    <a:pt x="66" y="36"/>
                  </a:lnTo>
                  <a:cubicBezTo>
                    <a:pt x="84" y="36"/>
                    <a:pt x="96" y="45"/>
                    <a:pt x="96" y="62"/>
                  </a:cubicBezTo>
                  <a:lnTo>
                    <a:pt x="96" y="62"/>
                  </a:lnTo>
                  <a:cubicBezTo>
                    <a:pt x="96" y="76"/>
                    <a:pt x="85" y="88"/>
                    <a:pt x="66" y="88"/>
                  </a:cubicBezTo>
                  <a:lnTo>
                    <a:pt x="37" y="88"/>
                  </a:lnTo>
                  <a:close/>
                  <a:moveTo>
                    <a:pt x="226" y="173"/>
                  </a:moveTo>
                  <a:lnTo>
                    <a:pt x="226" y="173"/>
                  </a:lnTo>
                  <a:cubicBezTo>
                    <a:pt x="271" y="173"/>
                    <a:pt x="300" y="148"/>
                    <a:pt x="300" y="98"/>
                  </a:cubicBezTo>
                  <a:lnTo>
                    <a:pt x="300" y="3"/>
                  </a:lnTo>
                  <a:lnTo>
                    <a:pt x="263" y="3"/>
                  </a:lnTo>
                  <a:lnTo>
                    <a:pt x="263" y="99"/>
                  </a:lnTo>
                  <a:cubicBezTo>
                    <a:pt x="263" y="126"/>
                    <a:pt x="249" y="139"/>
                    <a:pt x="227" y="139"/>
                  </a:cubicBezTo>
                  <a:cubicBezTo>
                    <a:pt x="204" y="139"/>
                    <a:pt x="190" y="125"/>
                    <a:pt x="190" y="98"/>
                  </a:cubicBezTo>
                  <a:lnTo>
                    <a:pt x="190" y="3"/>
                  </a:lnTo>
                  <a:lnTo>
                    <a:pt x="153" y="3"/>
                  </a:lnTo>
                  <a:lnTo>
                    <a:pt x="153" y="99"/>
                  </a:lnTo>
                  <a:cubicBezTo>
                    <a:pt x="153" y="148"/>
                    <a:pt x="181" y="173"/>
                    <a:pt x="226" y="173"/>
                  </a:cubicBezTo>
                  <a:close/>
                  <a:moveTo>
                    <a:pt x="335" y="171"/>
                  </a:moveTo>
                  <a:lnTo>
                    <a:pt x="335" y="171"/>
                  </a:lnTo>
                  <a:lnTo>
                    <a:pt x="415" y="171"/>
                  </a:lnTo>
                  <a:cubicBezTo>
                    <a:pt x="453" y="171"/>
                    <a:pt x="478" y="155"/>
                    <a:pt x="478" y="125"/>
                  </a:cubicBezTo>
                  <a:lnTo>
                    <a:pt x="478" y="124"/>
                  </a:lnTo>
                  <a:cubicBezTo>
                    <a:pt x="478" y="102"/>
                    <a:pt x="466" y="90"/>
                    <a:pt x="447" y="83"/>
                  </a:cubicBezTo>
                  <a:cubicBezTo>
                    <a:pt x="459" y="76"/>
                    <a:pt x="469" y="66"/>
                    <a:pt x="469" y="47"/>
                  </a:cubicBezTo>
                  <a:lnTo>
                    <a:pt x="469" y="46"/>
                  </a:lnTo>
                  <a:cubicBezTo>
                    <a:pt x="469" y="35"/>
                    <a:pt x="465" y="25"/>
                    <a:pt x="457" y="18"/>
                  </a:cubicBezTo>
                  <a:cubicBezTo>
                    <a:pt x="448" y="8"/>
                    <a:pt x="433" y="3"/>
                    <a:pt x="413" y="3"/>
                  </a:cubicBezTo>
                  <a:lnTo>
                    <a:pt x="335" y="3"/>
                  </a:lnTo>
                  <a:lnTo>
                    <a:pt x="335" y="171"/>
                  </a:lnTo>
                  <a:close/>
                  <a:moveTo>
                    <a:pt x="371" y="71"/>
                  </a:moveTo>
                  <a:lnTo>
                    <a:pt x="371" y="71"/>
                  </a:lnTo>
                  <a:lnTo>
                    <a:pt x="371" y="35"/>
                  </a:lnTo>
                  <a:lnTo>
                    <a:pt x="408" y="35"/>
                  </a:lnTo>
                  <a:cubicBezTo>
                    <a:pt x="424" y="35"/>
                    <a:pt x="432" y="41"/>
                    <a:pt x="432" y="52"/>
                  </a:cubicBezTo>
                  <a:lnTo>
                    <a:pt x="432" y="53"/>
                  </a:lnTo>
                  <a:cubicBezTo>
                    <a:pt x="432" y="65"/>
                    <a:pt x="422" y="71"/>
                    <a:pt x="406" y="71"/>
                  </a:cubicBezTo>
                  <a:lnTo>
                    <a:pt x="371" y="71"/>
                  </a:lnTo>
                  <a:close/>
                  <a:moveTo>
                    <a:pt x="371" y="138"/>
                  </a:moveTo>
                  <a:lnTo>
                    <a:pt x="371" y="138"/>
                  </a:lnTo>
                  <a:lnTo>
                    <a:pt x="371" y="101"/>
                  </a:lnTo>
                  <a:lnTo>
                    <a:pt x="414" y="101"/>
                  </a:lnTo>
                  <a:cubicBezTo>
                    <a:pt x="433" y="101"/>
                    <a:pt x="442" y="108"/>
                    <a:pt x="442" y="120"/>
                  </a:cubicBezTo>
                  <a:lnTo>
                    <a:pt x="442" y="120"/>
                  </a:lnTo>
                  <a:cubicBezTo>
                    <a:pt x="442" y="133"/>
                    <a:pt x="432" y="138"/>
                    <a:pt x="415" y="138"/>
                  </a:cubicBezTo>
                  <a:lnTo>
                    <a:pt x="371" y="138"/>
                  </a:lnTo>
                  <a:close/>
                  <a:moveTo>
                    <a:pt x="507" y="171"/>
                  </a:moveTo>
                  <a:lnTo>
                    <a:pt x="507" y="171"/>
                  </a:lnTo>
                  <a:lnTo>
                    <a:pt x="627" y="171"/>
                  </a:lnTo>
                  <a:lnTo>
                    <a:pt x="627" y="137"/>
                  </a:lnTo>
                  <a:lnTo>
                    <a:pt x="543" y="137"/>
                  </a:lnTo>
                  <a:lnTo>
                    <a:pt x="543" y="3"/>
                  </a:lnTo>
                  <a:lnTo>
                    <a:pt x="507" y="3"/>
                  </a:lnTo>
                  <a:lnTo>
                    <a:pt x="507" y="171"/>
                  </a:lnTo>
                  <a:close/>
                  <a:moveTo>
                    <a:pt x="649" y="171"/>
                  </a:moveTo>
                  <a:lnTo>
                    <a:pt x="649" y="171"/>
                  </a:lnTo>
                  <a:lnTo>
                    <a:pt x="686" y="171"/>
                  </a:lnTo>
                  <a:lnTo>
                    <a:pt x="686" y="3"/>
                  </a:lnTo>
                  <a:lnTo>
                    <a:pt x="649" y="3"/>
                  </a:lnTo>
                  <a:lnTo>
                    <a:pt x="649" y="171"/>
                  </a:lnTo>
                  <a:close/>
                  <a:moveTo>
                    <a:pt x="802" y="174"/>
                  </a:moveTo>
                  <a:lnTo>
                    <a:pt x="802" y="174"/>
                  </a:lnTo>
                  <a:cubicBezTo>
                    <a:pt x="834" y="174"/>
                    <a:pt x="853" y="162"/>
                    <a:pt x="871" y="144"/>
                  </a:cubicBezTo>
                  <a:lnTo>
                    <a:pt x="847" y="120"/>
                  </a:lnTo>
                  <a:cubicBezTo>
                    <a:pt x="834" y="132"/>
                    <a:pt x="822" y="140"/>
                    <a:pt x="803" y="140"/>
                  </a:cubicBezTo>
                  <a:cubicBezTo>
                    <a:pt x="774" y="140"/>
                    <a:pt x="754" y="116"/>
                    <a:pt x="754" y="87"/>
                  </a:cubicBezTo>
                  <a:lnTo>
                    <a:pt x="754" y="86"/>
                  </a:lnTo>
                  <a:cubicBezTo>
                    <a:pt x="754" y="58"/>
                    <a:pt x="775" y="34"/>
                    <a:pt x="803" y="34"/>
                  </a:cubicBezTo>
                  <a:cubicBezTo>
                    <a:pt x="820" y="34"/>
                    <a:pt x="833" y="41"/>
                    <a:pt x="846" y="53"/>
                  </a:cubicBezTo>
                  <a:lnTo>
                    <a:pt x="869" y="26"/>
                  </a:lnTo>
                  <a:cubicBezTo>
                    <a:pt x="854" y="10"/>
                    <a:pt x="835" y="0"/>
                    <a:pt x="803" y="0"/>
                  </a:cubicBezTo>
                  <a:cubicBezTo>
                    <a:pt x="752" y="0"/>
                    <a:pt x="716" y="39"/>
                    <a:pt x="716" y="87"/>
                  </a:cubicBezTo>
                  <a:lnTo>
                    <a:pt x="716" y="87"/>
                  </a:lnTo>
                  <a:cubicBezTo>
                    <a:pt x="716" y="136"/>
                    <a:pt x="752" y="174"/>
                    <a:pt x="802" y="174"/>
                  </a:cubicBezTo>
                  <a:close/>
                  <a:moveTo>
                    <a:pt x="1022" y="173"/>
                  </a:moveTo>
                  <a:lnTo>
                    <a:pt x="1022" y="173"/>
                  </a:lnTo>
                  <a:cubicBezTo>
                    <a:pt x="1059" y="173"/>
                    <a:pt x="1084" y="154"/>
                    <a:pt x="1084" y="121"/>
                  </a:cubicBezTo>
                  <a:lnTo>
                    <a:pt x="1084" y="121"/>
                  </a:lnTo>
                  <a:cubicBezTo>
                    <a:pt x="1084" y="91"/>
                    <a:pt x="1065" y="79"/>
                    <a:pt x="1031" y="70"/>
                  </a:cubicBezTo>
                  <a:cubicBezTo>
                    <a:pt x="1002" y="63"/>
                    <a:pt x="994" y="59"/>
                    <a:pt x="994" y="48"/>
                  </a:cubicBezTo>
                  <a:lnTo>
                    <a:pt x="994" y="48"/>
                  </a:lnTo>
                  <a:cubicBezTo>
                    <a:pt x="994" y="40"/>
                    <a:pt x="1002" y="33"/>
                    <a:pt x="1016" y="33"/>
                  </a:cubicBezTo>
                  <a:cubicBezTo>
                    <a:pt x="1030" y="33"/>
                    <a:pt x="1045" y="39"/>
                    <a:pt x="1060" y="50"/>
                  </a:cubicBezTo>
                  <a:lnTo>
                    <a:pt x="1079" y="22"/>
                  </a:lnTo>
                  <a:cubicBezTo>
                    <a:pt x="1062" y="8"/>
                    <a:pt x="1041" y="0"/>
                    <a:pt x="1017" y="0"/>
                  </a:cubicBezTo>
                  <a:cubicBezTo>
                    <a:pt x="982" y="0"/>
                    <a:pt x="958" y="21"/>
                    <a:pt x="958" y="51"/>
                  </a:cubicBezTo>
                  <a:lnTo>
                    <a:pt x="958" y="52"/>
                  </a:lnTo>
                  <a:cubicBezTo>
                    <a:pt x="958" y="85"/>
                    <a:pt x="980" y="94"/>
                    <a:pt x="1013" y="103"/>
                  </a:cubicBezTo>
                  <a:cubicBezTo>
                    <a:pt x="1042" y="110"/>
                    <a:pt x="1047" y="115"/>
                    <a:pt x="1047" y="124"/>
                  </a:cubicBezTo>
                  <a:lnTo>
                    <a:pt x="1047" y="125"/>
                  </a:lnTo>
                  <a:cubicBezTo>
                    <a:pt x="1047" y="135"/>
                    <a:pt x="1038" y="141"/>
                    <a:pt x="1023" y="141"/>
                  </a:cubicBezTo>
                  <a:cubicBezTo>
                    <a:pt x="1004" y="141"/>
                    <a:pt x="988" y="133"/>
                    <a:pt x="973" y="120"/>
                  </a:cubicBezTo>
                  <a:lnTo>
                    <a:pt x="951" y="146"/>
                  </a:lnTo>
                  <a:cubicBezTo>
                    <a:pt x="971" y="164"/>
                    <a:pt x="997" y="173"/>
                    <a:pt x="1022" y="173"/>
                  </a:cubicBezTo>
                  <a:close/>
                  <a:moveTo>
                    <a:pt x="1113" y="171"/>
                  </a:moveTo>
                  <a:lnTo>
                    <a:pt x="1113" y="171"/>
                  </a:lnTo>
                  <a:lnTo>
                    <a:pt x="1241" y="171"/>
                  </a:lnTo>
                  <a:lnTo>
                    <a:pt x="1241" y="138"/>
                  </a:lnTo>
                  <a:lnTo>
                    <a:pt x="1149" y="138"/>
                  </a:lnTo>
                  <a:lnTo>
                    <a:pt x="1149" y="103"/>
                  </a:lnTo>
                  <a:lnTo>
                    <a:pt x="1229" y="103"/>
                  </a:lnTo>
                  <a:lnTo>
                    <a:pt x="1229" y="70"/>
                  </a:lnTo>
                  <a:lnTo>
                    <a:pt x="1149" y="70"/>
                  </a:lnTo>
                  <a:lnTo>
                    <a:pt x="1149" y="36"/>
                  </a:lnTo>
                  <a:lnTo>
                    <a:pt x="1239" y="36"/>
                  </a:lnTo>
                  <a:lnTo>
                    <a:pt x="1239" y="3"/>
                  </a:lnTo>
                  <a:lnTo>
                    <a:pt x="1113" y="3"/>
                  </a:lnTo>
                  <a:lnTo>
                    <a:pt x="1113" y="171"/>
                  </a:lnTo>
                  <a:close/>
                  <a:moveTo>
                    <a:pt x="1272" y="171"/>
                  </a:moveTo>
                  <a:lnTo>
                    <a:pt x="1272" y="171"/>
                  </a:lnTo>
                  <a:lnTo>
                    <a:pt x="1309" y="171"/>
                  </a:lnTo>
                  <a:lnTo>
                    <a:pt x="1309" y="117"/>
                  </a:lnTo>
                  <a:lnTo>
                    <a:pt x="1338" y="117"/>
                  </a:lnTo>
                  <a:lnTo>
                    <a:pt x="1374" y="171"/>
                  </a:lnTo>
                  <a:lnTo>
                    <a:pt x="1417" y="171"/>
                  </a:lnTo>
                  <a:lnTo>
                    <a:pt x="1376" y="111"/>
                  </a:lnTo>
                  <a:cubicBezTo>
                    <a:pt x="1397" y="103"/>
                    <a:pt x="1412" y="86"/>
                    <a:pt x="1412" y="59"/>
                  </a:cubicBezTo>
                  <a:lnTo>
                    <a:pt x="1412" y="58"/>
                  </a:lnTo>
                  <a:cubicBezTo>
                    <a:pt x="1412" y="42"/>
                    <a:pt x="1407" y="29"/>
                    <a:pt x="1398" y="20"/>
                  </a:cubicBezTo>
                  <a:cubicBezTo>
                    <a:pt x="1386" y="9"/>
                    <a:pt x="1370" y="3"/>
                    <a:pt x="1349" y="3"/>
                  </a:cubicBezTo>
                  <a:lnTo>
                    <a:pt x="1272" y="3"/>
                  </a:lnTo>
                  <a:lnTo>
                    <a:pt x="1272" y="171"/>
                  </a:lnTo>
                  <a:close/>
                  <a:moveTo>
                    <a:pt x="1309" y="84"/>
                  </a:moveTo>
                  <a:lnTo>
                    <a:pt x="1309" y="84"/>
                  </a:lnTo>
                  <a:lnTo>
                    <a:pt x="1309" y="36"/>
                  </a:lnTo>
                  <a:lnTo>
                    <a:pt x="1345" y="36"/>
                  </a:lnTo>
                  <a:cubicBezTo>
                    <a:pt x="1363" y="36"/>
                    <a:pt x="1374" y="44"/>
                    <a:pt x="1374" y="60"/>
                  </a:cubicBezTo>
                  <a:lnTo>
                    <a:pt x="1374" y="61"/>
                  </a:lnTo>
                  <a:cubicBezTo>
                    <a:pt x="1374" y="75"/>
                    <a:pt x="1364" y="84"/>
                    <a:pt x="1346" y="84"/>
                  </a:cubicBezTo>
                  <a:lnTo>
                    <a:pt x="1309" y="84"/>
                  </a:lnTo>
                  <a:close/>
                  <a:moveTo>
                    <a:pt x="1489" y="172"/>
                  </a:moveTo>
                  <a:lnTo>
                    <a:pt x="1489" y="172"/>
                  </a:lnTo>
                  <a:lnTo>
                    <a:pt x="1522" y="172"/>
                  </a:lnTo>
                  <a:lnTo>
                    <a:pt x="1589" y="3"/>
                  </a:lnTo>
                  <a:lnTo>
                    <a:pt x="1550" y="3"/>
                  </a:lnTo>
                  <a:lnTo>
                    <a:pt x="1506" y="121"/>
                  </a:lnTo>
                  <a:lnTo>
                    <a:pt x="1462" y="3"/>
                  </a:lnTo>
                  <a:lnTo>
                    <a:pt x="1421" y="3"/>
                  </a:lnTo>
                  <a:lnTo>
                    <a:pt x="1489" y="172"/>
                  </a:lnTo>
                  <a:close/>
                  <a:moveTo>
                    <a:pt x="1611" y="171"/>
                  </a:moveTo>
                  <a:lnTo>
                    <a:pt x="1611" y="171"/>
                  </a:lnTo>
                  <a:lnTo>
                    <a:pt x="1648" y="171"/>
                  </a:lnTo>
                  <a:lnTo>
                    <a:pt x="1648" y="3"/>
                  </a:lnTo>
                  <a:lnTo>
                    <a:pt x="1611" y="3"/>
                  </a:lnTo>
                  <a:lnTo>
                    <a:pt x="1611" y="171"/>
                  </a:lnTo>
                  <a:close/>
                  <a:moveTo>
                    <a:pt x="1763" y="174"/>
                  </a:moveTo>
                  <a:lnTo>
                    <a:pt x="1763" y="174"/>
                  </a:lnTo>
                  <a:cubicBezTo>
                    <a:pt x="1796" y="174"/>
                    <a:pt x="1815" y="162"/>
                    <a:pt x="1832" y="144"/>
                  </a:cubicBezTo>
                  <a:lnTo>
                    <a:pt x="1808" y="120"/>
                  </a:lnTo>
                  <a:cubicBezTo>
                    <a:pt x="1795" y="132"/>
                    <a:pt x="1784" y="140"/>
                    <a:pt x="1764" y="140"/>
                  </a:cubicBezTo>
                  <a:cubicBezTo>
                    <a:pt x="1736" y="140"/>
                    <a:pt x="1716" y="116"/>
                    <a:pt x="1716" y="87"/>
                  </a:cubicBezTo>
                  <a:lnTo>
                    <a:pt x="1716" y="86"/>
                  </a:lnTo>
                  <a:cubicBezTo>
                    <a:pt x="1716" y="58"/>
                    <a:pt x="1736" y="34"/>
                    <a:pt x="1764" y="34"/>
                  </a:cubicBezTo>
                  <a:cubicBezTo>
                    <a:pt x="1781" y="34"/>
                    <a:pt x="1794" y="41"/>
                    <a:pt x="1807" y="53"/>
                  </a:cubicBezTo>
                  <a:lnTo>
                    <a:pt x="1831" y="26"/>
                  </a:lnTo>
                  <a:cubicBezTo>
                    <a:pt x="1815" y="10"/>
                    <a:pt x="1796" y="0"/>
                    <a:pt x="1765" y="0"/>
                  </a:cubicBezTo>
                  <a:cubicBezTo>
                    <a:pt x="1713" y="0"/>
                    <a:pt x="1677" y="39"/>
                    <a:pt x="1677" y="87"/>
                  </a:cubicBezTo>
                  <a:lnTo>
                    <a:pt x="1677" y="87"/>
                  </a:lnTo>
                  <a:cubicBezTo>
                    <a:pt x="1677" y="136"/>
                    <a:pt x="1714" y="174"/>
                    <a:pt x="1763" y="174"/>
                  </a:cubicBezTo>
                  <a:close/>
                  <a:moveTo>
                    <a:pt x="1855" y="171"/>
                  </a:moveTo>
                  <a:lnTo>
                    <a:pt x="1855" y="171"/>
                  </a:lnTo>
                  <a:lnTo>
                    <a:pt x="1983" y="171"/>
                  </a:lnTo>
                  <a:lnTo>
                    <a:pt x="1983" y="138"/>
                  </a:lnTo>
                  <a:lnTo>
                    <a:pt x="1892" y="138"/>
                  </a:lnTo>
                  <a:lnTo>
                    <a:pt x="1892" y="103"/>
                  </a:lnTo>
                  <a:lnTo>
                    <a:pt x="1971" y="103"/>
                  </a:lnTo>
                  <a:lnTo>
                    <a:pt x="1971" y="70"/>
                  </a:lnTo>
                  <a:lnTo>
                    <a:pt x="1892" y="70"/>
                  </a:lnTo>
                  <a:lnTo>
                    <a:pt x="1892" y="36"/>
                  </a:lnTo>
                  <a:lnTo>
                    <a:pt x="1982" y="36"/>
                  </a:lnTo>
                  <a:lnTo>
                    <a:pt x="1982" y="3"/>
                  </a:lnTo>
                  <a:lnTo>
                    <a:pt x="1855" y="3"/>
                  </a:lnTo>
                  <a:lnTo>
                    <a:pt x="1855" y="171"/>
                  </a:lnTo>
                  <a:close/>
                </a:path>
              </a:pathLst>
            </a:custGeom>
            <a:solidFill>
              <a:srgbClr val="FEFEF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 name="Freeform 6">
              <a:extLst>
                <a:ext uri="{FF2B5EF4-FFF2-40B4-BE49-F238E27FC236}">
                  <a16:creationId xmlns:a16="http://schemas.microsoft.com/office/drawing/2014/main" id="{3E9C5BC5-CA89-4E5E-8D75-4F918265426B}"/>
                </a:ext>
              </a:extLst>
            </p:cNvPr>
            <p:cNvSpPr>
              <a:spLocks noEditPoints="1"/>
            </p:cNvSpPr>
            <p:nvPr/>
          </p:nvSpPr>
          <p:spPr bwMode="auto">
            <a:xfrm>
              <a:off x="322" y="490"/>
              <a:ext cx="1093" cy="106"/>
            </a:xfrm>
            <a:custGeom>
              <a:avLst/>
              <a:gdLst>
                <a:gd name="T0" fmla="*/ 90 w 1808"/>
                <a:gd name="T1" fmla="*/ 172 h 174"/>
                <a:gd name="T2" fmla="*/ 198 w 1808"/>
                <a:gd name="T3" fmla="*/ 172 h 174"/>
                <a:gd name="T4" fmla="*/ 182 w 1808"/>
                <a:gd name="T5" fmla="*/ 117 h 174"/>
                <a:gd name="T6" fmla="*/ 75 w 1808"/>
                <a:gd name="T7" fmla="*/ 117 h 174"/>
                <a:gd name="T8" fmla="*/ 57 w 1808"/>
                <a:gd name="T9" fmla="*/ 172 h 174"/>
                <a:gd name="T10" fmla="*/ 441 w 1808"/>
                <a:gd name="T11" fmla="*/ 87 h 174"/>
                <a:gd name="T12" fmla="*/ 262 w 1808"/>
                <a:gd name="T13" fmla="*/ 87 h 174"/>
                <a:gd name="T14" fmla="*/ 352 w 1808"/>
                <a:gd name="T15" fmla="*/ 140 h 174"/>
                <a:gd name="T16" fmla="*/ 301 w 1808"/>
                <a:gd name="T17" fmla="*/ 86 h 174"/>
                <a:gd name="T18" fmla="*/ 402 w 1808"/>
                <a:gd name="T19" fmla="*/ 87 h 174"/>
                <a:gd name="T20" fmla="*/ 470 w 1808"/>
                <a:gd name="T21" fmla="*/ 171 h 174"/>
                <a:gd name="T22" fmla="*/ 536 w 1808"/>
                <a:gd name="T23" fmla="*/ 117 h 174"/>
                <a:gd name="T24" fmla="*/ 574 w 1808"/>
                <a:gd name="T25" fmla="*/ 111 h 174"/>
                <a:gd name="T26" fmla="*/ 595 w 1808"/>
                <a:gd name="T27" fmla="*/ 20 h 174"/>
                <a:gd name="T28" fmla="*/ 470 w 1808"/>
                <a:gd name="T29" fmla="*/ 171 h 174"/>
                <a:gd name="T30" fmla="*/ 507 w 1808"/>
                <a:gd name="T31" fmla="*/ 36 h 174"/>
                <a:gd name="T32" fmla="*/ 572 w 1808"/>
                <a:gd name="T33" fmla="*/ 61 h 174"/>
                <a:gd name="T34" fmla="*/ 640 w 1808"/>
                <a:gd name="T35" fmla="*/ 171 h 174"/>
                <a:gd name="T36" fmla="*/ 761 w 1808"/>
                <a:gd name="T37" fmla="*/ 137 h 174"/>
                <a:gd name="T38" fmla="*/ 640 w 1808"/>
                <a:gd name="T39" fmla="*/ 3 h 174"/>
                <a:gd name="T40" fmla="*/ 782 w 1808"/>
                <a:gd name="T41" fmla="*/ 171 h 174"/>
                <a:gd name="T42" fmla="*/ 937 w 1808"/>
                <a:gd name="T43" fmla="*/ 86 h 174"/>
                <a:gd name="T44" fmla="*/ 782 w 1808"/>
                <a:gd name="T45" fmla="*/ 171 h 174"/>
                <a:gd name="T46" fmla="*/ 819 w 1808"/>
                <a:gd name="T47" fmla="*/ 36 h 174"/>
                <a:gd name="T48" fmla="*/ 898 w 1808"/>
                <a:gd name="T49" fmla="*/ 87 h 174"/>
                <a:gd name="T50" fmla="*/ 1111 w 1808"/>
                <a:gd name="T51" fmla="*/ 174 h 174"/>
                <a:gd name="T52" fmla="*/ 1156 w 1808"/>
                <a:gd name="T53" fmla="*/ 120 h 174"/>
                <a:gd name="T54" fmla="*/ 1063 w 1808"/>
                <a:gd name="T55" fmla="*/ 86 h 174"/>
                <a:gd name="T56" fmla="*/ 1178 w 1808"/>
                <a:gd name="T57" fmla="*/ 26 h 174"/>
                <a:gd name="T58" fmla="*/ 1025 w 1808"/>
                <a:gd name="T59" fmla="*/ 87 h 174"/>
                <a:gd name="T60" fmla="*/ 1203 w 1808"/>
                <a:gd name="T61" fmla="*/ 171 h 174"/>
                <a:gd name="T62" fmla="*/ 1240 w 1808"/>
                <a:gd name="T63" fmla="*/ 137 h 174"/>
                <a:gd name="T64" fmla="*/ 1203 w 1808"/>
                <a:gd name="T65" fmla="*/ 171 h 174"/>
                <a:gd name="T66" fmla="*/ 1376 w 1808"/>
                <a:gd name="T67" fmla="*/ 171 h 174"/>
                <a:gd name="T68" fmla="*/ 1477 w 1808"/>
                <a:gd name="T69" fmla="*/ 171 h 174"/>
                <a:gd name="T70" fmla="*/ 1410 w 1808"/>
                <a:gd name="T71" fmla="*/ 2 h 174"/>
                <a:gd name="T72" fmla="*/ 1404 w 1808"/>
                <a:gd name="T73" fmla="*/ 100 h 174"/>
                <a:gd name="T74" fmla="*/ 1404 w 1808"/>
                <a:gd name="T75" fmla="*/ 100 h 174"/>
                <a:gd name="T76" fmla="*/ 1659 w 1808"/>
                <a:gd name="T77" fmla="*/ 121 h 174"/>
                <a:gd name="T78" fmla="*/ 1570 w 1808"/>
                <a:gd name="T79" fmla="*/ 48 h 174"/>
                <a:gd name="T80" fmla="*/ 1635 w 1808"/>
                <a:gd name="T81" fmla="*/ 50 h 174"/>
                <a:gd name="T82" fmla="*/ 1533 w 1808"/>
                <a:gd name="T83" fmla="*/ 51 h 174"/>
                <a:gd name="T84" fmla="*/ 1622 w 1808"/>
                <a:gd name="T85" fmla="*/ 124 h 174"/>
                <a:gd name="T86" fmla="*/ 1548 w 1808"/>
                <a:gd name="T87" fmla="*/ 120 h 174"/>
                <a:gd name="T88" fmla="*/ 1746 w 1808"/>
                <a:gd name="T89" fmla="*/ 173 h 174"/>
                <a:gd name="T90" fmla="*/ 1808 w 1808"/>
                <a:gd name="T91" fmla="*/ 121 h 174"/>
                <a:gd name="T92" fmla="*/ 1718 w 1808"/>
                <a:gd name="T93" fmla="*/ 48 h 174"/>
                <a:gd name="T94" fmla="*/ 1803 w 1808"/>
                <a:gd name="T95" fmla="*/ 22 h 174"/>
                <a:gd name="T96" fmla="*/ 1681 w 1808"/>
                <a:gd name="T97" fmla="*/ 52 h 174"/>
                <a:gd name="T98" fmla="*/ 1771 w 1808"/>
                <a:gd name="T99" fmla="*/ 125 h 174"/>
                <a:gd name="T100" fmla="*/ 1675 w 1808"/>
                <a:gd name="T101" fmla="*/ 1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08" h="174">
                  <a:moveTo>
                    <a:pt x="57" y="172"/>
                  </a:moveTo>
                  <a:lnTo>
                    <a:pt x="57" y="172"/>
                  </a:lnTo>
                  <a:lnTo>
                    <a:pt x="90" y="172"/>
                  </a:lnTo>
                  <a:lnTo>
                    <a:pt x="128" y="62"/>
                  </a:lnTo>
                  <a:lnTo>
                    <a:pt x="165" y="172"/>
                  </a:lnTo>
                  <a:lnTo>
                    <a:pt x="198" y="172"/>
                  </a:lnTo>
                  <a:lnTo>
                    <a:pt x="255" y="3"/>
                  </a:lnTo>
                  <a:lnTo>
                    <a:pt x="216" y="3"/>
                  </a:lnTo>
                  <a:lnTo>
                    <a:pt x="182" y="117"/>
                  </a:lnTo>
                  <a:lnTo>
                    <a:pt x="144" y="2"/>
                  </a:lnTo>
                  <a:lnTo>
                    <a:pt x="112" y="2"/>
                  </a:lnTo>
                  <a:lnTo>
                    <a:pt x="75" y="117"/>
                  </a:lnTo>
                  <a:lnTo>
                    <a:pt x="40" y="3"/>
                  </a:lnTo>
                  <a:lnTo>
                    <a:pt x="0" y="3"/>
                  </a:lnTo>
                  <a:lnTo>
                    <a:pt x="57" y="172"/>
                  </a:lnTo>
                  <a:close/>
                  <a:moveTo>
                    <a:pt x="351" y="174"/>
                  </a:moveTo>
                  <a:lnTo>
                    <a:pt x="351" y="174"/>
                  </a:lnTo>
                  <a:cubicBezTo>
                    <a:pt x="403" y="174"/>
                    <a:pt x="441" y="135"/>
                    <a:pt x="441" y="87"/>
                  </a:cubicBezTo>
                  <a:lnTo>
                    <a:pt x="441" y="86"/>
                  </a:lnTo>
                  <a:cubicBezTo>
                    <a:pt x="441" y="39"/>
                    <a:pt x="404" y="0"/>
                    <a:pt x="352" y="0"/>
                  </a:cubicBezTo>
                  <a:cubicBezTo>
                    <a:pt x="300" y="0"/>
                    <a:pt x="262" y="39"/>
                    <a:pt x="262" y="87"/>
                  </a:cubicBezTo>
                  <a:lnTo>
                    <a:pt x="262" y="87"/>
                  </a:lnTo>
                  <a:cubicBezTo>
                    <a:pt x="262" y="135"/>
                    <a:pt x="300" y="174"/>
                    <a:pt x="351" y="174"/>
                  </a:cubicBezTo>
                  <a:close/>
                  <a:moveTo>
                    <a:pt x="352" y="140"/>
                  </a:moveTo>
                  <a:lnTo>
                    <a:pt x="352" y="140"/>
                  </a:lnTo>
                  <a:cubicBezTo>
                    <a:pt x="322" y="140"/>
                    <a:pt x="301" y="116"/>
                    <a:pt x="301" y="87"/>
                  </a:cubicBezTo>
                  <a:lnTo>
                    <a:pt x="301" y="86"/>
                  </a:lnTo>
                  <a:cubicBezTo>
                    <a:pt x="301" y="58"/>
                    <a:pt x="322" y="34"/>
                    <a:pt x="351" y="34"/>
                  </a:cubicBezTo>
                  <a:cubicBezTo>
                    <a:pt x="381" y="34"/>
                    <a:pt x="402" y="58"/>
                    <a:pt x="402" y="87"/>
                  </a:cubicBezTo>
                  <a:lnTo>
                    <a:pt x="402" y="87"/>
                  </a:lnTo>
                  <a:cubicBezTo>
                    <a:pt x="402" y="116"/>
                    <a:pt x="382" y="140"/>
                    <a:pt x="352" y="140"/>
                  </a:cubicBezTo>
                  <a:close/>
                  <a:moveTo>
                    <a:pt x="470" y="171"/>
                  </a:moveTo>
                  <a:lnTo>
                    <a:pt x="470" y="171"/>
                  </a:lnTo>
                  <a:lnTo>
                    <a:pt x="507" y="171"/>
                  </a:lnTo>
                  <a:lnTo>
                    <a:pt x="507" y="117"/>
                  </a:lnTo>
                  <a:lnTo>
                    <a:pt x="536" y="117"/>
                  </a:lnTo>
                  <a:lnTo>
                    <a:pt x="572" y="171"/>
                  </a:lnTo>
                  <a:lnTo>
                    <a:pt x="615" y="171"/>
                  </a:lnTo>
                  <a:lnTo>
                    <a:pt x="574" y="111"/>
                  </a:lnTo>
                  <a:cubicBezTo>
                    <a:pt x="595" y="103"/>
                    <a:pt x="610" y="86"/>
                    <a:pt x="610" y="59"/>
                  </a:cubicBezTo>
                  <a:lnTo>
                    <a:pt x="610" y="58"/>
                  </a:lnTo>
                  <a:cubicBezTo>
                    <a:pt x="610" y="42"/>
                    <a:pt x="605" y="29"/>
                    <a:pt x="595" y="20"/>
                  </a:cubicBezTo>
                  <a:cubicBezTo>
                    <a:pt x="584" y="9"/>
                    <a:pt x="568" y="3"/>
                    <a:pt x="546" y="3"/>
                  </a:cubicBezTo>
                  <a:lnTo>
                    <a:pt x="470" y="3"/>
                  </a:lnTo>
                  <a:lnTo>
                    <a:pt x="470" y="171"/>
                  </a:lnTo>
                  <a:close/>
                  <a:moveTo>
                    <a:pt x="507" y="84"/>
                  </a:moveTo>
                  <a:lnTo>
                    <a:pt x="507" y="84"/>
                  </a:lnTo>
                  <a:lnTo>
                    <a:pt x="507" y="36"/>
                  </a:lnTo>
                  <a:lnTo>
                    <a:pt x="543" y="36"/>
                  </a:lnTo>
                  <a:cubicBezTo>
                    <a:pt x="561" y="36"/>
                    <a:pt x="572" y="44"/>
                    <a:pt x="572" y="60"/>
                  </a:cubicBezTo>
                  <a:lnTo>
                    <a:pt x="572" y="61"/>
                  </a:lnTo>
                  <a:cubicBezTo>
                    <a:pt x="572" y="75"/>
                    <a:pt x="562" y="84"/>
                    <a:pt x="544" y="84"/>
                  </a:cubicBezTo>
                  <a:lnTo>
                    <a:pt x="507" y="84"/>
                  </a:lnTo>
                  <a:close/>
                  <a:moveTo>
                    <a:pt x="640" y="171"/>
                  </a:moveTo>
                  <a:lnTo>
                    <a:pt x="640" y="171"/>
                  </a:lnTo>
                  <a:lnTo>
                    <a:pt x="761" y="171"/>
                  </a:lnTo>
                  <a:lnTo>
                    <a:pt x="761" y="137"/>
                  </a:lnTo>
                  <a:lnTo>
                    <a:pt x="677" y="137"/>
                  </a:lnTo>
                  <a:lnTo>
                    <a:pt x="677" y="3"/>
                  </a:lnTo>
                  <a:lnTo>
                    <a:pt x="640" y="3"/>
                  </a:lnTo>
                  <a:lnTo>
                    <a:pt x="640" y="171"/>
                  </a:lnTo>
                  <a:close/>
                  <a:moveTo>
                    <a:pt x="782" y="171"/>
                  </a:moveTo>
                  <a:lnTo>
                    <a:pt x="782" y="171"/>
                  </a:lnTo>
                  <a:lnTo>
                    <a:pt x="847" y="171"/>
                  </a:lnTo>
                  <a:cubicBezTo>
                    <a:pt x="900" y="171"/>
                    <a:pt x="937" y="134"/>
                    <a:pt x="937" y="87"/>
                  </a:cubicBezTo>
                  <a:lnTo>
                    <a:pt x="937" y="86"/>
                  </a:lnTo>
                  <a:cubicBezTo>
                    <a:pt x="937" y="39"/>
                    <a:pt x="900" y="3"/>
                    <a:pt x="847" y="3"/>
                  </a:cubicBezTo>
                  <a:lnTo>
                    <a:pt x="782" y="3"/>
                  </a:lnTo>
                  <a:lnTo>
                    <a:pt x="782" y="171"/>
                  </a:lnTo>
                  <a:close/>
                  <a:moveTo>
                    <a:pt x="819" y="137"/>
                  </a:moveTo>
                  <a:lnTo>
                    <a:pt x="819" y="137"/>
                  </a:lnTo>
                  <a:lnTo>
                    <a:pt x="819" y="36"/>
                  </a:lnTo>
                  <a:lnTo>
                    <a:pt x="847" y="36"/>
                  </a:lnTo>
                  <a:cubicBezTo>
                    <a:pt x="878" y="36"/>
                    <a:pt x="898" y="57"/>
                    <a:pt x="898" y="87"/>
                  </a:cubicBezTo>
                  <a:lnTo>
                    <a:pt x="898" y="87"/>
                  </a:lnTo>
                  <a:cubicBezTo>
                    <a:pt x="898" y="117"/>
                    <a:pt x="878" y="137"/>
                    <a:pt x="847" y="137"/>
                  </a:cubicBezTo>
                  <a:lnTo>
                    <a:pt x="819" y="137"/>
                  </a:lnTo>
                  <a:close/>
                  <a:moveTo>
                    <a:pt x="1111" y="174"/>
                  </a:moveTo>
                  <a:lnTo>
                    <a:pt x="1111" y="174"/>
                  </a:lnTo>
                  <a:cubicBezTo>
                    <a:pt x="1143" y="174"/>
                    <a:pt x="1162" y="162"/>
                    <a:pt x="1180" y="144"/>
                  </a:cubicBezTo>
                  <a:lnTo>
                    <a:pt x="1156" y="120"/>
                  </a:lnTo>
                  <a:cubicBezTo>
                    <a:pt x="1143" y="132"/>
                    <a:pt x="1131" y="140"/>
                    <a:pt x="1112" y="140"/>
                  </a:cubicBezTo>
                  <a:cubicBezTo>
                    <a:pt x="1083" y="140"/>
                    <a:pt x="1063" y="116"/>
                    <a:pt x="1063" y="87"/>
                  </a:cubicBezTo>
                  <a:lnTo>
                    <a:pt x="1063" y="86"/>
                  </a:lnTo>
                  <a:cubicBezTo>
                    <a:pt x="1063" y="58"/>
                    <a:pt x="1084" y="34"/>
                    <a:pt x="1112" y="34"/>
                  </a:cubicBezTo>
                  <a:cubicBezTo>
                    <a:pt x="1129" y="34"/>
                    <a:pt x="1142" y="41"/>
                    <a:pt x="1155" y="53"/>
                  </a:cubicBezTo>
                  <a:lnTo>
                    <a:pt x="1178" y="26"/>
                  </a:lnTo>
                  <a:cubicBezTo>
                    <a:pt x="1163" y="10"/>
                    <a:pt x="1144" y="0"/>
                    <a:pt x="1112" y="0"/>
                  </a:cubicBezTo>
                  <a:cubicBezTo>
                    <a:pt x="1061" y="0"/>
                    <a:pt x="1025" y="39"/>
                    <a:pt x="1025" y="87"/>
                  </a:cubicBezTo>
                  <a:lnTo>
                    <a:pt x="1025" y="87"/>
                  </a:lnTo>
                  <a:cubicBezTo>
                    <a:pt x="1025" y="136"/>
                    <a:pt x="1061" y="174"/>
                    <a:pt x="1111" y="174"/>
                  </a:cubicBezTo>
                  <a:close/>
                  <a:moveTo>
                    <a:pt x="1203" y="171"/>
                  </a:moveTo>
                  <a:lnTo>
                    <a:pt x="1203" y="171"/>
                  </a:lnTo>
                  <a:lnTo>
                    <a:pt x="1324" y="171"/>
                  </a:lnTo>
                  <a:lnTo>
                    <a:pt x="1324" y="137"/>
                  </a:lnTo>
                  <a:lnTo>
                    <a:pt x="1240" y="137"/>
                  </a:lnTo>
                  <a:lnTo>
                    <a:pt x="1240" y="3"/>
                  </a:lnTo>
                  <a:lnTo>
                    <a:pt x="1203" y="3"/>
                  </a:lnTo>
                  <a:lnTo>
                    <a:pt x="1203" y="171"/>
                  </a:lnTo>
                  <a:close/>
                  <a:moveTo>
                    <a:pt x="1338" y="171"/>
                  </a:moveTo>
                  <a:lnTo>
                    <a:pt x="1338" y="171"/>
                  </a:lnTo>
                  <a:lnTo>
                    <a:pt x="1376" y="171"/>
                  </a:lnTo>
                  <a:lnTo>
                    <a:pt x="1391" y="133"/>
                  </a:lnTo>
                  <a:lnTo>
                    <a:pt x="1462" y="133"/>
                  </a:lnTo>
                  <a:lnTo>
                    <a:pt x="1477" y="171"/>
                  </a:lnTo>
                  <a:lnTo>
                    <a:pt x="1516" y="171"/>
                  </a:lnTo>
                  <a:lnTo>
                    <a:pt x="1444" y="2"/>
                  </a:lnTo>
                  <a:lnTo>
                    <a:pt x="1410" y="2"/>
                  </a:lnTo>
                  <a:lnTo>
                    <a:pt x="1338" y="171"/>
                  </a:lnTo>
                  <a:close/>
                  <a:moveTo>
                    <a:pt x="1404" y="100"/>
                  </a:moveTo>
                  <a:lnTo>
                    <a:pt x="1404" y="100"/>
                  </a:lnTo>
                  <a:lnTo>
                    <a:pt x="1426" y="46"/>
                  </a:lnTo>
                  <a:lnTo>
                    <a:pt x="1449" y="100"/>
                  </a:lnTo>
                  <a:lnTo>
                    <a:pt x="1404" y="100"/>
                  </a:lnTo>
                  <a:close/>
                  <a:moveTo>
                    <a:pt x="1597" y="173"/>
                  </a:moveTo>
                  <a:lnTo>
                    <a:pt x="1597" y="173"/>
                  </a:lnTo>
                  <a:cubicBezTo>
                    <a:pt x="1634" y="173"/>
                    <a:pt x="1659" y="154"/>
                    <a:pt x="1659" y="121"/>
                  </a:cubicBezTo>
                  <a:lnTo>
                    <a:pt x="1659" y="121"/>
                  </a:lnTo>
                  <a:cubicBezTo>
                    <a:pt x="1659" y="91"/>
                    <a:pt x="1640" y="79"/>
                    <a:pt x="1606" y="70"/>
                  </a:cubicBezTo>
                  <a:cubicBezTo>
                    <a:pt x="1577" y="63"/>
                    <a:pt x="1570" y="59"/>
                    <a:pt x="1570" y="48"/>
                  </a:cubicBezTo>
                  <a:lnTo>
                    <a:pt x="1570" y="48"/>
                  </a:lnTo>
                  <a:cubicBezTo>
                    <a:pt x="1570" y="40"/>
                    <a:pt x="1577" y="33"/>
                    <a:pt x="1591" y="33"/>
                  </a:cubicBezTo>
                  <a:cubicBezTo>
                    <a:pt x="1605" y="33"/>
                    <a:pt x="1620" y="39"/>
                    <a:pt x="1635" y="50"/>
                  </a:cubicBezTo>
                  <a:lnTo>
                    <a:pt x="1654" y="22"/>
                  </a:lnTo>
                  <a:cubicBezTo>
                    <a:pt x="1637" y="8"/>
                    <a:pt x="1616" y="0"/>
                    <a:pt x="1592" y="0"/>
                  </a:cubicBezTo>
                  <a:cubicBezTo>
                    <a:pt x="1557" y="0"/>
                    <a:pt x="1533" y="21"/>
                    <a:pt x="1533" y="51"/>
                  </a:cubicBezTo>
                  <a:lnTo>
                    <a:pt x="1533" y="52"/>
                  </a:lnTo>
                  <a:cubicBezTo>
                    <a:pt x="1533" y="85"/>
                    <a:pt x="1555" y="94"/>
                    <a:pt x="1588" y="103"/>
                  </a:cubicBezTo>
                  <a:cubicBezTo>
                    <a:pt x="1617" y="110"/>
                    <a:pt x="1622" y="115"/>
                    <a:pt x="1622" y="124"/>
                  </a:cubicBezTo>
                  <a:lnTo>
                    <a:pt x="1622" y="125"/>
                  </a:lnTo>
                  <a:cubicBezTo>
                    <a:pt x="1622" y="135"/>
                    <a:pt x="1613" y="141"/>
                    <a:pt x="1598" y="141"/>
                  </a:cubicBezTo>
                  <a:cubicBezTo>
                    <a:pt x="1579" y="141"/>
                    <a:pt x="1563" y="133"/>
                    <a:pt x="1548" y="120"/>
                  </a:cubicBezTo>
                  <a:lnTo>
                    <a:pt x="1526" y="146"/>
                  </a:lnTo>
                  <a:cubicBezTo>
                    <a:pt x="1546" y="164"/>
                    <a:pt x="1572" y="173"/>
                    <a:pt x="1597" y="173"/>
                  </a:cubicBezTo>
                  <a:close/>
                  <a:moveTo>
                    <a:pt x="1746" y="173"/>
                  </a:moveTo>
                  <a:lnTo>
                    <a:pt x="1746" y="173"/>
                  </a:lnTo>
                  <a:cubicBezTo>
                    <a:pt x="1782" y="173"/>
                    <a:pt x="1808" y="154"/>
                    <a:pt x="1808" y="121"/>
                  </a:cubicBezTo>
                  <a:lnTo>
                    <a:pt x="1808" y="121"/>
                  </a:lnTo>
                  <a:cubicBezTo>
                    <a:pt x="1808" y="91"/>
                    <a:pt x="1788" y="79"/>
                    <a:pt x="1754" y="70"/>
                  </a:cubicBezTo>
                  <a:cubicBezTo>
                    <a:pt x="1725" y="63"/>
                    <a:pt x="1718" y="59"/>
                    <a:pt x="1718" y="48"/>
                  </a:cubicBezTo>
                  <a:lnTo>
                    <a:pt x="1718" y="48"/>
                  </a:lnTo>
                  <a:cubicBezTo>
                    <a:pt x="1718" y="40"/>
                    <a:pt x="1725" y="33"/>
                    <a:pt x="1740" y="33"/>
                  </a:cubicBezTo>
                  <a:cubicBezTo>
                    <a:pt x="1754" y="33"/>
                    <a:pt x="1768" y="39"/>
                    <a:pt x="1783" y="50"/>
                  </a:cubicBezTo>
                  <a:lnTo>
                    <a:pt x="1803" y="22"/>
                  </a:lnTo>
                  <a:cubicBezTo>
                    <a:pt x="1785" y="8"/>
                    <a:pt x="1765" y="0"/>
                    <a:pt x="1740" y="0"/>
                  </a:cubicBezTo>
                  <a:cubicBezTo>
                    <a:pt x="1706" y="0"/>
                    <a:pt x="1681" y="21"/>
                    <a:pt x="1681" y="51"/>
                  </a:cubicBezTo>
                  <a:lnTo>
                    <a:pt x="1681" y="52"/>
                  </a:lnTo>
                  <a:cubicBezTo>
                    <a:pt x="1681" y="85"/>
                    <a:pt x="1703" y="94"/>
                    <a:pt x="1737" y="103"/>
                  </a:cubicBezTo>
                  <a:cubicBezTo>
                    <a:pt x="1765" y="110"/>
                    <a:pt x="1771" y="115"/>
                    <a:pt x="1771" y="124"/>
                  </a:cubicBezTo>
                  <a:lnTo>
                    <a:pt x="1771" y="125"/>
                  </a:lnTo>
                  <a:cubicBezTo>
                    <a:pt x="1771" y="135"/>
                    <a:pt x="1762" y="141"/>
                    <a:pt x="1747" y="141"/>
                  </a:cubicBezTo>
                  <a:cubicBezTo>
                    <a:pt x="1727" y="141"/>
                    <a:pt x="1712" y="133"/>
                    <a:pt x="1696" y="120"/>
                  </a:cubicBezTo>
                  <a:lnTo>
                    <a:pt x="1675" y="146"/>
                  </a:lnTo>
                  <a:cubicBezTo>
                    <a:pt x="1695" y="164"/>
                    <a:pt x="1720" y="173"/>
                    <a:pt x="1746" y="173"/>
                  </a:cubicBezTo>
                  <a:close/>
                </a:path>
              </a:pathLst>
            </a:custGeom>
            <a:solidFill>
              <a:srgbClr val="FEFEF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 name="Freeform 7">
              <a:extLst>
                <a:ext uri="{FF2B5EF4-FFF2-40B4-BE49-F238E27FC236}">
                  <a16:creationId xmlns:a16="http://schemas.microsoft.com/office/drawing/2014/main" id="{4813022E-7654-4B61-A86E-13D92E4D1A08}"/>
                </a:ext>
              </a:extLst>
            </p:cNvPr>
            <p:cNvSpPr>
              <a:spLocks noEditPoints="1"/>
            </p:cNvSpPr>
            <p:nvPr/>
          </p:nvSpPr>
          <p:spPr bwMode="auto">
            <a:xfrm>
              <a:off x="330" y="342"/>
              <a:ext cx="917" cy="107"/>
            </a:xfrm>
            <a:custGeom>
              <a:avLst/>
              <a:gdLst>
                <a:gd name="T0" fmla="*/ 128 w 1516"/>
                <a:gd name="T1" fmla="*/ 171 h 174"/>
                <a:gd name="T2" fmla="*/ 37 w 1516"/>
                <a:gd name="T3" fmla="*/ 103 h 174"/>
                <a:gd name="T4" fmla="*/ 37 w 1516"/>
                <a:gd name="T5" fmla="*/ 70 h 174"/>
                <a:gd name="T6" fmla="*/ 127 w 1516"/>
                <a:gd name="T7" fmla="*/ 3 h 174"/>
                <a:gd name="T8" fmla="*/ 159 w 1516"/>
                <a:gd name="T9" fmla="*/ 171 h 174"/>
                <a:gd name="T10" fmla="*/ 196 w 1516"/>
                <a:gd name="T11" fmla="*/ 64 h 174"/>
                <a:gd name="T12" fmla="*/ 308 w 1516"/>
                <a:gd name="T13" fmla="*/ 3 h 174"/>
                <a:gd name="T14" fmla="*/ 193 w 1516"/>
                <a:gd name="T15" fmla="*/ 3 h 174"/>
                <a:gd name="T16" fmla="*/ 329 w 1516"/>
                <a:gd name="T17" fmla="*/ 171 h 174"/>
                <a:gd name="T18" fmla="*/ 382 w 1516"/>
                <a:gd name="T19" fmla="*/ 133 h 174"/>
                <a:gd name="T20" fmla="*/ 507 w 1516"/>
                <a:gd name="T21" fmla="*/ 171 h 174"/>
                <a:gd name="T22" fmla="*/ 329 w 1516"/>
                <a:gd name="T23" fmla="*/ 171 h 174"/>
                <a:gd name="T24" fmla="*/ 417 w 1516"/>
                <a:gd name="T25" fmla="*/ 46 h 174"/>
                <a:gd name="T26" fmla="*/ 527 w 1516"/>
                <a:gd name="T27" fmla="*/ 171 h 174"/>
                <a:gd name="T28" fmla="*/ 670 w 1516"/>
                <a:gd name="T29" fmla="*/ 125 h 174"/>
                <a:gd name="T30" fmla="*/ 661 w 1516"/>
                <a:gd name="T31" fmla="*/ 47 h 174"/>
                <a:gd name="T32" fmla="*/ 605 w 1516"/>
                <a:gd name="T33" fmla="*/ 3 h 174"/>
                <a:gd name="T34" fmla="*/ 563 w 1516"/>
                <a:gd name="T35" fmla="*/ 71 h 174"/>
                <a:gd name="T36" fmla="*/ 600 w 1516"/>
                <a:gd name="T37" fmla="*/ 35 h 174"/>
                <a:gd name="T38" fmla="*/ 597 w 1516"/>
                <a:gd name="T39" fmla="*/ 71 h 174"/>
                <a:gd name="T40" fmla="*/ 563 w 1516"/>
                <a:gd name="T41" fmla="*/ 138 h 174"/>
                <a:gd name="T42" fmla="*/ 633 w 1516"/>
                <a:gd name="T43" fmla="*/ 120 h 174"/>
                <a:gd name="T44" fmla="*/ 563 w 1516"/>
                <a:gd name="T45" fmla="*/ 138 h 174"/>
                <a:gd name="T46" fmla="*/ 819 w 1516"/>
                <a:gd name="T47" fmla="*/ 171 h 174"/>
                <a:gd name="T48" fmla="*/ 735 w 1516"/>
                <a:gd name="T49" fmla="*/ 3 h 174"/>
                <a:gd name="T50" fmla="*/ 841 w 1516"/>
                <a:gd name="T51" fmla="*/ 171 h 174"/>
                <a:gd name="T52" fmla="*/ 878 w 1516"/>
                <a:gd name="T53" fmla="*/ 3 h 174"/>
                <a:gd name="T54" fmla="*/ 916 w 1516"/>
                <a:gd name="T55" fmla="*/ 171 h 174"/>
                <a:gd name="T56" fmla="*/ 952 w 1516"/>
                <a:gd name="T57" fmla="*/ 64 h 174"/>
                <a:gd name="T58" fmla="*/ 1065 w 1516"/>
                <a:gd name="T59" fmla="*/ 3 h 174"/>
                <a:gd name="T60" fmla="*/ 950 w 1516"/>
                <a:gd name="T61" fmla="*/ 3 h 174"/>
                <a:gd name="T62" fmla="*/ 1182 w 1516"/>
                <a:gd name="T63" fmla="*/ 174 h 174"/>
                <a:gd name="T64" fmla="*/ 1254 w 1516"/>
                <a:gd name="T65" fmla="*/ 74 h 174"/>
                <a:gd name="T66" fmla="*/ 1218 w 1516"/>
                <a:gd name="T67" fmla="*/ 106 h 174"/>
                <a:gd name="T68" fmla="*/ 1133 w 1516"/>
                <a:gd name="T69" fmla="*/ 87 h 174"/>
                <a:gd name="T70" fmla="*/ 1225 w 1516"/>
                <a:gd name="T71" fmla="*/ 51 h 174"/>
                <a:gd name="T72" fmla="*/ 1094 w 1516"/>
                <a:gd name="T73" fmla="*/ 87 h 174"/>
                <a:gd name="T74" fmla="*/ 1338 w 1516"/>
                <a:gd name="T75" fmla="*/ 171 h 174"/>
                <a:gd name="T76" fmla="*/ 1391 w 1516"/>
                <a:gd name="T77" fmla="*/ 133 h 174"/>
                <a:gd name="T78" fmla="*/ 1516 w 1516"/>
                <a:gd name="T79" fmla="*/ 171 h 174"/>
                <a:gd name="T80" fmla="*/ 1338 w 1516"/>
                <a:gd name="T81" fmla="*/ 171 h 174"/>
                <a:gd name="T82" fmla="*/ 1426 w 1516"/>
                <a:gd name="T83" fmla="*/ 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6" h="174">
                  <a:moveTo>
                    <a:pt x="0" y="171"/>
                  </a:moveTo>
                  <a:lnTo>
                    <a:pt x="0" y="171"/>
                  </a:lnTo>
                  <a:lnTo>
                    <a:pt x="128" y="171"/>
                  </a:lnTo>
                  <a:lnTo>
                    <a:pt x="128" y="138"/>
                  </a:lnTo>
                  <a:lnTo>
                    <a:pt x="37" y="138"/>
                  </a:lnTo>
                  <a:lnTo>
                    <a:pt x="37" y="103"/>
                  </a:lnTo>
                  <a:lnTo>
                    <a:pt x="116" y="103"/>
                  </a:lnTo>
                  <a:lnTo>
                    <a:pt x="116" y="70"/>
                  </a:lnTo>
                  <a:lnTo>
                    <a:pt x="37" y="70"/>
                  </a:lnTo>
                  <a:lnTo>
                    <a:pt x="37" y="36"/>
                  </a:lnTo>
                  <a:lnTo>
                    <a:pt x="127" y="36"/>
                  </a:lnTo>
                  <a:lnTo>
                    <a:pt x="127" y="3"/>
                  </a:lnTo>
                  <a:lnTo>
                    <a:pt x="0" y="3"/>
                  </a:lnTo>
                  <a:lnTo>
                    <a:pt x="0" y="171"/>
                  </a:lnTo>
                  <a:close/>
                  <a:moveTo>
                    <a:pt x="159" y="171"/>
                  </a:moveTo>
                  <a:lnTo>
                    <a:pt x="159" y="171"/>
                  </a:lnTo>
                  <a:lnTo>
                    <a:pt x="196" y="171"/>
                  </a:lnTo>
                  <a:lnTo>
                    <a:pt x="196" y="64"/>
                  </a:lnTo>
                  <a:lnTo>
                    <a:pt x="277" y="171"/>
                  </a:lnTo>
                  <a:lnTo>
                    <a:pt x="308" y="171"/>
                  </a:lnTo>
                  <a:lnTo>
                    <a:pt x="308" y="3"/>
                  </a:lnTo>
                  <a:lnTo>
                    <a:pt x="272" y="3"/>
                  </a:lnTo>
                  <a:lnTo>
                    <a:pt x="272" y="106"/>
                  </a:lnTo>
                  <a:lnTo>
                    <a:pt x="193" y="3"/>
                  </a:lnTo>
                  <a:lnTo>
                    <a:pt x="159" y="3"/>
                  </a:lnTo>
                  <a:lnTo>
                    <a:pt x="159" y="171"/>
                  </a:lnTo>
                  <a:close/>
                  <a:moveTo>
                    <a:pt x="329" y="171"/>
                  </a:moveTo>
                  <a:lnTo>
                    <a:pt x="329" y="171"/>
                  </a:lnTo>
                  <a:lnTo>
                    <a:pt x="366" y="171"/>
                  </a:lnTo>
                  <a:lnTo>
                    <a:pt x="382" y="133"/>
                  </a:lnTo>
                  <a:lnTo>
                    <a:pt x="453" y="133"/>
                  </a:lnTo>
                  <a:lnTo>
                    <a:pt x="468" y="171"/>
                  </a:lnTo>
                  <a:lnTo>
                    <a:pt x="507" y="171"/>
                  </a:lnTo>
                  <a:lnTo>
                    <a:pt x="435" y="2"/>
                  </a:lnTo>
                  <a:lnTo>
                    <a:pt x="401" y="2"/>
                  </a:lnTo>
                  <a:lnTo>
                    <a:pt x="329" y="171"/>
                  </a:lnTo>
                  <a:close/>
                  <a:moveTo>
                    <a:pt x="395" y="100"/>
                  </a:moveTo>
                  <a:lnTo>
                    <a:pt x="395" y="100"/>
                  </a:lnTo>
                  <a:lnTo>
                    <a:pt x="417" y="46"/>
                  </a:lnTo>
                  <a:lnTo>
                    <a:pt x="440" y="100"/>
                  </a:lnTo>
                  <a:lnTo>
                    <a:pt x="395" y="100"/>
                  </a:lnTo>
                  <a:close/>
                  <a:moveTo>
                    <a:pt x="527" y="171"/>
                  </a:moveTo>
                  <a:lnTo>
                    <a:pt x="527" y="171"/>
                  </a:lnTo>
                  <a:lnTo>
                    <a:pt x="607" y="171"/>
                  </a:lnTo>
                  <a:cubicBezTo>
                    <a:pt x="645" y="171"/>
                    <a:pt x="670" y="155"/>
                    <a:pt x="670" y="125"/>
                  </a:cubicBezTo>
                  <a:lnTo>
                    <a:pt x="670" y="124"/>
                  </a:lnTo>
                  <a:cubicBezTo>
                    <a:pt x="670" y="102"/>
                    <a:pt x="658" y="90"/>
                    <a:pt x="638" y="83"/>
                  </a:cubicBezTo>
                  <a:cubicBezTo>
                    <a:pt x="650" y="76"/>
                    <a:pt x="661" y="66"/>
                    <a:pt x="661" y="47"/>
                  </a:cubicBezTo>
                  <a:lnTo>
                    <a:pt x="661" y="46"/>
                  </a:lnTo>
                  <a:cubicBezTo>
                    <a:pt x="661" y="35"/>
                    <a:pt x="657" y="25"/>
                    <a:pt x="649" y="18"/>
                  </a:cubicBezTo>
                  <a:cubicBezTo>
                    <a:pt x="639" y="8"/>
                    <a:pt x="624" y="3"/>
                    <a:pt x="605" y="3"/>
                  </a:cubicBezTo>
                  <a:lnTo>
                    <a:pt x="527" y="3"/>
                  </a:lnTo>
                  <a:lnTo>
                    <a:pt x="527" y="171"/>
                  </a:lnTo>
                  <a:close/>
                  <a:moveTo>
                    <a:pt x="563" y="71"/>
                  </a:moveTo>
                  <a:lnTo>
                    <a:pt x="563" y="71"/>
                  </a:lnTo>
                  <a:lnTo>
                    <a:pt x="563" y="35"/>
                  </a:lnTo>
                  <a:lnTo>
                    <a:pt x="600" y="35"/>
                  </a:lnTo>
                  <a:cubicBezTo>
                    <a:pt x="615" y="35"/>
                    <a:pt x="624" y="41"/>
                    <a:pt x="624" y="52"/>
                  </a:cubicBezTo>
                  <a:lnTo>
                    <a:pt x="624" y="53"/>
                  </a:lnTo>
                  <a:cubicBezTo>
                    <a:pt x="624" y="65"/>
                    <a:pt x="613" y="71"/>
                    <a:pt x="597" y="71"/>
                  </a:cubicBezTo>
                  <a:lnTo>
                    <a:pt x="563" y="71"/>
                  </a:lnTo>
                  <a:close/>
                  <a:moveTo>
                    <a:pt x="563" y="138"/>
                  </a:moveTo>
                  <a:lnTo>
                    <a:pt x="563" y="138"/>
                  </a:lnTo>
                  <a:lnTo>
                    <a:pt x="563" y="101"/>
                  </a:lnTo>
                  <a:lnTo>
                    <a:pt x="606" y="101"/>
                  </a:lnTo>
                  <a:cubicBezTo>
                    <a:pt x="625" y="101"/>
                    <a:pt x="633" y="108"/>
                    <a:pt x="633" y="120"/>
                  </a:cubicBezTo>
                  <a:lnTo>
                    <a:pt x="633" y="120"/>
                  </a:lnTo>
                  <a:cubicBezTo>
                    <a:pt x="633" y="133"/>
                    <a:pt x="623" y="138"/>
                    <a:pt x="607" y="138"/>
                  </a:cubicBezTo>
                  <a:lnTo>
                    <a:pt x="563" y="138"/>
                  </a:lnTo>
                  <a:close/>
                  <a:moveTo>
                    <a:pt x="698" y="171"/>
                  </a:moveTo>
                  <a:lnTo>
                    <a:pt x="698" y="171"/>
                  </a:lnTo>
                  <a:lnTo>
                    <a:pt x="819" y="171"/>
                  </a:lnTo>
                  <a:lnTo>
                    <a:pt x="819" y="137"/>
                  </a:lnTo>
                  <a:lnTo>
                    <a:pt x="735" y="137"/>
                  </a:lnTo>
                  <a:lnTo>
                    <a:pt x="735" y="3"/>
                  </a:lnTo>
                  <a:lnTo>
                    <a:pt x="698" y="3"/>
                  </a:lnTo>
                  <a:lnTo>
                    <a:pt x="698" y="171"/>
                  </a:lnTo>
                  <a:close/>
                  <a:moveTo>
                    <a:pt x="841" y="171"/>
                  </a:moveTo>
                  <a:lnTo>
                    <a:pt x="841" y="171"/>
                  </a:lnTo>
                  <a:lnTo>
                    <a:pt x="878" y="171"/>
                  </a:lnTo>
                  <a:lnTo>
                    <a:pt x="878" y="3"/>
                  </a:lnTo>
                  <a:lnTo>
                    <a:pt x="841" y="3"/>
                  </a:lnTo>
                  <a:lnTo>
                    <a:pt x="841" y="171"/>
                  </a:lnTo>
                  <a:close/>
                  <a:moveTo>
                    <a:pt x="916" y="171"/>
                  </a:moveTo>
                  <a:lnTo>
                    <a:pt x="916" y="171"/>
                  </a:lnTo>
                  <a:lnTo>
                    <a:pt x="952" y="171"/>
                  </a:lnTo>
                  <a:lnTo>
                    <a:pt x="952" y="64"/>
                  </a:lnTo>
                  <a:lnTo>
                    <a:pt x="1034" y="171"/>
                  </a:lnTo>
                  <a:lnTo>
                    <a:pt x="1065" y="171"/>
                  </a:lnTo>
                  <a:lnTo>
                    <a:pt x="1065" y="3"/>
                  </a:lnTo>
                  <a:lnTo>
                    <a:pt x="1029" y="3"/>
                  </a:lnTo>
                  <a:lnTo>
                    <a:pt x="1029" y="106"/>
                  </a:lnTo>
                  <a:lnTo>
                    <a:pt x="950" y="3"/>
                  </a:lnTo>
                  <a:lnTo>
                    <a:pt x="916" y="3"/>
                  </a:lnTo>
                  <a:lnTo>
                    <a:pt x="916" y="171"/>
                  </a:lnTo>
                  <a:close/>
                  <a:moveTo>
                    <a:pt x="1182" y="174"/>
                  </a:moveTo>
                  <a:lnTo>
                    <a:pt x="1182" y="174"/>
                  </a:lnTo>
                  <a:cubicBezTo>
                    <a:pt x="1213" y="174"/>
                    <a:pt x="1237" y="162"/>
                    <a:pt x="1254" y="147"/>
                  </a:cubicBezTo>
                  <a:lnTo>
                    <a:pt x="1254" y="74"/>
                  </a:lnTo>
                  <a:lnTo>
                    <a:pt x="1181" y="74"/>
                  </a:lnTo>
                  <a:lnTo>
                    <a:pt x="1181" y="106"/>
                  </a:lnTo>
                  <a:lnTo>
                    <a:pt x="1218" y="106"/>
                  </a:lnTo>
                  <a:lnTo>
                    <a:pt x="1218" y="130"/>
                  </a:lnTo>
                  <a:cubicBezTo>
                    <a:pt x="1209" y="137"/>
                    <a:pt x="1197" y="140"/>
                    <a:pt x="1184" y="140"/>
                  </a:cubicBezTo>
                  <a:cubicBezTo>
                    <a:pt x="1154" y="140"/>
                    <a:pt x="1133" y="118"/>
                    <a:pt x="1133" y="87"/>
                  </a:cubicBezTo>
                  <a:lnTo>
                    <a:pt x="1133" y="86"/>
                  </a:lnTo>
                  <a:cubicBezTo>
                    <a:pt x="1133" y="58"/>
                    <a:pt x="1154" y="34"/>
                    <a:pt x="1181" y="34"/>
                  </a:cubicBezTo>
                  <a:cubicBezTo>
                    <a:pt x="1200" y="34"/>
                    <a:pt x="1212" y="40"/>
                    <a:pt x="1225" y="51"/>
                  </a:cubicBezTo>
                  <a:lnTo>
                    <a:pt x="1248" y="23"/>
                  </a:lnTo>
                  <a:cubicBezTo>
                    <a:pt x="1231" y="8"/>
                    <a:pt x="1212" y="0"/>
                    <a:pt x="1182" y="0"/>
                  </a:cubicBezTo>
                  <a:cubicBezTo>
                    <a:pt x="1131" y="0"/>
                    <a:pt x="1094" y="39"/>
                    <a:pt x="1094" y="87"/>
                  </a:cubicBezTo>
                  <a:lnTo>
                    <a:pt x="1094" y="87"/>
                  </a:lnTo>
                  <a:cubicBezTo>
                    <a:pt x="1094" y="137"/>
                    <a:pt x="1130" y="174"/>
                    <a:pt x="1182" y="174"/>
                  </a:cubicBezTo>
                  <a:close/>
                  <a:moveTo>
                    <a:pt x="1338" y="171"/>
                  </a:moveTo>
                  <a:lnTo>
                    <a:pt x="1338" y="171"/>
                  </a:lnTo>
                  <a:lnTo>
                    <a:pt x="1375" y="171"/>
                  </a:lnTo>
                  <a:lnTo>
                    <a:pt x="1391" y="133"/>
                  </a:lnTo>
                  <a:lnTo>
                    <a:pt x="1462" y="133"/>
                  </a:lnTo>
                  <a:lnTo>
                    <a:pt x="1477" y="171"/>
                  </a:lnTo>
                  <a:lnTo>
                    <a:pt x="1516" y="171"/>
                  </a:lnTo>
                  <a:lnTo>
                    <a:pt x="1444" y="2"/>
                  </a:lnTo>
                  <a:lnTo>
                    <a:pt x="1410" y="2"/>
                  </a:lnTo>
                  <a:lnTo>
                    <a:pt x="1338" y="171"/>
                  </a:lnTo>
                  <a:close/>
                  <a:moveTo>
                    <a:pt x="1404" y="100"/>
                  </a:moveTo>
                  <a:lnTo>
                    <a:pt x="1404" y="100"/>
                  </a:lnTo>
                  <a:lnTo>
                    <a:pt x="1426" y="46"/>
                  </a:lnTo>
                  <a:lnTo>
                    <a:pt x="1449" y="100"/>
                  </a:lnTo>
                  <a:lnTo>
                    <a:pt x="1404" y="100"/>
                  </a:lnTo>
                  <a:close/>
                </a:path>
              </a:pathLst>
            </a:custGeom>
            <a:solidFill>
              <a:srgbClr val="FEFEF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pic>
        <p:nvPicPr>
          <p:cNvPr id="16" name="Picture 15" descr="NSW Government Public Service Commission">
            <a:extLst>
              <a:ext uri="{FF2B5EF4-FFF2-40B4-BE49-F238E27FC236}">
                <a16:creationId xmlns:a16="http://schemas.microsoft.com/office/drawing/2014/main" id="{0335FA1E-4BA7-4069-BD24-EA29F1463F18}"/>
              </a:ext>
            </a:extLst>
          </p:cNvPr>
          <p:cNvPicPr>
            <a:picLocks noChangeAspect="1"/>
          </p:cNvPicPr>
          <p:nvPr userDrawn="1"/>
        </p:nvPicPr>
        <p:blipFill>
          <a:blip r:embed="rId2"/>
          <a:stretch>
            <a:fillRect/>
          </a:stretch>
        </p:blipFill>
        <p:spPr>
          <a:xfrm>
            <a:off x="9483508" y="5578016"/>
            <a:ext cx="2338578" cy="897636"/>
          </a:xfrm>
          <a:prstGeom prst="rect">
            <a:avLst/>
          </a:prstGeom>
        </p:spPr>
      </p:pic>
    </p:spTree>
    <p:extLst>
      <p:ext uri="{BB962C8B-B14F-4D97-AF65-F5344CB8AC3E}">
        <p14:creationId xmlns:p14="http://schemas.microsoft.com/office/powerpoint/2010/main" val="565597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F9B17-3589-4A69-8107-46CB413084F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C94D0E8-29BB-4C55-8C9C-C925E56473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19">
            <a:extLst>
              <a:ext uri="{FF2B5EF4-FFF2-40B4-BE49-F238E27FC236}">
                <a16:creationId xmlns:a16="http://schemas.microsoft.com/office/drawing/2014/main" id="{675A6C23-276D-40C4-A0C6-CA2976B63CFD}"/>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188838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9FE00-CD03-419C-9542-95165BC1A1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D2D2D15-91E6-4E5A-81CA-B14FD85013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Slide Number Placeholder 19">
            <a:extLst>
              <a:ext uri="{FF2B5EF4-FFF2-40B4-BE49-F238E27FC236}">
                <a16:creationId xmlns:a16="http://schemas.microsoft.com/office/drawing/2014/main" id="{160924A1-F55B-41DB-B971-1E5AA45084C9}"/>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833595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2B0C8-AC3B-4E0A-8A5B-A3E8647E26E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B04E384-4DE3-4AAB-9AC5-8162043F05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FA85D47-4F5F-400A-B9B8-9D674775CE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Slide Number Placeholder 19">
            <a:extLst>
              <a:ext uri="{FF2B5EF4-FFF2-40B4-BE49-F238E27FC236}">
                <a16:creationId xmlns:a16="http://schemas.microsoft.com/office/drawing/2014/main" id="{B78E21B9-90DD-4FD3-BC2C-16E290159560}"/>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309911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30569-9E44-4AE0-AFD3-A5410768DFE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5F68AD7-53E1-4894-A536-5E77F378C1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68A4F6-8DAC-4610-81A7-D7FF13C72E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B7C99F8-4946-4657-99A8-3523976EA8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53F42B-2812-4504-87D9-D1BDD5190C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0" name="Slide Number Placeholder 19">
            <a:extLst>
              <a:ext uri="{FF2B5EF4-FFF2-40B4-BE49-F238E27FC236}">
                <a16:creationId xmlns:a16="http://schemas.microsoft.com/office/drawing/2014/main" id="{49106691-005F-4013-8B55-4ABAB27DA5FF}"/>
              </a:ext>
              <a:ext uri="{C183D7F6-B498-43B3-948B-1728B52AA6E4}">
                <adec:decorative xmlns:adec="http://schemas.microsoft.com/office/drawing/2017/decorative" val="0"/>
              </a:ext>
            </a:extLst>
          </p:cNvPr>
          <p:cNvSpPr>
            <a:spLocks noGrp="1"/>
          </p:cNvSpPr>
          <p:nvPr>
            <p:ph type="sldNum" sz="quarter" idx="10"/>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63528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8F7C1-DFB4-4681-A7DB-6AE92E327835}"/>
              </a:ext>
            </a:extLst>
          </p:cNvPr>
          <p:cNvSpPr>
            <a:spLocks noGrp="1"/>
          </p:cNvSpPr>
          <p:nvPr>
            <p:ph type="title"/>
          </p:nvPr>
        </p:nvSpPr>
        <p:spPr/>
        <p:txBody>
          <a:bodyPr/>
          <a:lstStyle/>
          <a:p>
            <a:r>
              <a:rPr lang="en-US"/>
              <a:t>Click to edit Master title style</a:t>
            </a:r>
            <a:endParaRPr lang="en-AU"/>
          </a:p>
        </p:txBody>
      </p:sp>
      <p:sp>
        <p:nvSpPr>
          <p:cNvPr id="6" name="Slide Number Placeholder 19">
            <a:extLst>
              <a:ext uri="{FF2B5EF4-FFF2-40B4-BE49-F238E27FC236}">
                <a16:creationId xmlns:a16="http://schemas.microsoft.com/office/drawing/2014/main" id="{A91D18FF-F161-4711-9C11-EFFB84F539A4}"/>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3069379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19">
            <a:extLst>
              <a:ext uri="{FF2B5EF4-FFF2-40B4-BE49-F238E27FC236}">
                <a16:creationId xmlns:a16="http://schemas.microsoft.com/office/drawing/2014/main" id="{343CB65E-2E3D-4260-B716-E268064069D1}"/>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4121035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1525F-F475-41E6-847F-00FDD9104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4AC7DB4-CDB1-4E17-9363-269FEBB0D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3519475-3562-4C83-8A24-ED1A0CED4E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19">
            <a:extLst>
              <a:ext uri="{FF2B5EF4-FFF2-40B4-BE49-F238E27FC236}">
                <a16:creationId xmlns:a16="http://schemas.microsoft.com/office/drawing/2014/main" id="{34C72A59-A763-4302-9BDE-45B277E229A0}"/>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185930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6A2A2-B413-42A3-8DA4-79781D443E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4C6F83B-399F-435C-8903-51DC09F6EF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7326E99-EA54-4F2F-A3E3-E0ADB5B62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19">
            <a:extLst>
              <a:ext uri="{FF2B5EF4-FFF2-40B4-BE49-F238E27FC236}">
                <a16:creationId xmlns:a16="http://schemas.microsoft.com/office/drawing/2014/main" id="{14D07ACD-5D11-4844-A982-6951D461E063}"/>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2951738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A88E3C-3059-4338-B5C2-D17D620676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C73FB0E-A904-46E7-A068-9965AC607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Freeform: Shape 6">
            <a:extLst>
              <a:ext uri="{FF2B5EF4-FFF2-40B4-BE49-F238E27FC236}">
                <a16:creationId xmlns:a16="http://schemas.microsoft.com/office/drawing/2014/main" id="{9E2ED569-2025-49EC-8445-BD7B4355E40B}"/>
              </a:ext>
              <a:ext uri="{C183D7F6-B498-43B3-948B-1728B52AA6E4}">
                <adec:decorative xmlns:adec="http://schemas.microsoft.com/office/drawing/2017/decorative" val="1"/>
              </a:ext>
            </a:extLst>
          </p:cNvPr>
          <p:cNvSpPr/>
          <p:nvPr userDrawn="1"/>
        </p:nvSpPr>
        <p:spPr>
          <a:xfrm>
            <a:off x="0" y="6134400"/>
            <a:ext cx="11433331" cy="541502"/>
          </a:xfrm>
          <a:custGeom>
            <a:avLst/>
            <a:gdLst>
              <a:gd name="connsiteX0" fmla="*/ 0 w 11433331"/>
              <a:gd name="connsiteY0" fmla="*/ 0 h 541502"/>
              <a:gd name="connsiteX1" fmla="*/ 11144056 w 11433331"/>
              <a:gd name="connsiteY1" fmla="*/ 0 h 541502"/>
              <a:gd name="connsiteX2" fmla="*/ 11155437 w 11433331"/>
              <a:gd name="connsiteY2" fmla="*/ 2298 h 541502"/>
              <a:gd name="connsiteX3" fmla="*/ 11163331 w 11433331"/>
              <a:gd name="connsiteY3" fmla="*/ 1502 h 541502"/>
              <a:gd name="connsiteX4" fmla="*/ 11433331 w 11433331"/>
              <a:gd name="connsiteY4" fmla="*/ 271502 h 541502"/>
              <a:gd name="connsiteX5" fmla="*/ 11433331 w 11433331"/>
              <a:gd name="connsiteY5" fmla="*/ 541502 h 541502"/>
              <a:gd name="connsiteX6" fmla="*/ 11163331 w 11433331"/>
              <a:gd name="connsiteY6" fmla="*/ 541502 h 541502"/>
              <a:gd name="connsiteX7" fmla="*/ 11148431 w 11433331"/>
              <a:gd name="connsiteY7" fmla="*/ 540000 h 541502"/>
              <a:gd name="connsiteX8" fmla="*/ 0 w 11433331"/>
              <a:gd name="connsiteY8" fmla="*/ 540000 h 54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3331" h="541502">
                <a:moveTo>
                  <a:pt x="0" y="0"/>
                </a:moveTo>
                <a:lnTo>
                  <a:pt x="11144056" y="0"/>
                </a:lnTo>
                <a:lnTo>
                  <a:pt x="11155437" y="2298"/>
                </a:lnTo>
                <a:lnTo>
                  <a:pt x="11163331" y="1502"/>
                </a:lnTo>
                <a:cubicBezTo>
                  <a:pt x="11312448" y="1502"/>
                  <a:pt x="11433331" y="122385"/>
                  <a:pt x="11433331" y="271502"/>
                </a:cubicBezTo>
                <a:lnTo>
                  <a:pt x="11433331" y="541502"/>
                </a:lnTo>
                <a:lnTo>
                  <a:pt x="11163331" y="541502"/>
                </a:lnTo>
                <a:lnTo>
                  <a:pt x="11148431" y="540000"/>
                </a:lnTo>
                <a:lnTo>
                  <a:pt x="0" y="540000"/>
                </a:lnTo>
                <a:close/>
              </a:path>
            </a:pathLst>
          </a:custGeom>
          <a:solidFill>
            <a:srgbClr val="E8E6E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Arial Regular"/>
            </a:endParaRPr>
          </a:p>
        </p:txBody>
      </p:sp>
      <p:pic>
        <p:nvPicPr>
          <p:cNvPr id="8" name="Picture 7" descr="NSW Government Public Service Commission">
            <a:extLst>
              <a:ext uri="{FF2B5EF4-FFF2-40B4-BE49-F238E27FC236}">
                <a16:creationId xmlns:a16="http://schemas.microsoft.com/office/drawing/2014/main" id="{73DF3BD7-D79D-4D4A-823E-DCBB1792F08E}"/>
              </a:ext>
            </a:extLst>
          </p:cNvPr>
          <p:cNvPicPr>
            <a:picLocks noChangeAspect="1"/>
          </p:cNvPicPr>
          <p:nvPr userDrawn="1"/>
        </p:nvPicPr>
        <p:blipFill>
          <a:blip r:embed="rId17"/>
          <a:stretch>
            <a:fillRect/>
          </a:stretch>
        </p:blipFill>
        <p:spPr>
          <a:xfrm>
            <a:off x="449323" y="6145222"/>
            <a:ext cx="1395603" cy="535686"/>
          </a:xfrm>
          <a:prstGeom prst="rect">
            <a:avLst/>
          </a:prstGeom>
        </p:spPr>
      </p:pic>
      <p:sp>
        <p:nvSpPr>
          <p:cNvPr id="9" name="Footer Placeholder 4">
            <a:extLst>
              <a:ext uri="{FF2B5EF4-FFF2-40B4-BE49-F238E27FC236}">
                <a16:creationId xmlns:a16="http://schemas.microsoft.com/office/drawing/2014/main" id="{6EA62D7C-CDB7-4A8E-9168-0D8C61598B61}"/>
              </a:ext>
            </a:extLst>
          </p:cNvPr>
          <p:cNvSpPr>
            <a:spLocks noGrp="1"/>
          </p:cNvSpPr>
          <p:nvPr>
            <p:ph type="ftr" sz="quarter" idx="3"/>
          </p:nvPr>
        </p:nvSpPr>
        <p:spPr>
          <a:xfrm>
            <a:off x="2120900" y="6237078"/>
            <a:ext cx="4197956" cy="305674"/>
          </a:xfrm>
          <a:prstGeom prst="rect">
            <a:avLst/>
          </a:prstGeom>
        </p:spPr>
        <p:txBody>
          <a:bodyPr vert="horz" lIns="91440" tIns="45720" rIns="0" bIns="45720" rtlCol="0" anchor="ctr"/>
          <a:lstStyle>
            <a:lvl1pPr algn="r">
              <a:defRPr sz="1100" b="1">
                <a:solidFill>
                  <a:schemeClr val="tx2"/>
                </a:solidFill>
              </a:defRPr>
            </a:lvl1pPr>
          </a:lstStyle>
          <a:p>
            <a:r>
              <a:rPr lang="en-US" dirty="0"/>
              <a:t>Title: Go to Insert&gt;Header &amp; Footer to edit</a:t>
            </a:r>
            <a:endParaRPr lang="en-GB" dirty="0"/>
          </a:p>
        </p:txBody>
      </p:sp>
      <p:pic>
        <p:nvPicPr>
          <p:cNvPr id="10" name="Picture 9" descr="Enabling a world class Public Service">
            <a:extLst>
              <a:ext uri="{FF2B5EF4-FFF2-40B4-BE49-F238E27FC236}">
                <a16:creationId xmlns:a16="http://schemas.microsoft.com/office/drawing/2014/main" id="{EBA9FFAD-78AB-4123-87E7-37D549A5BB24}"/>
              </a:ext>
              <a:ext uri="{C183D7F6-B498-43B3-948B-1728B52AA6E4}">
                <adec:decorative xmlns:adec="http://schemas.microsoft.com/office/drawing/2017/decorative" val="0"/>
              </a:ext>
            </a:extLst>
          </p:cNvPr>
          <p:cNvPicPr>
            <a:picLocks noChangeAspect="1"/>
          </p:cNvPicPr>
          <p:nvPr userDrawn="1"/>
        </p:nvPicPr>
        <p:blipFill>
          <a:blip r:embed="rId18"/>
          <a:stretch>
            <a:fillRect/>
          </a:stretch>
        </p:blipFill>
        <p:spPr>
          <a:xfrm>
            <a:off x="9804281" y="6142050"/>
            <a:ext cx="1130300" cy="546100"/>
          </a:xfrm>
          <a:prstGeom prst="rect">
            <a:avLst/>
          </a:prstGeom>
        </p:spPr>
      </p:pic>
      <p:sp>
        <p:nvSpPr>
          <p:cNvPr id="11" name="Slide Number Placeholder 19">
            <a:extLst>
              <a:ext uri="{FF2B5EF4-FFF2-40B4-BE49-F238E27FC236}">
                <a16:creationId xmlns:a16="http://schemas.microsoft.com/office/drawing/2014/main" id="{FC51ECA6-8FAD-4626-82DC-43277AFB6B1C}"/>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lvl1pPr algn="ctr">
              <a:defRPr sz="1200" b="1">
                <a:solidFill>
                  <a:schemeClr val="tx2"/>
                </a:solidFill>
              </a:defRPr>
            </a:lvl1pPr>
          </a:lstStyle>
          <a:p>
            <a:fld id="{52792D9D-652E-4EC2-934C-AA70119B3570}" type="slidenum">
              <a:rPr lang="en-GB" smtClean="0"/>
              <a:pPr/>
              <a:t>‹#›</a:t>
            </a:fld>
            <a:endParaRPr lang="en-GB" dirty="0"/>
          </a:p>
        </p:txBody>
      </p:sp>
    </p:spTree>
    <p:extLst>
      <p:ext uri="{BB962C8B-B14F-4D97-AF65-F5344CB8AC3E}">
        <p14:creationId xmlns:p14="http://schemas.microsoft.com/office/powerpoint/2010/main" val="333961773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s://www.psc.nsw.gov.au/workforce-management/strategic-workforce-planning/the-strategic-workforce-planning-cycle" TargetMode="External"/><Relationship Id="rId2" Type="http://schemas.openxmlformats.org/officeDocument/2006/relationships/hyperlink" Target="https://www.psc.nsw.gov.au/workforce-management/strategic-workforce-planning/the-strategic-workforce-planning-cycle/core-requirement-5-review"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mailto:swp@psc.nsw.gov.au" TargetMode="External"/><Relationship Id="rId4" Type="http://schemas.openxmlformats.org/officeDocument/2006/relationships/hyperlink" Target="https://www.nsw.ipaa.org.au/Shared_Content/Events/Event_Display.aspx?EventKey=20210202E1&amp;WebsiteKey=1ece817c-d23e-4b21-a7bd-d835b2dc19f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psc.nsw.gov.au/workforce-management/strategic-workforce-planning/the-strategic-workforce-planning-cycle/core-requirement-5-review" TargetMode="External"/><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www.psc.nsw.gov.au/workforce-management/strategic-workforce-planning/the-strategic-workforce-planning-cycle/core-requirement-4-implement" TargetMode="External"/><Relationship Id="rId4" Type="http://schemas.openxmlformats.org/officeDocument/2006/relationships/hyperlink" Target="https://www.psc.nsw.gov.au/workforce-management/strategic-workforce-planning/the-strategic-workforce-planning-cycl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F7369C-E7ED-41C3-A700-78565B4EF59B}"/>
              </a:ext>
            </a:extLst>
          </p:cNvPr>
          <p:cNvSpPr>
            <a:spLocks noGrp="1"/>
          </p:cNvSpPr>
          <p:nvPr>
            <p:ph type="title"/>
          </p:nvPr>
        </p:nvSpPr>
        <p:spPr>
          <a:xfrm>
            <a:off x="400051" y="1824037"/>
            <a:ext cx="6759506" cy="1897611"/>
          </a:xfrm>
        </p:spPr>
        <p:txBody>
          <a:bodyPr>
            <a:normAutofit fontScale="90000"/>
          </a:bodyPr>
          <a:lstStyle/>
          <a:p>
            <a:r>
              <a:rPr lang="en-AU" dirty="0"/>
              <a:t>Monitoring AND REVIEWING STRATEGIC Workforce PLANNING</a:t>
            </a:r>
          </a:p>
        </p:txBody>
      </p:sp>
      <p:sp>
        <p:nvSpPr>
          <p:cNvPr id="8" name="Subtitle 7">
            <a:extLst>
              <a:ext uri="{FF2B5EF4-FFF2-40B4-BE49-F238E27FC236}">
                <a16:creationId xmlns:a16="http://schemas.microsoft.com/office/drawing/2014/main" id="{D877F09B-85D0-432E-9338-F30A53EA512D}"/>
              </a:ext>
            </a:extLst>
          </p:cNvPr>
          <p:cNvSpPr>
            <a:spLocks noGrp="1"/>
          </p:cNvSpPr>
          <p:nvPr>
            <p:ph type="subTitle" idx="1"/>
          </p:nvPr>
        </p:nvSpPr>
        <p:spPr>
          <a:xfrm>
            <a:off x="400051" y="3771900"/>
            <a:ext cx="7216706" cy="1395411"/>
          </a:xfrm>
        </p:spPr>
        <p:txBody>
          <a:bodyPr/>
          <a:lstStyle/>
          <a:p>
            <a:r>
              <a:rPr lang="en-AU" dirty="0"/>
              <a:t>Tool for the ‘review’ stage of the strategic workforce planning cycle</a:t>
            </a:r>
          </a:p>
        </p:txBody>
      </p:sp>
    </p:spTree>
    <p:extLst>
      <p:ext uri="{BB962C8B-B14F-4D97-AF65-F5344CB8AC3E}">
        <p14:creationId xmlns:p14="http://schemas.microsoft.com/office/powerpoint/2010/main" val="300251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9">
            <a:extLst>
              <a:ext uri="{FF2B5EF4-FFF2-40B4-BE49-F238E27FC236}">
                <a16:creationId xmlns:a16="http://schemas.microsoft.com/office/drawing/2014/main" id="{4C8B2077-18EA-46DF-B367-CCED94F8D48B}"/>
              </a:ext>
              <a:ext uri="{C183D7F6-B498-43B3-948B-1728B52AA6E4}">
                <adec:decorative xmlns:adec="http://schemas.microsoft.com/office/drawing/2017/decorative" val="1"/>
              </a:ext>
            </a:extLst>
          </p:cNvPr>
          <p:cNvSpPr txBox="1">
            <a:spLocks/>
          </p:cNvSpPr>
          <p:nvPr/>
        </p:nvSpPr>
        <p:spPr>
          <a:xfrm>
            <a:off x="195528" y="545841"/>
            <a:ext cx="5043588" cy="5043588"/>
          </a:xfrm>
          <a:custGeom>
            <a:avLst/>
            <a:gdLst>
              <a:gd name="connsiteX0" fmla="*/ 0 w 5040000"/>
              <a:gd name="connsiteY0" fmla="*/ 0 h 5040000"/>
              <a:gd name="connsiteX1" fmla="*/ 2520000 w 5040000"/>
              <a:gd name="connsiteY1" fmla="*/ 0 h 5040000"/>
              <a:gd name="connsiteX2" fmla="*/ 5040000 w 5040000"/>
              <a:gd name="connsiteY2" fmla="*/ 2520000 h 5040000"/>
              <a:gd name="connsiteX3" fmla="*/ 2520000 w 5040000"/>
              <a:gd name="connsiteY3" fmla="*/ 5040000 h 5040000"/>
              <a:gd name="connsiteX4" fmla="*/ 0 w 5040000"/>
              <a:gd name="connsiteY4" fmla="*/ 2520000 h 504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0000" h="5040000">
                <a:moveTo>
                  <a:pt x="0" y="0"/>
                </a:moveTo>
                <a:lnTo>
                  <a:pt x="2520000" y="0"/>
                </a:lnTo>
                <a:cubicBezTo>
                  <a:pt x="3911758" y="0"/>
                  <a:pt x="5040000" y="1128242"/>
                  <a:pt x="5040000" y="2520000"/>
                </a:cubicBezTo>
                <a:cubicBezTo>
                  <a:pt x="5040000" y="3911758"/>
                  <a:pt x="3911758" y="5040000"/>
                  <a:pt x="2520000" y="5040000"/>
                </a:cubicBezTo>
                <a:cubicBezTo>
                  <a:pt x="1128242" y="5040000"/>
                  <a:pt x="0" y="3911758"/>
                  <a:pt x="0" y="2520000"/>
                </a:cubicBezTo>
                <a:close/>
              </a:path>
            </a:pathLst>
          </a:custGeom>
          <a:solidFill>
            <a:srgbClr val="3E2C56">
              <a:alpha val="90000"/>
            </a:srgbClr>
          </a:solidFill>
        </p:spPr>
        <p:txBody>
          <a:bodyPr wrap="square" lIns="864000" tIns="198000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cap="none" baseline="0">
                <a:no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3pPr>
            <a:lvl4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4pPr>
            <a:lvl5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b="0" kern="1200" cap="none" baseline="0">
                <a:noFill/>
                <a:latin typeface="+mn-lt"/>
                <a:ea typeface="+mn-ea"/>
                <a:cs typeface="+mn-cs"/>
              </a:defRPr>
            </a:lvl9pPr>
          </a:lstStyle>
          <a:p>
            <a:r>
              <a:rPr lang="en-US"/>
              <a:t>Click to add pull-out text</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endParaRPr lang="en-AU" dirty="0"/>
          </a:p>
        </p:txBody>
      </p:sp>
      <p:sp>
        <p:nvSpPr>
          <p:cNvPr id="4" name="Title 3">
            <a:extLst>
              <a:ext uri="{FF2B5EF4-FFF2-40B4-BE49-F238E27FC236}">
                <a16:creationId xmlns:a16="http://schemas.microsoft.com/office/drawing/2014/main" id="{BF7D847F-11C5-4FC7-8D03-E2F0CCA134A6}"/>
              </a:ext>
            </a:extLst>
          </p:cNvPr>
          <p:cNvSpPr>
            <a:spLocks noGrp="1"/>
          </p:cNvSpPr>
          <p:nvPr>
            <p:ph type="title" idx="4294967295"/>
          </p:nvPr>
        </p:nvSpPr>
        <p:spPr>
          <a:xfrm>
            <a:off x="561828" y="2336825"/>
            <a:ext cx="4353072" cy="595973"/>
          </a:xfrm>
        </p:spPr>
        <p:txBody>
          <a:bodyPr lIns="0" rIns="0">
            <a:noAutofit/>
          </a:bodyPr>
          <a:lstStyle/>
          <a:p>
            <a:r>
              <a:rPr lang="en-AU" sz="2400" b="1" dirty="0">
                <a:solidFill>
                  <a:schemeClr val="lt1"/>
                </a:solidFill>
                <a:latin typeface="Arial" panose="020B0604020202020204" pitchFamily="34" charset="0"/>
                <a:ea typeface="+mn-ea"/>
                <a:cs typeface="Arial" panose="020B0604020202020204" pitchFamily="34" charset="0"/>
              </a:rPr>
              <a:t>Goal of the Review stage</a:t>
            </a:r>
          </a:p>
        </p:txBody>
      </p:sp>
      <p:sp>
        <p:nvSpPr>
          <p:cNvPr id="10" name="Rectangle 9">
            <a:extLst>
              <a:ext uri="{FF2B5EF4-FFF2-40B4-BE49-F238E27FC236}">
                <a16:creationId xmlns:a16="http://schemas.microsoft.com/office/drawing/2014/main" id="{6CB6953C-94BF-4AE4-ABA7-411F4D24FEDC}"/>
              </a:ext>
            </a:extLst>
          </p:cNvPr>
          <p:cNvSpPr/>
          <p:nvPr/>
        </p:nvSpPr>
        <p:spPr>
          <a:xfrm>
            <a:off x="561828" y="2873400"/>
            <a:ext cx="4353072" cy="7579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AU" sz="1400" b="0"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Monitor progress and the impact of the strategic workforce planning actions and revise as needed. </a:t>
            </a:r>
          </a:p>
        </p:txBody>
      </p:sp>
      <p:sp>
        <p:nvSpPr>
          <p:cNvPr id="9" name="Rectangle 8">
            <a:extLst>
              <a:ext uri="{FF2B5EF4-FFF2-40B4-BE49-F238E27FC236}">
                <a16:creationId xmlns:a16="http://schemas.microsoft.com/office/drawing/2014/main" id="{0A530927-0747-4293-B321-93BC9E9661DA}"/>
              </a:ext>
            </a:extLst>
          </p:cNvPr>
          <p:cNvSpPr/>
          <p:nvPr/>
        </p:nvSpPr>
        <p:spPr>
          <a:xfrm>
            <a:off x="5764742" y="961098"/>
            <a:ext cx="5766859" cy="42130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AU" sz="1600" b="1" dirty="0">
                <a:solidFill>
                  <a:schemeClr val="tx1"/>
                </a:solidFill>
                <a:latin typeface="Arial" panose="020B0604020202020204" pitchFamily="34" charset="0"/>
                <a:cs typeface="Arial" panose="020B0604020202020204" pitchFamily="34" charset="0"/>
              </a:rPr>
              <a:t>Please note:</a:t>
            </a:r>
          </a:p>
          <a:p>
            <a:endParaRPr lang="en-AU" sz="1600" b="1" dirty="0">
              <a:solidFill>
                <a:schemeClr val="tx1"/>
              </a:solidFill>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is not a comprehensive tool for the </a:t>
            </a:r>
            <a:r>
              <a:rPr kumimoji="0" lang="en-AU" sz="1600" b="0" i="0" u="none" strike="noStrike" kern="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Review stage</a:t>
            </a:r>
            <a:r>
              <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of the </a:t>
            </a:r>
            <a:r>
              <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hlinkClick r:id="rId3"/>
              </a:rPr>
              <a:t>Strategic Workforce Planning cycle. </a:t>
            </a:r>
            <a:r>
              <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template will assist you with certain aspects of the </a:t>
            </a:r>
            <a:r>
              <a:rPr kumimoji="0" lang="en-AU" sz="1600" b="0" i="0" u="none" strike="noStrike" kern="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Review stage</a:t>
            </a:r>
            <a:r>
              <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To learn about all the aspects of the Review stage, register for the </a:t>
            </a:r>
            <a:r>
              <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hlinkClick r:id="rId4"/>
              </a:rPr>
              <a:t>NSW Government Strategic Workforce Planning Masterclasses</a:t>
            </a:r>
            <a:endPar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AU" sz="16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Please note that you may not need to use all elements of this tool. You may tailor or modify the templates based on the needs and strategic workforce planning maturity of your organisation</a:t>
            </a:r>
          </a:p>
          <a:p>
            <a:pPr marL="285750" indent="-285750">
              <a:buFont typeface="Wingdings" panose="05000000000000000000" pitchFamily="2" charset="2"/>
              <a:buChar char="§"/>
            </a:pPr>
            <a:endParaRPr lang="en-AU" sz="1600" dirty="0">
              <a:solidFill>
                <a:srgbClr val="3E2C56"/>
              </a:solidFill>
              <a:latin typeface="Arial" panose="020B0604020202020204" pitchFamily="34" charset="0"/>
              <a:cs typeface="Arial" panose="020B0604020202020204" pitchFamily="34" charset="0"/>
            </a:endParaRPr>
          </a:p>
          <a:p>
            <a:r>
              <a:rPr lang="en-AU" sz="1600" b="1" dirty="0">
                <a:solidFill>
                  <a:schemeClr val="tx1"/>
                </a:solidFill>
                <a:latin typeface="Arial" panose="020B0604020202020204" pitchFamily="34" charset="0"/>
                <a:cs typeface="Arial" panose="020B0604020202020204" pitchFamily="34" charset="0"/>
              </a:rPr>
              <a:t>Additional information</a:t>
            </a:r>
          </a:p>
          <a:p>
            <a:r>
              <a:rPr lang="en-AU" sz="1600" dirty="0">
                <a:solidFill>
                  <a:schemeClr val="tx1"/>
                </a:solidFill>
                <a:latin typeface="Arial" panose="020B0604020202020204" pitchFamily="34" charset="0"/>
                <a:cs typeface="Arial" panose="020B0604020202020204" pitchFamily="34" charset="0"/>
              </a:rPr>
              <a:t>If you need further information or would like to provide feedback, please contact the NSW Public Service Commission at </a:t>
            </a:r>
            <a:r>
              <a:rPr lang="en-AU" sz="1600" dirty="0">
                <a:solidFill>
                  <a:schemeClr val="tx1"/>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swp@psc.nsw.gov.au</a:t>
            </a:r>
            <a:endParaRPr lang="en-AU" sz="1600" dirty="0">
              <a:solidFill>
                <a:schemeClr val="tx1"/>
              </a:solidFill>
              <a:latin typeface="Arial" panose="020B0604020202020204" pitchFamily="34" charset="0"/>
              <a:cs typeface="Arial" panose="020B0604020202020204" pitchFamily="34" charset="0"/>
            </a:endParaRPr>
          </a:p>
          <a:p>
            <a:endParaRPr lang="en-AU" sz="1600" dirty="0">
              <a:solidFill>
                <a:schemeClr val="tx1"/>
              </a:solidFill>
              <a:latin typeface="Arial" panose="020B0604020202020204" pitchFamily="34" charset="0"/>
              <a:cs typeface="Arial" panose="020B0604020202020204" pitchFamily="34" charset="0"/>
            </a:endParaRPr>
          </a:p>
        </p:txBody>
      </p:sp>
      <p:sp>
        <p:nvSpPr>
          <p:cNvPr id="12" name="Slide Number Placeholder 19">
            <a:extLst>
              <a:ext uri="{FF2B5EF4-FFF2-40B4-BE49-F238E27FC236}">
                <a16:creationId xmlns:a16="http://schemas.microsoft.com/office/drawing/2014/main" id="{80C68766-FB2C-4993-9033-20F6D832E785}"/>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2</a:t>
            </a:fld>
            <a:endParaRPr lang="en-GB" dirty="0"/>
          </a:p>
        </p:txBody>
      </p:sp>
      <p:pic>
        <p:nvPicPr>
          <p:cNvPr id="11" name="Picture 10">
            <a:extLst>
              <a:ext uri="{FF2B5EF4-FFF2-40B4-BE49-F238E27FC236}">
                <a16:creationId xmlns:a16="http://schemas.microsoft.com/office/drawing/2014/main" id="{18C19C6E-46CF-4B2D-9DD3-941DF5D3BEC5}"/>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561828" y="1490825"/>
            <a:ext cx="846000" cy="846000"/>
          </a:xfrm>
          <a:prstGeom prst="rect">
            <a:avLst/>
          </a:prstGeom>
        </p:spPr>
      </p:pic>
    </p:spTree>
    <p:extLst>
      <p:ext uri="{BB962C8B-B14F-4D97-AF65-F5344CB8AC3E}">
        <p14:creationId xmlns:p14="http://schemas.microsoft.com/office/powerpoint/2010/main" val="406426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4D14D7-3F92-4344-B3F6-EB6395961573}"/>
              </a:ext>
            </a:extLst>
          </p:cNvPr>
          <p:cNvSpPr>
            <a:spLocks noGrp="1"/>
          </p:cNvSpPr>
          <p:nvPr>
            <p:ph type="title" idx="4294967295"/>
          </p:nvPr>
        </p:nvSpPr>
        <p:spPr>
          <a:xfrm>
            <a:off x="1092929" y="312191"/>
            <a:ext cx="9708634" cy="408676"/>
          </a:xfrm>
        </p:spPr>
        <p:txBody>
          <a:bodyPr lIns="0" rIns="0" anchor="t" anchorCtr="0">
            <a:noAutofit/>
          </a:bodyPr>
          <a:lstStyle/>
          <a:p>
            <a:pPr rtl="0" eaLnBrk="1" latinLnBrk="0" hangingPunct="1"/>
            <a:r>
              <a:rPr kumimoji="0" lang="en-US" sz="2800" b="1" i="0" u="none" strike="noStrike" kern="1200" cap="none" spc="0" normalizeH="0" baseline="0" noProof="0" dirty="0">
                <a:ln>
                  <a:noFill/>
                </a:ln>
                <a:solidFill>
                  <a:srgbClr val="3E2C56"/>
                </a:solidFill>
                <a:effectLst/>
                <a:uLnTx/>
                <a:uFillTx/>
                <a:latin typeface="Arial"/>
                <a:ea typeface="Arial"/>
                <a:cs typeface="Arial"/>
                <a:sym typeface="Arial"/>
              </a:rPr>
              <a:t>Reviewing strategic workforce planning initiatives </a:t>
            </a:r>
            <a:endParaRPr lang="en-AU" dirty="0">
              <a:solidFill>
                <a:srgbClr val="3E2C56"/>
              </a:solidFill>
            </a:endParaRPr>
          </a:p>
        </p:txBody>
      </p:sp>
      <p:sp>
        <p:nvSpPr>
          <p:cNvPr id="23" name="TextBox 22">
            <a:extLst>
              <a:ext uri="{FF2B5EF4-FFF2-40B4-BE49-F238E27FC236}">
                <a16:creationId xmlns:a16="http://schemas.microsoft.com/office/drawing/2014/main" id="{9E6FD601-483B-4250-B85C-5267A3898377}"/>
              </a:ext>
            </a:extLst>
          </p:cNvPr>
          <p:cNvSpPr txBox="1"/>
          <p:nvPr/>
        </p:nvSpPr>
        <p:spPr>
          <a:xfrm>
            <a:off x="1010165" y="739455"/>
            <a:ext cx="9797963" cy="1092607"/>
          </a:xfrm>
          <a:prstGeom prst="rect">
            <a:avLst/>
          </a:prstGeom>
          <a:noFill/>
          <a:ln>
            <a:noFill/>
          </a:ln>
        </p:spPr>
        <p:txBody>
          <a:bodyPr wrap="square" lIns="91440" tIns="45720" rIns="91440" bIns="45720" rtlCol="0" anchor="t">
            <a:spAutoFit/>
          </a:bodyPr>
          <a:lstStyle/>
          <a:p>
            <a:pPr>
              <a:spcAft>
                <a:spcPts val="600"/>
              </a:spcAft>
            </a:pPr>
            <a:r>
              <a:rPr lang="en-US" sz="1200" dirty="0">
                <a:latin typeface="Arial"/>
                <a:cs typeface="Arial"/>
              </a:rPr>
              <a:t>In </a:t>
            </a:r>
            <a:r>
              <a:rPr lang="en-AU" sz="1200" dirty="0">
                <a:latin typeface="Arial" panose="020B0604020202020204" pitchFamily="34" charset="0"/>
                <a:cs typeface="Arial" panose="020B0604020202020204" pitchFamily="34" charset="0"/>
              </a:rPr>
              <a:t>the </a:t>
            </a:r>
            <a:r>
              <a:rPr lang="en-AU" sz="12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Review stage</a:t>
            </a:r>
            <a:r>
              <a:rPr lang="en-AU" sz="1200" dirty="0">
                <a:solidFill>
                  <a:schemeClr val="tx1"/>
                </a:solidFill>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of the </a:t>
            </a:r>
            <a:r>
              <a:rPr lang="en-AU" sz="1200" dirty="0">
                <a:latin typeface="Arial" panose="020B0604020202020204" pitchFamily="34" charset="0"/>
                <a:cs typeface="Arial" panose="020B0604020202020204" pitchFamily="34" charset="0"/>
                <a:hlinkClick r:id="rId4"/>
              </a:rPr>
              <a:t>Strategic Workforce Planning cycle </a:t>
            </a:r>
            <a:r>
              <a:rPr lang="en-US" sz="1200" dirty="0">
                <a:latin typeface="Arial"/>
                <a:cs typeface="Arial"/>
              </a:rPr>
              <a:t>we monitor, evaluate and review the strategic workforce planning process. Strategic workforce planning should be an ongoing process, and in the </a:t>
            </a:r>
            <a:r>
              <a:rPr lang="en-AU" sz="12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Review stage</a:t>
            </a:r>
            <a:r>
              <a:rPr lang="en-AU" sz="1200" dirty="0">
                <a:solidFill>
                  <a:schemeClr val="tx1"/>
                </a:solidFill>
                <a:latin typeface="Arial" panose="020B0604020202020204" pitchFamily="34" charset="0"/>
                <a:cs typeface="Arial" panose="020B0604020202020204" pitchFamily="34" charset="0"/>
              </a:rPr>
              <a:t> we assess what is and what isn’t working to continuously improve our efforts. </a:t>
            </a:r>
          </a:p>
          <a:p>
            <a:pPr>
              <a:spcAft>
                <a:spcPts val="600"/>
              </a:spcAft>
            </a:pPr>
            <a:r>
              <a:rPr lang="en-AU" sz="1200" dirty="0">
                <a:latin typeface="Arial" panose="020B0604020202020204" pitchFamily="34" charset="0"/>
                <a:cs typeface="Arial" panose="020B0604020202020204" pitchFamily="34" charset="0"/>
              </a:rPr>
              <a:t>In the </a:t>
            </a:r>
            <a:r>
              <a:rPr lang="en-AU" sz="12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Review stage</a:t>
            </a:r>
            <a:r>
              <a:rPr lang="en-AU" sz="1200" dirty="0">
                <a:solidFill>
                  <a:schemeClr val="tx1"/>
                </a:solidFill>
                <a:latin typeface="Arial" panose="020B0604020202020204" pitchFamily="34" charset="0"/>
                <a:cs typeface="Arial" panose="020B0604020202020204" pitchFamily="34" charset="0"/>
              </a:rPr>
              <a:t> you should monitor the progress of the strategic workforce planning initiatives, to ensure initiatives are still relevant, risks and barriers are addressed, and stakeholders are accountable and proactively progressing actions items that have been assigned to them.</a:t>
            </a:r>
            <a:endParaRPr lang="en-US" sz="1200" dirty="0">
              <a:latin typeface="Arial"/>
              <a:cs typeface="Arial"/>
            </a:endParaRPr>
          </a:p>
        </p:txBody>
      </p:sp>
      <p:sp>
        <p:nvSpPr>
          <p:cNvPr id="2" name="TextBox 1">
            <a:extLst>
              <a:ext uri="{FF2B5EF4-FFF2-40B4-BE49-F238E27FC236}">
                <a16:creationId xmlns:a16="http://schemas.microsoft.com/office/drawing/2014/main" id="{4F17CD1D-0EA5-453A-8F02-4DF7B2D36DEA}"/>
              </a:ext>
            </a:extLst>
          </p:cNvPr>
          <p:cNvSpPr txBox="1"/>
          <p:nvPr/>
        </p:nvSpPr>
        <p:spPr>
          <a:xfrm>
            <a:off x="1010165" y="1856663"/>
            <a:ext cx="5240904" cy="1538883"/>
          </a:xfrm>
          <a:prstGeom prst="rect">
            <a:avLst/>
          </a:prstGeom>
          <a:noFill/>
        </p:spPr>
        <p:txBody>
          <a:bodyPr wrap="square" rtlCol="0">
            <a:spAutoFit/>
          </a:bodyPr>
          <a:lstStyle/>
          <a:p>
            <a:pPr>
              <a:spcAft>
                <a:spcPts val="600"/>
              </a:spcAft>
            </a:pPr>
            <a:r>
              <a:rPr lang="en-US" sz="1200" dirty="0">
                <a:latin typeface="Arial"/>
                <a:cs typeface="Arial"/>
              </a:rPr>
              <a:t>There are a range of tools and techniques that you can use to monitor and report on the progress of the strategic workforce plan. Use what works in your </a:t>
            </a:r>
            <a:r>
              <a:rPr lang="en-US" sz="1200" dirty="0" err="1">
                <a:latin typeface="Arial"/>
                <a:cs typeface="Arial"/>
              </a:rPr>
              <a:t>organisation</a:t>
            </a:r>
            <a:r>
              <a:rPr lang="en-US" sz="1200" dirty="0">
                <a:latin typeface="Arial"/>
                <a:cs typeface="Arial"/>
              </a:rPr>
              <a:t>, and ensure your reporting is easy to access and understand. </a:t>
            </a:r>
          </a:p>
          <a:p>
            <a:pPr>
              <a:spcAft>
                <a:spcPts val="600"/>
              </a:spcAft>
            </a:pPr>
            <a:r>
              <a:rPr lang="en-US" sz="1200" dirty="0">
                <a:latin typeface="Arial"/>
                <a:cs typeface="Arial"/>
              </a:rPr>
              <a:t>Finally, make sure you regularly engage and consult widely, to ensure the business owns and champions the strategy.</a:t>
            </a:r>
            <a:endParaRPr lang="en-US" sz="1200" dirty="0">
              <a:latin typeface="Arial" panose="020B0604020202020204" pitchFamily="34" charset="0"/>
              <a:cs typeface="Arial" panose="020B0604020202020204" pitchFamily="34" charset="0"/>
            </a:endParaRPr>
          </a:p>
          <a:p>
            <a:endParaRPr lang="en-AU" sz="1200" dirty="0"/>
          </a:p>
        </p:txBody>
      </p:sp>
      <p:sp>
        <p:nvSpPr>
          <p:cNvPr id="16" name="Slide Number Placeholder 19">
            <a:extLst>
              <a:ext uri="{FF2B5EF4-FFF2-40B4-BE49-F238E27FC236}">
                <a16:creationId xmlns:a16="http://schemas.microsoft.com/office/drawing/2014/main" id="{A6074830-23EC-4430-9033-9C3B7FE8E0AD}"/>
              </a:ext>
              <a:ext uri="{C183D7F6-B498-43B3-948B-1728B52AA6E4}">
                <adec:decorative xmlns:adec="http://schemas.microsoft.com/office/drawing/2017/decorative" val="1"/>
              </a:ext>
            </a:extLst>
          </p:cNvPr>
          <p:cNvSpPr txBox="1">
            <a:spLocks/>
          </p:cNvSpPr>
          <p:nvPr/>
        </p:nvSpPr>
        <p:spPr>
          <a:xfrm rot="5400000">
            <a:off x="6701848" y="1902313"/>
            <a:ext cx="4144380" cy="414438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rgbClr val="13D0CA"/>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p>
        </p:txBody>
      </p:sp>
      <p:sp>
        <p:nvSpPr>
          <p:cNvPr id="17" name="TextBox 16">
            <a:extLst>
              <a:ext uri="{FF2B5EF4-FFF2-40B4-BE49-F238E27FC236}">
                <a16:creationId xmlns:a16="http://schemas.microsoft.com/office/drawing/2014/main" id="{B93A51E0-24A7-4F37-9CD0-2328649D200D}"/>
              </a:ext>
            </a:extLst>
          </p:cNvPr>
          <p:cNvSpPr txBox="1"/>
          <p:nvPr/>
        </p:nvSpPr>
        <p:spPr>
          <a:xfrm>
            <a:off x="6835660" y="2370033"/>
            <a:ext cx="3860329" cy="2600712"/>
          </a:xfrm>
          <a:prstGeom prst="rect">
            <a:avLst/>
          </a:prstGeom>
          <a:noFill/>
          <a:ln w="12700">
            <a:noFill/>
          </a:ln>
          <a:effectLst/>
        </p:spPr>
        <p:txBody>
          <a:bodyPr wrap="square" lIns="91440" tIns="45720" rIns="91440" bIns="45720" rtlCol="0" anchor="t">
            <a:spAutoFit/>
          </a:bodyPr>
          <a:lstStyle/>
          <a:p>
            <a:pPr marL="100012" lvl="1">
              <a:spcAft>
                <a:spcPts val="600"/>
              </a:spcAft>
            </a:pPr>
            <a:r>
              <a:rPr lang="en-US" sz="1600" b="1" dirty="0">
                <a:latin typeface="Arial"/>
                <a:cs typeface="Arial"/>
              </a:rPr>
              <a:t>Tips on how to use this tool</a:t>
            </a:r>
          </a:p>
          <a:p>
            <a:pPr marL="171450" indent="-171450">
              <a:spcAft>
                <a:spcPts val="600"/>
              </a:spcAft>
              <a:buFont typeface="Wingdings" panose="05000000000000000000" pitchFamily="2" charset="2"/>
              <a:buChar char="§"/>
            </a:pPr>
            <a:r>
              <a:rPr lang="en-US" sz="1100" dirty="0">
                <a:latin typeface="Arial"/>
                <a:cs typeface="Arial"/>
              </a:rPr>
              <a:t>This tool has been developed from the </a:t>
            </a:r>
            <a:r>
              <a:rPr lang="en-US" sz="1100" i="1" u="sng" dirty="0">
                <a:latin typeface="Arial"/>
                <a:cs typeface="Arial"/>
              </a:rPr>
              <a:t>Building your plan </a:t>
            </a:r>
            <a:r>
              <a:rPr lang="en-US" sz="1100" dirty="0">
                <a:latin typeface="Arial"/>
                <a:cs typeface="Arial"/>
              </a:rPr>
              <a:t>template of the </a:t>
            </a:r>
            <a:r>
              <a:rPr lang="en-AU" sz="1100" dirty="0">
                <a:solidFill>
                  <a:schemeClr val="tx1"/>
                </a:solidFill>
                <a:latin typeface="Arial" panose="020B0604020202020204" pitchFamily="34" charset="0"/>
                <a:cs typeface="Arial" panose="020B0604020202020204" pitchFamily="34" charset="0"/>
                <a:hlinkClick r:id="rId5"/>
              </a:rPr>
              <a:t>Implement stage</a:t>
            </a:r>
            <a:r>
              <a:rPr lang="en-AU" sz="1100" dirty="0">
                <a:latin typeface="Arial" panose="020B0604020202020204" pitchFamily="34" charset="0"/>
                <a:cs typeface="Arial" panose="020B0604020202020204" pitchFamily="34" charset="0"/>
              </a:rPr>
              <a:t>. Use this tool to</a:t>
            </a:r>
            <a:r>
              <a:rPr lang="en-AU" sz="1100" dirty="0">
                <a:solidFill>
                  <a:schemeClr val="tx1"/>
                </a:solidFill>
                <a:latin typeface="Arial" panose="020B0604020202020204" pitchFamily="34" charset="0"/>
                <a:cs typeface="Arial" panose="020B0604020202020204" pitchFamily="34" charset="0"/>
              </a:rPr>
              <a:t> track progress of strategic workforce planning initiatives</a:t>
            </a:r>
          </a:p>
          <a:p>
            <a:pPr marL="171450" indent="-171450">
              <a:spcAft>
                <a:spcPts val="600"/>
              </a:spcAft>
              <a:buFont typeface="Wingdings" panose="05000000000000000000" pitchFamily="2" charset="2"/>
              <a:buChar char="§"/>
            </a:pPr>
            <a:r>
              <a:rPr lang="en-AU" sz="1100" dirty="0">
                <a:latin typeface="Arial" panose="020B0604020202020204" pitchFamily="34" charset="0"/>
                <a:cs typeface="Arial" panose="020B0604020202020204" pitchFamily="34" charset="0"/>
              </a:rPr>
              <a:t>Monitor internal and external changes and update strategic workforce plans accordingly to ensure they are not outdated by assumptions developed in the scenario planning process</a:t>
            </a:r>
          </a:p>
          <a:p>
            <a:pPr marL="171450" indent="-171450">
              <a:spcAft>
                <a:spcPts val="600"/>
              </a:spcAft>
              <a:buFont typeface="Wingdings" panose="05000000000000000000" pitchFamily="2" charset="2"/>
              <a:buChar char="§"/>
            </a:pPr>
            <a:r>
              <a:rPr lang="en-AU" sz="1100" dirty="0">
                <a:latin typeface="Arial" panose="020B0604020202020204" pitchFamily="34" charset="0"/>
                <a:cs typeface="Arial" panose="020B0604020202020204" pitchFamily="34" charset="0"/>
              </a:rPr>
              <a:t>Workforce strategies should be reviewed at quarterly or at least annually to identify progress, risks or issues that may arise, and to ensure your plan remains aligned with the needs of the current environment and your organisation’s strategic objectives</a:t>
            </a:r>
          </a:p>
        </p:txBody>
      </p:sp>
      <p:sp>
        <p:nvSpPr>
          <p:cNvPr id="12" name="Slide Number Placeholder 19">
            <a:extLst>
              <a:ext uri="{FF2B5EF4-FFF2-40B4-BE49-F238E27FC236}">
                <a16:creationId xmlns:a16="http://schemas.microsoft.com/office/drawing/2014/main" id="{3E49C45B-6871-4E91-8421-366B85F74EF6}"/>
              </a:ext>
              <a:ext uri="{C183D7F6-B498-43B3-948B-1728B52AA6E4}">
                <adec:decorative xmlns:adec="http://schemas.microsoft.com/office/drawing/2017/decorative" val="0"/>
              </a:ext>
            </a:extLst>
          </p:cNvPr>
          <p:cNvSpPr>
            <a:spLocks noGrp="1"/>
          </p:cNvSpPr>
          <p:nvPr>
            <p:ph type="sldNum" sz="quarter" idx="4"/>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3</a:t>
            </a:fld>
            <a:endParaRPr lang="en-GB" dirty="0"/>
          </a:p>
        </p:txBody>
      </p:sp>
      <p:pic>
        <p:nvPicPr>
          <p:cNvPr id="13" name="Picture 12">
            <a:extLst>
              <a:ext uri="{FF2B5EF4-FFF2-40B4-BE49-F238E27FC236}">
                <a16:creationId xmlns:a16="http://schemas.microsoft.com/office/drawing/2014/main" id="{89ED21FA-0FFD-475E-B158-C5A321DBF8D2}"/>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33501" y="99518"/>
            <a:ext cx="846000" cy="846000"/>
          </a:xfrm>
          <a:prstGeom prst="rect">
            <a:avLst/>
          </a:prstGeom>
        </p:spPr>
      </p:pic>
      <p:pic>
        <p:nvPicPr>
          <p:cNvPr id="5" name="Picture 4">
            <a:extLst>
              <a:ext uri="{FF2B5EF4-FFF2-40B4-BE49-F238E27FC236}">
                <a16:creationId xmlns:a16="http://schemas.microsoft.com/office/drawing/2014/main" id="{C498FF04-DC18-49FC-AC03-8064087F2E71}"/>
              </a:ext>
            </a:extLst>
          </p:cNvPr>
          <p:cNvPicPr>
            <a:picLocks noChangeAspect="1"/>
          </p:cNvPicPr>
          <p:nvPr/>
        </p:nvPicPr>
        <p:blipFill rotWithShape="1">
          <a:blip r:embed="rId7"/>
          <a:srcRect l="26874" t="30534" r="23242" b="18440"/>
          <a:stretch/>
        </p:blipFill>
        <p:spPr>
          <a:xfrm>
            <a:off x="1114648" y="3328108"/>
            <a:ext cx="4495577" cy="2510060"/>
          </a:xfrm>
          <a:prstGeom prst="rect">
            <a:avLst/>
          </a:prstGeom>
          <a:ln>
            <a:solidFill>
              <a:schemeClr val="bg2"/>
            </a:solidFill>
          </a:ln>
        </p:spPr>
      </p:pic>
    </p:spTree>
    <p:extLst>
      <p:ext uri="{BB962C8B-B14F-4D97-AF65-F5344CB8AC3E}">
        <p14:creationId xmlns:p14="http://schemas.microsoft.com/office/powerpoint/2010/main" val="2827455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Google Shape;1862;p69">
            <a:extLst>
              <a:ext uri="{FF2B5EF4-FFF2-40B4-BE49-F238E27FC236}">
                <a16:creationId xmlns:a16="http://schemas.microsoft.com/office/drawing/2014/main" id="{4DFCB93E-2447-4609-8A06-C75654FF3842}"/>
              </a:ext>
            </a:extLst>
          </p:cNvPr>
          <p:cNvSpPr txBox="1">
            <a:spLocks noGrp="1"/>
          </p:cNvSpPr>
          <p:nvPr>
            <p:ph type="title"/>
          </p:nvPr>
        </p:nvSpPr>
        <p:spPr>
          <a:xfrm>
            <a:off x="1092929" y="339580"/>
            <a:ext cx="11251610" cy="369415"/>
          </a:xfrm>
          <a:prstGeom prst="rect">
            <a:avLst/>
          </a:prstGeom>
        </p:spPr>
        <p:txBody>
          <a:bodyPr spcFirstLastPara="1" wrap="square" lIns="0" tIns="0" rIns="0" bIns="0" anchor="t" anchorCtr="0">
            <a:noAutofit/>
          </a:bodyPr>
          <a:lstStyle/>
          <a:p>
            <a:r>
              <a:rPr lang="en-US" sz="2800" b="1" dirty="0">
                <a:solidFill>
                  <a:srgbClr val="3E2C56"/>
                </a:solidFill>
                <a:latin typeface="Arial" panose="020B0604020202020204" pitchFamily="34" charset="0"/>
                <a:cs typeface="Arial" panose="020B0604020202020204" pitchFamily="34" charset="0"/>
              </a:rPr>
              <a:t>Monitor and review strategic workforce planning initiatives </a:t>
            </a:r>
          </a:p>
        </p:txBody>
      </p:sp>
      <p:graphicFrame>
        <p:nvGraphicFramePr>
          <p:cNvPr id="4" name="Table 5">
            <a:extLst>
              <a:ext uri="{FF2B5EF4-FFF2-40B4-BE49-F238E27FC236}">
                <a16:creationId xmlns:a16="http://schemas.microsoft.com/office/drawing/2014/main" id="{997A8008-93BB-44BA-95DE-12FEFE5DA62E}"/>
              </a:ext>
            </a:extLst>
          </p:cNvPr>
          <p:cNvGraphicFramePr>
            <a:graphicFrameLocks noGrp="1"/>
          </p:cNvGraphicFramePr>
          <p:nvPr>
            <p:extLst>
              <p:ext uri="{D42A27DB-BD31-4B8C-83A1-F6EECF244321}">
                <p14:modId xmlns:p14="http://schemas.microsoft.com/office/powerpoint/2010/main" val="2171620367"/>
              </p:ext>
            </p:extLst>
          </p:nvPr>
        </p:nvGraphicFramePr>
        <p:xfrm>
          <a:off x="263487" y="988202"/>
          <a:ext cx="3357123" cy="5063949"/>
        </p:xfrm>
        <a:graphic>
          <a:graphicData uri="http://schemas.openxmlformats.org/drawingml/2006/table">
            <a:tbl>
              <a:tblPr firstRow="1" bandRow="1">
                <a:tableStyleId>{5C22544A-7EE6-4342-B048-85BDC9FD1C3A}</a:tableStyleId>
              </a:tblPr>
              <a:tblGrid>
                <a:gridCol w="3357123">
                  <a:extLst>
                    <a:ext uri="{9D8B030D-6E8A-4147-A177-3AD203B41FA5}">
                      <a16:colId xmlns:a16="http://schemas.microsoft.com/office/drawing/2014/main" val="3555242809"/>
                    </a:ext>
                  </a:extLst>
                </a:gridCol>
              </a:tblGrid>
              <a:tr h="1357318">
                <a:tc>
                  <a:txBody>
                    <a:bodyPr/>
                    <a:lstStyle/>
                    <a:p>
                      <a:pPr algn="l" defTabSz="957586">
                        <a:spcBef>
                          <a:spcPts val="0"/>
                        </a:spcBef>
                        <a:defRPr/>
                      </a:pPr>
                      <a:r>
                        <a:rPr lang="en-AU" sz="1200" b="1" i="0" dirty="0">
                          <a:solidFill>
                            <a:schemeClr val="tx1"/>
                          </a:solidFill>
                          <a:latin typeface="Arial" panose="020B0604020202020204" pitchFamily="34" charset="0"/>
                          <a:cs typeface="Arial" panose="020B0604020202020204" pitchFamily="34" charset="0"/>
                        </a:rPr>
                        <a:t>Workforce Strategies / Initiatives</a:t>
                      </a:r>
                    </a:p>
                    <a:p>
                      <a:pPr marL="228600" indent="-228600" algn="l" defTabSz="957586">
                        <a:spcBef>
                          <a:spcPts val="0"/>
                        </a:spcBef>
                        <a:buFont typeface="+mj-lt"/>
                        <a:buAutoNum type="arabicParenR"/>
                        <a:defRPr/>
                      </a:pPr>
                      <a:r>
                        <a:rPr lang="en-AU" sz="1200" b="1" i="0" dirty="0">
                          <a:solidFill>
                            <a:schemeClr val="tx1"/>
                          </a:solidFill>
                          <a:latin typeface="Arial" panose="020B0604020202020204" pitchFamily="34" charset="0"/>
                          <a:cs typeface="Arial" panose="020B0604020202020204" pitchFamily="34" charset="0"/>
                        </a:rPr>
                        <a:t>x</a:t>
                      </a:r>
                    </a:p>
                    <a:p>
                      <a:pPr marL="228600" indent="-228600" algn="l" defTabSz="957586">
                        <a:spcBef>
                          <a:spcPts val="0"/>
                        </a:spcBef>
                        <a:buFont typeface="+mj-lt"/>
                        <a:buAutoNum type="arabicParenR"/>
                        <a:defRPr/>
                      </a:pPr>
                      <a:r>
                        <a:rPr lang="en-AU" sz="1200" b="1" i="0" dirty="0">
                          <a:solidFill>
                            <a:schemeClr val="tx1"/>
                          </a:solidFill>
                          <a:latin typeface="Arial" panose="020B0604020202020204" pitchFamily="34" charset="0"/>
                          <a:cs typeface="Arial" panose="020B0604020202020204" pitchFamily="34" charset="0"/>
                        </a:rPr>
                        <a:t>x</a:t>
                      </a:r>
                    </a:p>
                    <a:p>
                      <a:pPr marL="228600" indent="-228600" algn="l" defTabSz="957586">
                        <a:spcBef>
                          <a:spcPts val="0"/>
                        </a:spcBef>
                        <a:buFont typeface="+mj-lt"/>
                        <a:buAutoNum type="arabicParenR"/>
                        <a:defRPr/>
                      </a:pPr>
                      <a:r>
                        <a:rPr lang="en-AU" sz="1200" b="1" i="0" dirty="0">
                          <a:solidFill>
                            <a:schemeClr val="tx1"/>
                          </a:solidFill>
                          <a:latin typeface="Arial" panose="020B0604020202020204" pitchFamily="34" charset="0"/>
                          <a:cs typeface="Arial" panose="020B0604020202020204" pitchFamily="34" charset="0"/>
                        </a:rPr>
                        <a:t>x</a:t>
                      </a:r>
                    </a:p>
                    <a:p>
                      <a:pPr marL="228600" indent="-228600" algn="l" defTabSz="957586">
                        <a:spcBef>
                          <a:spcPts val="0"/>
                        </a:spcBef>
                        <a:buFont typeface="+mj-lt"/>
                        <a:buAutoNum type="arabicParenR"/>
                        <a:defRPr/>
                      </a:pPr>
                      <a:r>
                        <a:rPr lang="en-AU" sz="1200" b="1" i="0" dirty="0">
                          <a:solidFill>
                            <a:schemeClr val="tx1"/>
                          </a:solidFill>
                          <a:latin typeface="Arial" panose="020B0604020202020204" pitchFamily="34" charset="0"/>
                          <a:cs typeface="Arial" panose="020B0604020202020204" pitchFamily="34" charset="0"/>
                        </a:rPr>
                        <a:t>x</a:t>
                      </a:r>
                    </a:p>
                    <a:p>
                      <a:pPr marL="228600" indent="-228600" algn="l" defTabSz="957586">
                        <a:spcBef>
                          <a:spcPts val="0"/>
                        </a:spcBef>
                        <a:buFont typeface="+mj-lt"/>
                        <a:buAutoNum type="arabicParenR"/>
                        <a:defRPr/>
                      </a:pPr>
                      <a:endParaRPr lang="en-AU" sz="1200" b="1" i="0" dirty="0">
                        <a:solidFill>
                          <a:schemeClr val="tx1"/>
                        </a:solidFill>
                        <a:latin typeface="Arial" panose="020B0604020202020204" pitchFamily="34" charset="0"/>
                        <a:cs typeface="Arial" panose="020B0604020202020204" pitchFamily="34" charset="0"/>
                      </a:endParaRPr>
                    </a:p>
                    <a:p>
                      <a:pPr marL="228600" indent="-228600" algn="l" defTabSz="957586">
                        <a:spcBef>
                          <a:spcPts val="0"/>
                        </a:spcBef>
                        <a:buFont typeface="+mj-lt"/>
                        <a:buAutoNum type="arabicParenR"/>
                        <a:defRPr/>
                      </a:pPr>
                      <a:endParaRPr lang="en-AU" sz="1000" b="0" i="0" dirty="0">
                        <a:solidFill>
                          <a:schemeClr val="tx1"/>
                        </a:solidFill>
                        <a:latin typeface="Arial" panose="020B0604020202020204" pitchFamily="34" charset="0"/>
                        <a:cs typeface="Arial" panose="020B0604020202020204" pitchFamily="34" charset="0"/>
                      </a:endParaRPr>
                    </a:p>
                  </a:txBody>
                  <a:tcPr>
                    <a:solidFill>
                      <a:schemeClr val="tx2">
                        <a:lumMod val="40000"/>
                        <a:lumOff val="60000"/>
                      </a:schemeClr>
                    </a:solidFill>
                  </a:tcPr>
                </a:tc>
                <a:extLst>
                  <a:ext uri="{0D108BD9-81ED-4DB2-BD59-A6C34878D82A}">
                    <a16:rowId xmlns:a16="http://schemas.microsoft.com/office/drawing/2014/main" val="3031614163"/>
                  </a:ext>
                </a:extLst>
              </a:tr>
              <a:tr h="684095">
                <a:tc>
                  <a:txBody>
                    <a:bodyPr/>
                    <a:lstStyle/>
                    <a:p>
                      <a:pPr algn="l" defTabSz="957586">
                        <a:spcBef>
                          <a:spcPts val="600"/>
                        </a:spcBef>
                        <a:defRPr/>
                      </a:pPr>
                      <a:r>
                        <a:rPr lang="en-AU" sz="1200" b="1" i="0" dirty="0">
                          <a:solidFill>
                            <a:schemeClr val="tx1"/>
                          </a:solidFill>
                          <a:latin typeface="Arial" panose="020B0604020202020204" pitchFamily="34" charset="0"/>
                          <a:cs typeface="Arial" panose="020B0604020202020204" pitchFamily="34" charset="0"/>
                        </a:rPr>
                        <a:t>Value propositions</a:t>
                      </a:r>
                    </a:p>
                  </a:txBody>
                  <a:tcPr>
                    <a:solidFill>
                      <a:schemeClr val="tx2">
                        <a:lumMod val="20000"/>
                        <a:lumOff val="80000"/>
                      </a:schemeClr>
                    </a:solidFill>
                  </a:tcPr>
                </a:tc>
                <a:extLst>
                  <a:ext uri="{0D108BD9-81ED-4DB2-BD59-A6C34878D82A}">
                    <a16:rowId xmlns:a16="http://schemas.microsoft.com/office/drawing/2014/main" val="4161735597"/>
                  </a:ext>
                </a:extLst>
              </a:tr>
              <a:tr h="693096">
                <a:tc>
                  <a:txBody>
                    <a:bodyPr/>
                    <a:lstStyle/>
                    <a:p>
                      <a:pPr algn="l" defTabSz="957586">
                        <a:spcBef>
                          <a:spcPts val="600"/>
                        </a:spcBef>
                        <a:defRPr/>
                      </a:pPr>
                      <a:r>
                        <a:rPr lang="en-AU" sz="1200" b="1" i="0" dirty="0">
                          <a:solidFill>
                            <a:schemeClr val="tx1"/>
                          </a:solidFill>
                          <a:latin typeface="Arial" panose="020B0604020202020204" pitchFamily="34" charset="0"/>
                          <a:cs typeface="Arial" panose="020B0604020202020204" pitchFamily="34" charset="0"/>
                        </a:rPr>
                        <a:t>Scope</a:t>
                      </a:r>
                      <a:endParaRPr lang="en-AU" sz="1000" i="0" dirty="0">
                        <a:solidFill>
                          <a:schemeClr val="tx1"/>
                        </a:solidFill>
                        <a:latin typeface="Arial" panose="020B0604020202020204" pitchFamily="34" charset="0"/>
                        <a:cs typeface="Arial" panose="020B0604020202020204" pitchFamily="34" charset="0"/>
                      </a:endParaRPr>
                    </a:p>
                  </a:txBody>
                  <a:tcPr>
                    <a:solidFill>
                      <a:schemeClr val="tx2">
                        <a:lumMod val="40000"/>
                        <a:lumOff val="60000"/>
                      </a:schemeClr>
                    </a:solidFill>
                  </a:tcPr>
                </a:tc>
                <a:extLst>
                  <a:ext uri="{0D108BD9-81ED-4DB2-BD59-A6C34878D82A}">
                    <a16:rowId xmlns:a16="http://schemas.microsoft.com/office/drawing/2014/main" val="1133146508"/>
                  </a:ext>
                </a:extLst>
              </a:tr>
              <a:tr h="520126">
                <a:tc>
                  <a:txBody>
                    <a:bodyPr/>
                    <a:lstStyle/>
                    <a:p>
                      <a:pPr algn="l" defTabSz="957586">
                        <a:spcBef>
                          <a:spcPts val="0"/>
                        </a:spcBef>
                        <a:defRPr/>
                      </a:pPr>
                      <a:r>
                        <a:rPr lang="en-AU" sz="1200" b="1" i="0" kern="1200" dirty="0">
                          <a:solidFill>
                            <a:schemeClr val="tx1"/>
                          </a:solidFill>
                          <a:latin typeface="Arial" panose="020B0604020202020204" pitchFamily="34" charset="0"/>
                          <a:ea typeface="+mn-ea"/>
                          <a:cs typeface="Arial" panose="020B0604020202020204" pitchFamily="34" charset="0"/>
                        </a:rPr>
                        <a:t>Risks and barriers</a:t>
                      </a:r>
                    </a:p>
                  </a:txBody>
                  <a:tcPr>
                    <a:solidFill>
                      <a:schemeClr val="tx2">
                        <a:lumMod val="20000"/>
                        <a:lumOff val="80000"/>
                      </a:schemeClr>
                    </a:solidFill>
                  </a:tcPr>
                </a:tc>
                <a:extLst>
                  <a:ext uri="{0D108BD9-81ED-4DB2-BD59-A6C34878D82A}">
                    <a16:rowId xmlns:a16="http://schemas.microsoft.com/office/drawing/2014/main" val="2053724174"/>
                  </a:ext>
                </a:extLst>
              </a:tr>
              <a:tr h="594083">
                <a:tc>
                  <a:txBody>
                    <a:bodyPr/>
                    <a:lstStyle/>
                    <a:p>
                      <a:pPr algn="l" defTabSz="957586">
                        <a:spcBef>
                          <a:spcPts val="600"/>
                        </a:spcBef>
                        <a:defRPr/>
                      </a:pPr>
                      <a:r>
                        <a:rPr lang="en-AU" sz="1200" b="1" i="0" dirty="0">
                          <a:solidFill>
                            <a:schemeClr val="tx1"/>
                          </a:solidFill>
                          <a:latin typeface="Arial" panose="020B0604020202020204" pitchFamily="34" charset="0"/>
                          <a:cs typeface="Arial" panose="020B0604020202020204" pitchFamily="34" charset="0"/>
                        </a:rPr>
                        <a:t>Delivery options</a:t>
                      </a:r>
                      <a:endParaRPr lang="en-AU" sz="1000" i="0" dirty="0">
                        <a:solidFill>
                          <a:schemeClr val="tx1"/>
                        </a:solidFill>
                        <a:latin typeface="Arial" panose="020B0604020202020204" pitchFamily="34" charset="0"/>
                        <a:cs typeface="Arial" panose="020B0604020202020204" pitchFamily="34" charset="0"/>
                      </a:endParaRPr>
                    </a:p>
                  </a:txBody>
                  <a:tcPr>
                    <a:solidFill>
                      <a:schemeClr val="tx2">
                        <a:lumMod val="40000"/>
                        <a:lumOff val="60000"/>
                      </a:schemeClr>
                    </a:solidFill>
                  </a:tcPr>
                </a:tc>
                <a:extLst>
                  <a:ext uri="{0D108BD9-81ED-4DB2-BD59-A6C34878D82A}">
                    <a16:rowId xmlns:a16="http://schemas.microsoft.com/office/drawing/2014/main" val="1294943266"/>
                  </a:ext>
                </a:extLst>
              </a:tr>
              <a:tr h="586204">
                <a:tc>
                  <a:txBody>
                    <a:bodyPr/>
                    <a:lstStyle/>
                    <a:p>
                      <a:pPr algn="l" defTabSz="957586" rtl="0" eaLnBrk="1" latinLnBrk="0" hangingPunct="1">
                        <a:spcBef>
                          <a:spcPts val="600"/>
                        </a:spcBef>
                        <a:defRPr/>
                      </a:pPr>
                      <a:r>
                        <a:rPr lang="en-AU" sz="1200" b="1" i="0" kern="1200" dirty="0">
                          <a:solidFill>
                            <a:schemeClr val="tx1"/>
                          </a:solidFill>
                          <a:latin typeface="Arial" panose="020B0604020202020204" pitchFamily="34" charset="0"/>
                          <a:ea typeface="+mn-ea"/>
                          <a:cs typeface="Arial" panose="020B0604020202020204" pitchFamily="34" charset="0"/>
                        </a:rPr>
                        <a:t>Outcomes</a:t>
                      </a:r>
                    </a:p>
                  </a:txBody>
                  <a:tcPr>
                    <a:solidFill>
                      <a:schemeClr val="tx2">
                        <a:lumMod val="20000"/>
                        <a:lumOff val="80000"/>
                      </a:schemeClr>
                    </a:solidFill>
                  </a:tcPr>
                </a:tc>
                <a:extLst>
                  <a:ext uri="{0D108BD9-81ED-4DB2-BD59-A6C34878D82A}">
                    <a16:rowId xmlns:a16="http://schemas.microsoft.com/office/drawing/2014/main" val="107484385"/>
                  </a:ext>
                </a:extLst>
              </a:tr>
              <a:tr h="629027">
                <a:tc>
                  <a:txBody>
                    <a:bodyPr/>
                    <a:lstStyle/>
                    <a:p>
                      <a:pPr algn="l" defTabSz="957586">
                        <a:spcBef>
                          <a:spcPts val="600"/>
                        </a:spcBef>
                        <a:defRPr/>
                      </a:pPr>
                      <a:r>
                        <a:rPr lang="en-AU" sz="1200" b="1" i="0" dirty="0">
                          <a:solidFill>
                            <a:schemeClr val="tx1"/>
                          </a:solidFill>
                          <a:latin typeface="Arial" panose="020B0604020202020204" pitchFamily="34" charset="0"/>
                          <a:cs typeface="Arial" panose="020B0604020202020204" pitchFamily="34" charset="0"/>
                        </a:rPr>
                        <a:t>Costs</a:t>
                      </a:r>
                    </a:p>
                  </a:txBody>
                  <a:tcPr>
                    <a:solidFill>
                      <a:schemeClr val="tx2">
                        <a:lumMod val="40000"/>
                        <a:lumOff val="60000"/>
                      </a:schemeClr>
                    </a:solidFill>
                  </a:tcPr>
                </a:tc>
                <a:extLst>
                  <a:ext uri="{0D108BD9-81ED-4DB2-BD59-A6C34878D82A}">
                    <a16:rowId xmlns:a16="http://schemas.microsoft.com/office/drawing/2014/main" val="3048383949"/>
                  </a:ext>
                </a:extLst>
              </a:tr>
            </a:tbl>
          </a:graphicData>
        </a:graphic>
      </p:graphicFrame>
      <p:sp>
        <p:nvSpPr>
          <p:cNvPr id="28" name="Arrow: Right 27">
            <a:extLst>
              <a:ext uri="{FF2B5EF4-FFF2-40B4-BE49-F238E27FC236}">
                <a16:creationId xmlns:a16="http://schemas.microsoft.com/office/drawing/2014/main" id="{994602C2-B754-4BAA-A9E8-914289A4374A}"/>
              </a:ext>
            </a:extLst>
          </p:cNvPr>
          <p:cNvSpPr/>
          <p:nvPr/>
        </p:nvSpPr>
        <p:spPr>
          <a:xfrm>
            <a:off x="3738006" y="847691"/>
            <a:ext cx="8250794" cy="531309"/>
          </a:xfrm>
          <a:prstGeom prst="rightArrow">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57586" rtl="0" eaLnBrk="1" fontAlgn="auto" latinLnBrk="0" hangingPunct="1">
              <a:lnSpc>
                <a:spcPct val="100000"/>
              </a:lnSpc>
              <a:spcBef>
                <a:spcPts val="600"/>
              </a:spcBef>
              <a:spcAft>
                <a:spcPts val="0"/>
              </a:spcAft>
              <a:buClrTx/>
              <a:buSzTx/>
              <a:buFontTx/>
              <a:buNone/>
              <a:tabLst/>
              <a:defRPr/>
            </a:pP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Develop</a:t>
            </a:r>
          </a:p>
        </p:txBody>
      </p:sp>
      <p:graphicFrame>
        <p:nvGraphicFramePr>
          <p:cNvPr id="3" name="Table 3">
            <a:extLst>
              <a:ext uri="{FF2B5EF4-FFF2-40B4-BE49-F238E27FC236}">
                <a16:creationId xmlns:a16="http://schemas.microsoft.com/office/drawing/2014/main" id="{61D9A7D3-C909-429F-9B47-419015F094FA}"/>
              </a:ext>
            </a:extLst>
          </p:cNvPr>
          <p:cNvGraphicFramePr>
            <a:graphicFrameLocks noGrp="1"/>
          </p:cNvGraphicFramePr>
          <p:nvPr>
            <p:extLst>
              <p:ext uri="{D42A27DB-BD31-4B8C-83A1-F6EECF244321}">
                <p14:modId xmlns:p14="http://schemas.microsoft.com/office/powerpoint/2010/main" val="3318813835"/>
              </p:ext>
            </p:extLst>
          </p:nvPr>
        </p:nvGraphicFramePr>
        <p:xfrm>
          <a:off x="3738005" y="1411662"/>
          <a:ext cx="8250795" cy="1208773"/>
        </p:xfrm>
        <a:graphic>
          <a:graphicData uri="http://schemas.openxmlformats.org/drawingml/2006/table">
            <a:tbl>
              <a:tblPr firstRow="1" bandRow="1">
                <a:tableStyleId>{5C22544A-7EE6-4342-B048-85BDC9FD1C3A}</a:tableStyleId>
              </a:tblPr>
              <a:tblGrid>
                <a:gridCol w="2014613">
                  <a:extLst>
                    <a:ext uri="{9D8B030D-6E8A-4147-A177-3AD203B41FA5}">
                      <a16:colId xmlns:a16="http://schemas.microsoft.com/office/drawing/2014/main" val="130570885"/>
                    </a:ext>
                  </a:extLst>
                </a:gridCol>
                <a:gridCol w="2129741">
                  <a:extLst>
                    <a:ext uri="{9D8B030D-6E8A-4147-A177-3AD203B41FA5}">
                      <a16:colId xmlns:a16="http://schemas.microsoft.com/office/drawing/2014/main" val="1876714395"/>
                    </a:ext>
                  </a:extLst>
                </a:gridCol>
                <a:gridCol w="1956122">
                  <a:extLst>
                    <a:ext uri="{9D8B030D-6E8A-4147-A177-3AD203B41FA5}">
                      <a16:colId xmlns:a16="http://schemas.microsoft.com/office/drawing/2014/main" val="994097347"/>
                    </a:ext>
                  </a:extLst>
                </a:gridCol>
                <a:gridCol w="2150319">
                  <a:extLst>
                    <a:ext uri="{9D8B030D-6E8A-4147-A177-3AD203B41FA5}">
                      <a16:colId xmlns:a16="http://schemas.microsoft.com/office/drawing/2014/main" val="1017024426"/>
                    </a:ext>
                  </a:extLst>
                </a:gridCol>
              </a:tblGrid>
              <a:tr h="1208773">
                <a:tc>
                  <a:txBody>
                    <a:bodyPr/>
                    <a:lstStyle/>
                    <a:p>
                      <a:pPr algn="l"/>
                      <a:r>
                        <a:rPr lang="en-AU" sz="1200" baseline="0" dirty="0">
                          <a:solidFill>
                            <a:schemeClr val="tx1"/>
                          </a:solidFill>
                          <a:latin typeface="Arial" panose="020B0604020202020204" pitchFamily="34" charset="0"/>
                          <a:cs typeface="Arial" panose="020B0604020202020204" pitchFamily="34" charset="0"/>
                        </a:rPr>
                        <a:t>Deliverables</a:t>
                      </a:r>
                    </a:p>
                    <a:p>
                      <a:endParaRPr lang="en-AU" sz="1200" b="0" baseline="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algn="l"/>
                      <a:r>
                        <a:rPr lang="en-AU" sz="1200" b="1" baseline="0" dirty="0">
                          <a:solidFill>
                            <a:schemeClr val="tx1"/>
                          </a:solidFill>
                          <a:latin typeface="Arial" panose="020B0604020202020204" pitchFamily="34" charset="0"/>
                          <a:cs typeface="Arial" panose="020B0604020202020204" pitchFamily="34" charset="0"/>
                        </a:rPr>
                        <a:t>Stakeholders</a:t>
                      </a:r>
                    </a:p>
                    <a:p>
                      <a:pPr algn="l"/>
                      <a:endParaRPr lang="en-AU" sz="1200" b="1" baseline="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indent="0" algn="l">
                        <a:buFont typeface="Arial" panose="020B0604020202020204" pitchFamily="34" charset="0"/>
                        <a:buNone/>
                      </a:pPr>
                      <a:r>
                        <a:rPr lang="en-AU" sz="1200" b="1" baseline="0" dirty="0">
                          <a:solidFill>
                            <a:schemeClr val="tx1"/>
                          </a:solidFill>
                          <a:latin typeface="Arial" panose="020B0604020202020204" pitchFamily="34" charset="0"/>
                          <a:cs typeface="Arial" panose="020B0604020202020204" pitchFamily="34" charset="0"/>
                        </a:rPr>
                        <a:t>Timeframe</a:t>
                      </a:r>
                    </a:p>
                  </a:txBody>
                  <a:tcPr>
                    <a:solidFill>
                      <a:schemeClr val="accent1">
                        <a:lumMod val="20000"/>
                        <a:lumOff val="80000"/>
                      </a:schemeClr>
                    </a:solidFill>
                  </a:tcPr>
                </a:tc>
                <a:tc>
                  <a:txBody>
                    <a:bodyPr/>
                    <a:lstStyle/>
                    <a:p>
                      <a:pPr marL="0" indent="0" algn="l">
                        <a:buFont typeface="Arial" panose="020B0604020202020204" pitchFamily="34" charset="0"/>
                        <a:buNone/>
                      </a:pPr>
                      <a:r>
                        <a:rPr lang="en-AU" sz="1200" b="1" baseline="0" dirty="0">
                          <a:solidFill>
                            <a:schemeClr val="bg1"/>
                          </a:solidFill>
                          <a:latin typeface="Arial" panose="020B0604020202020204" pitchFamily="34" charset="0"/>
                          <a:cs typeface="Arial" panose="020B0604020202020204" pitchFamily="34" charset="0"/>
                        </a:rPr>
                        <a:t>Progress</a:t>
                      </a:r>
                    </a:p>
                  </a:txBody>
                  <a:tcPr>
                    <a:solidFill>
                      <a:srgbClr val="0070C0"/>
                    </a:solidFill>
                  </a:tcPr>
                </a:tc>
                <a:extLst>
                  <a:ext uri="{0D108BD9-81ED-4DB2-BD59-A6C34878D82A}">
                    <a16:rowId xmlns:a16="http://schemas.microsoft.com/office/drawing/2014/main" val="4093097596"/>
                  </a:ext>
                </a:extLst>
              </a:tr>
            </a:tbl>
          </a:graphicData>
        </a:graphic>
      </p:graphicFrame>
      <p:sp>
        <p:nvSpPr>
          <p:cNvPr id="24" name="Arrow: Right 23">
            <a:extLst>
              <a:ext uri="{FF2B5EF4-FFF2-40B4-BE49-F238E27FC236}">
                <a16:creationId xmlns:a16="http://schemas.microsoft.com/office/drawing/2014/main" id="{4858F01B-0DC9-4AF9-9CF2-1EE8094EA5F0}"/>
              </a:ext>
            </a:extLst>
          </p:cNvPr>
          <p:cNvSpPr/>
          <p:nvPr/>
        </p:nvSpPr>
        <p:spPr>
          <a:xfrm>
            <a:off x="3742318" y="2618271"/>
            <a:ext cx="8246481" cy="531309"/>
          </a:xfrm>
          <a:prstGeom prst="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57586" rtl="0" eaLnBrk="1" fontAlgn="auto" latinLnBrk="0" hangingPunct="1">
              <a:lnSpc>
                <a:spcPct val="100000"/>
              </a:lnSpc>
              <a:spcBef>
                <a:spcPts val="600"/>
              </a:spcBef>
              <a:spcAft>
                <a:spcPts val="0"/>
              </a:spcAft>
              <a:buClrTx/>
              <a:buSzTx/>
              <a:buFontTx/>
              <a:buNone/>
              <a:tabLst/>
              <a:defRPr/>
            </a:pP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Implement and Refine</a:t>
            </a:r>
          </a:p>
        </p:txBody>
      </p:sp>
      <p:graphicFrame>
        <p:nvGraphicFramePr>
          <p:cNvPr id="15" name="Table 3">
            <a:extLst>
              <a:ext uri="{FF2B5EF4-FFF2-40B4-BE49-F238E27FC236}">
                <a16:creationId xmlns:a16="http://schemas.microsoft.com/office/drawing/2014/main" id="{75B7F953-26B2-4E6F-98A1-5870B8AA05DB}"/>
              </a:ext>
            </a:extLst>
          </p:cNvPr>
          <p:cNvGraphicFramePr>
            <a:graphicFrameLocks noGrp="1"/>
          </p:cNvGraphicFramePr>
          <p:nvPr>
            <p:extLst>
              <p:ext uri="{D42A27DB-BD31-4B8C-83A1-F6EECF244321}">
                <p14:modId xmlns:p14="http://schemas.microsoft.com/office/powerpoint/2010/main" val="1330490122"/>
              </p:ext>
            </p:extLst>
          </p:nvPr>
        </p:nvGraphicFramePr>
        <p:xfrm>
          <a:off x="3738004" y="3142545"/>
          <a:ext cx="8250795" cy="1208773"/>
        </p:xfrm>
        <a:graphic>
          <a:graphicData uri="http://schemas.openxmlformats.org/drawingml/2006/table">
            <a:tbl>
              <a:tblPr firstRow="1" bandRow="1">
                <a:tableStyleId>{5C22544A-7EE6-4342-B048-85BDC9FD1C3A}</a:tableStyleId>
              </a:tblPr>
              <a:tblGrid>
                <a:gridCol w="2014613">
                  <a:extLst>
                    <a:ext uri="{9D8B030D-6E8A-4147-A177-3AD203B41FA5}">
                      <a16:colId xmlns:a16="http://schemas.microsoft.com/office/drawing/2014/main" val="130570885"/>
                    </a:ext>
                  </a:extLst>
                </a:gridCol>
                <a:gridCol w="2129741">
                  <a:extLst>
                    <a:ext uri="{9D8B030D-6E8A-4147-A177-3AD203B41FA5}">
                      <a16:colId xmlns:a16="http://schemas.microsoft.com/office/drawing/2014/main" val="1876714395"/>
                    </a:ext>
                  </a:extLst>
                </a:gridCol>
                <a:gridCol w="1956122">
                  <a:extLst>
                    <a:ext uri="{9D8B030D-6E8A-4147-A177-3AD203B41FA5}">
                      <a16:colId xmlns:a16="http://schemas.microsoft.com/office/drawing/2014/main" val="994097347"/>
                    </a:ext>
                  </a:extLst>
                </a:gridCol>
                <a:gridCol w="2150319">
                  <a:extLst>
                    <a:ext uri="{9D8B030D-6E8A-4147-A177-3AD203B41FA5}">
                      <a16:colId xmlns:a16="http://schemas.microsoft.com/office/drawing/2014/main" val="1017024426"/>
                    </a:ext>
                  </a:extLst>
                </a:gridCol>
              </a:tblGrid>
              <a:tr h="1208773">
                <a:tc>
                  <a:txBody>
                    <a:bodyPr/>
                    <a:lstStyle/>
                    <a:p>
                      <a:pPr algn="l"/>
                      <a:r>
                        <a:rPr lang="en-AU" sz="1200" baseline="0" dirty="0">
                          <a:solidFill>
                            <a:schemeClr val="tx1"/>
                          </a:solidFill>
                          <a:latin typeface="Arial" panose="020B0604020202020204" pitchFamily="34" charset="0"/>
                          <a:cs typeface="Arial" panose="020B0604020202020204" pitchFamily="34" charset="0"/>
                        </a:rPr>
                        <a:t>Deliverables</a:t>
                      </a:r>
                    </a:p>
                    <a:p>
                      <a:endParaRPr lang="en-AU" sz="1200" b="0" baseline="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algn="l"/>
                      <a:r>
                        <a:rPr lang="en-AU" sz="1200" b="1" baseline="0" dirty="0">
                          <a:solidFill>
                            <a:schemeClr val="tx1"/>
                          </a:solidFill>
                          <a:latin typeface="Arial" panose="020B0604020202020204" pitchFamily="34" charset="0"/>
                          <a:cs typeface="Arial" panose="020B0604020202020204" pitchFamily="34" charset="0"/>
                        </a:rPr>
                        <a:t>Stakeholders</a:t>
                      </a:r>
                    </a:p>
                    <a:p>
                      <a:pPr algn="l"/>
                      <a:endParaRPr lang="en-AU" sz="1200" b="1" baseline="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indent="0" algn="l">
                        <a:buFont typeface="Arial" panose="020B0604020202020204" pitchFamily="34" charset="0"/>
                        <a:buNone/>
                      </a:pPr>
                      <a:r>
                        <a:rPr lang="en-AU" sz="1200" b="1" baseline="0" dirty="0">
                          <a:solidFill>
                            <a:schemeClr val="tx1"/>
                          </a:solidFill>
                          <a:latin typeface="Arial" panose="020B0604020202020204" pitchFamily="34" charset="0"/>
                          <a:cs typeface="Arial" panose="020B0604020202020204" pitchFamily="34" charset="0"/>
                        </a:rPr>
                        <a:t>Timeframe</a:t>
                      </a:r>
                    </a:p>
                  </a:txBody>
                  <a:tcPr>
                    <a:solidFill>
                      <a:schemeClr val="accent1">
                        <a:lumMod val="20000"/>
                        <a:lumOff val="80000"/>
                      </a:schemeClr>
                    </a:solidFill>
                  </a:tcPr>
                </a:tc>
                <a:tc>
                  <a:txBody>
                    <a:bodyPr/>
                    <a:lstStyle/>
                    <a:p>
                      <a:pPr marL="0" indent="0" algn="l">
                        <a:buFont typeface="Arial" panose="020B0604020202020204" pitchFamily="34" charset="0"/>
                        <a:buNone/>
                      </a:pPr>
                      <a:r>
                        <a:rPr lang="en-AU" sz="1200" b="1" baseline="0" dirty="0">
                          <a:solidFill>
                            <a:schemeClr val="bg1"/>
                          </a:solidFill>
                          <a:latin typeface="Arial" panose="020B0604020202020204" pitchFamily="34" charset="0"/>
                          <a:cs typeface="Arial" panose="020B0604020202020204" pitchFamily="34" charset="0"/>
                        </a:rPr>
                        <a:t>Progress</a:t>
                      </a:r>
                    </a:p>
                  </a:txBody>
                  <a:tcPr>
                    <a:solidFill>
                      <a:srgbClr val="0070C0"/>
                    </a:solidFill>
                  </a:tcPr>
                </a:tc>
                <a:extLst>
                  <a:ext uri="{0D108BD9-81ED-4DB2-BD59-A6C34878D82A}">
                    <a16:rowId xmlns:a16="http://schemas.microsoft.com/office/drawing/2014/main" val="4093097596"/>
                  </a:ext>
                </a:extLst>
              </a:tr>
            </a:tbl>
          </a:graphicData>
        </a:graphic>
      </p:graphicFrame>
      <p:sp>
        <p:nvSpPr>
          <p:cNvPr id="25" name="Arrow: Right 24">
            <a:extLst>
              <a:ext uri="{FF2B5EF4-FFF2-40B4-BE49-F238E27FC236}">
                <a16:creationId xmlns:a16="http://schemas.microsoft.com/office/drawing/2014/main" id="{43BA5AD8-6F71-491F-B84C-B18820867211}"/>
              </a:ext>
            </a:extLst>
          </p:cNvPr>
          <p:cNvSpPr/>
          <p:nvPr/>
        </p:nvSpPr>
        <p:spPr>
          <a:xfrm>
            <a:off x="3742316" y="4358353"/>
            <a:ext cx="8246483" cy="531309"/>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57586" rtl="0" eaLnBrk="1" fontAlgn="auto" latinLnBrk="0" hangingPunct="1">
              <a:lnSpc>
                <a:spcPct val="100000"/>
              </a:lnSpc>
              <a:spcBef>
                <a:spcPts val="600"/>
              </a:spcBef>
              <a:spcAft>
                <a:spcPts val="0"/>
              </a:spcAft>
              <a:buClrTx/>
              <a:buSzTx/>
              <a:buFontTx/>
              <a:buNone/>
              <a:tabLst/>
              <a:defRPr/>
            </a:pPr>
            <a:r>
              <a:rPr kumimoji="0" lang="en-AU"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Determine and Recommend next steps, and Evaluate</a:t>
            </a:r>
          </a:p>
        </p:txBody>
      </p:sp>
      <p:graphicFrame>
        <p:nvGraphicFramePr>
          <p:cNvPr id="21" name="Table 3">
            <a:extLst>
              <a:ext uri="{FF2B5EF4-FFF2-40B4-BE49-F238E27FC236}">
                <a16:creationId xmlns:a16="http://schemas.microsoft.com/office/drawing/2014/main" id="{46AB46F1-C96D-4F65-9633-A2B852216BF1}"/>
              </a:ext>
            </a:extLst>
          </p:cNvPr>
          <p:cNvGraphicFramePr>
            <a:graphicFrameLocks noGrp="1"/>
          </p:cNvGraphicFramePr>
          <p:nvPr>
            <p:extLst>
              <p:ext uri="{D42A27DB-BD31-4B8C-83A1-F6EECF244321}">
                <p14:modId xmlns:p14="http://schemas.microsoft.com/office/powerpoint/2010/main" val="2507254700"/>
              </p:ext>
            </p:extLst>
          </p:nvPr>
        </p:nvGraphicFramePr>
        <p:xfrm>
          <a:off x="3738003" y="4879511"/>
          <a:ext cx="8250795" cy="1208773"/>
        </p:xfrm>
        <a:graphic>
          <a:graphicData uri="http://schemas.openxmlformats.org/drawingml/2006/table">
            <a:tbl>
              <a:tblPr firstRow="1" bandRow="1">
                <a:tableStyleId>{5C22544A-7EE6-4342-B048-85BDC9FD1C3A}</a:tableStyleId>
              </a:tblPr>
              <a:tblGrid>
                <a:gridCol w="2014613">
                  <a:extLst>
                    <a:ext uri="{9D8B030D-6E8A-4147-A177-3AD203B41FA5}">
                      <a16:colId xmlns:a16="http://schemas.microsoft.com/office/drawing/2014/main" val="130570885"/>
                    </a:ext>
                  </a:extLst>
                </a:gridCol>
                <a:gridCol w="2129741">
                  <a:extLst>
                    <a:ext uri="{9D8B030D-6E8A-4147-A177-3AD203B41FA5}">
                      <a16:colId xmlns:a16="http://schemas.microsoft.com/office/drawing/2014/main" val="1876714395"/>
                    </a:ext>
                  </a:extLst>
                </a:gridCol>
                <a:gridCol w="1956122">
                  <a:extLst>
                    <a:ext uri="{9D8B030D-6E8A-4147-A177-3AD203B41FA5}">
                      <a16:colId xmlns:a16="http://schemas.microsoft.com/office/drawing/2014/main" val="994097347"/>
                    </a:ext>
                  </a:extLst>
                </a:gridCol>
                <a:gridCol w="2150319">
                  <a:extLst>
                    <a:ext uri="{9D8B030D-6E8A-4147-A177-3AD203B41FA5}">
                      <a16:colId xmlns:a16="http://schemas.microsoft.com/office/drawing/2014/main" val="1017024426"/>
                    </a:ext>
                  </a:extLst>
                </a:gridCol>
              </a:tblGrid>
              <a:tr h="1208773">
                <a:tc>
                  <a:txBody>
                    <a:bodyPr/>
                    <a:lstStyle/>
                    <a:p>
                      <a:pPr algn="l"/>
                      <a:r>
                        <a:rPr lang="en-AU" sz="1200" baseline="0" dirty="0">
                          <a:solidFill>
                            <a:schemeClr val="tx1"/>
                          </a:solidFill>
                          <a:latin typeface="Arial" panose="020B0604020202020204" pitchFamily="34" charset="0"/>
                          <a:cs typeface="Arial" panose="020B0604020202020204" pitchFamily="34" charset="0"/>
                        </a:rPr>
                        <a:t>Deliverables</a:t>
                      </a:r>
                    </a:p>
                    <a:p>
                      <a:endParaRPr lang="en-AU" sz="1200" b="0" baseline="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algn="l"/>
                      <a:r>
                        <a:rPr lang="en-AU" sz="1200" b="1" baseline="0" dirty="0">
                          <a:solidFill>
                            <a:schemeClr val="tx1"/>
                          </a:solidFill>
                          <a:latin typeface="Arial" panose="020B0604020202020204" pitchFamily="34" charset="0"/>
                          <a:cs typeface="Arial" panose="020B0604020202020204" pitchFamily="34" charset="0"/>
                        </a:rPr>
                        <a:t>Stakeholders</a:t>
                      </a:r>
                    </a:p>
                    <a:p>
                      <a:pPr algn="l"/>
                      <a:endParaRPr lang="en-AU" sz="1200" b="1" baseline="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indent="0" algn="l">
                        <a:buFont typeface="Arial" panose="020B0604020202020204" pitchFamily="34" charset="0"/>
                        <a:buNone/>
                      </a:pPr>
                      <a:r>
                        <a:rPr lang="en-AU" sz="1200" b="1" baseline="0" dirty="0">
                          <a:solidFill>
                            <a:schemeClr val="tx1"/>
                          </a:solidFill>
                          <a:latin typeface="Arial" panose="020B0604020202020204" pitchFamily="34" charset="0"/>
                          <a:cs typeface="Arial" panose="020B0604020202020204" pitchFamily="34" charset="0"/>
                        </a:rPr>
                        <a:t>Timeframe</a:t>
                      </a:r>
                    </a:p>
                  </a:txBody>
                  <a:tcPr>
                    <a:solidFill>
                      <a:schemeClr val="accent1">
                        <a:lumMod val="20000"/>
                        <a:lumOff val="80000"/>
                      </a:schemeClr>
                    </a:solidFill>
                  </a:tcPr>
                </a:tc>
                <a:tc>
                  <a:txBody>
                    <a:bodyPr/>
                    <a:lstStyle/>
                    <a:p>
                      <a:pPr marL="0" indent="0" algn="l">
                        <a:buFont typeface="Arial" panose="020B0604020202020204" pitchFamily="34" charset="0"/>
                        <a:buNone/>
                      </a:pPr>
                      <a:r>
                        <a:rPr lang="en-AU" sz="1200" b="1" baseline="0" dirty="0">
                          <a:solidFill>
                            <a:schemeClr val="bg1"/>
                          </a:solidFill>
                          <a:latin typeface="Arial" panose="020B0604020202020204" pitchFamily="34" charset="0"/>
                          <a:cs typeface="Arial" panose="020B0604020202020204" pitchFamily="34" charset="0"/>
                        </a:rPr>
                        <a:t>Progress</a:t>
                      </a:r>
                    </a:p>
                  </a:txBody>
                  <a:tcPr>
                    <a:solidFill>
                      <a:srgbClr val="0070C0"/>
                    </a:solidFill>
                  </a:tcPr>
                </a:tc>
                <a:extLst>
                  <a:ext uri="{0D108BD9-81ED-4DB2-BD59-A6C34878D82A}">
                    <a16:rowId xmlns:a16="http://schemas.microsoft.com/office/drawing/2014/main" val="4093097596"/>
                  </a:ext>
                </a:extLst>
              </a:tr>
            </a:tbl>
          </a:graphicData>
        </a:graphic>
      </p:graphicFrame>
      <p:sp>
        <p:nvSpPr>
          <p:cNvPr id="13" name="Slide Number Placeholder 19">
            <a:extLst>
              <a:ext uri="{FF2B5EF4-FFF2-40B4-BE49-F238E27FC236}">
                <a16:creationId xmlns:a16="http://schemas.microsoft.com/office/drawing/2014/main" id="{4CC52770-F616-477E-8756-4E56E0B4630C}"/>
              </a:ext>
              <a:ext uri="{C183D7F6-B498-43B3-948B-1728B52AA6E4}">
                <adec:decorative xmlns:adec="http://schemas.microsoft.com/office/drawing/2017/decorative" val="0"/>
              </a:ext>
            </a:extLst>
          </p:cNvPr>
          <p:cNvSpPr txBox="1">
            <a:spLocks/>
          </p:cNvSpPr>
          <p:nvPr/>
        </p:nvSpPr>
        <p:spPr>
          <a:xfrm>
            <a:off x="11470846" y="6135901"/>
            <a:ext cx="540000" cy="540000"/>
          </a:xfrm>
          <a:custGeom>
            <a:avLst/>
            <a:gdLst>
              <a:gd name="connsiteX0" fmla="*/ 270000 w 540000"/>
              <a:gd name="connsiteY0" fmla="*/ 0 h 540000"/>
              <a:gd name="connsiteX1" fmla="*/ 540000 w 540000"/>
              <a:gd name="connsiteY1" fmla="*/ 270000 h 540000"/>
              <a:gd name="connsiteX2" fmla="*/ 270000 w 540000"/>
              <a:gd name="connsiteY2" fmla="*/ 540000 h 540000"/>
              <a:gd name="connsiteX3" fmla="*/ 0 w 540000"/>
              <a:gd name="connsiteY3" fmla="*/ 540000 h 540000"/>
              <a:gd name="connsiteX4" fmla="*/ 0 w 540000"/>
              <a:gd name="connsiteY4" fmla="*/ 270000 h 540000"/>
              <a:gd name="connsiteX5" fmla="*/ 270000 w 540000"/>
              <a:gd name="connsiteY5" fmla="*/ 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540000">
                <a:moveTo>
                  <a:pt x="270000" y="0"/>
                </a:moveTo>
                <a:cubicBezTo>
                  <a:pt x="419117" y="0"/>
                  <a:pt x="540000" y="120883"/>
                  <a:pt x="540000" y="270000"/>
                </a:cubicBezTo>
                <a:cubicBezTo>
                  <a:pt x="540000" y="419117"/>
                  <a:pt x="419117" y="540000"/>
                  <a:pt x="270000" y="540000"/>
                </a:cubicBezTo>
                <a:lnTo>
                  <a:pt x="0" y="540000"/>
                </a:lnTo>
                <a:lnTo>
                  <a:pt x="0" y="270000"/>
                </a:lnTo>
                <a:cubicBezTo>
                  <a:pt x="0" y="120883"/>
                  <a:pt x="120883" y="0"/>
                  <a:pt x="270000" y="0"/>
                </a:cubicBezTo>
                <a:close/>
              </a:path>
            </a:pathLst>
          </a:custGeom>
          <a:solidFill>
            <a:schemeClr val="bg2"/>
          </a:solidFill>
        </p:spPr>
        <p:txBody>
          <a:bodyPr vert="horz" wrap="square" lIns="54000" tIns="90000" rIns="91440" bIns="45720" rtlCol="0" anchor="ctr">
            <a:noAutofit/>
          </a:bodyPr>
          <a:lstStyle>
            <a:defPPr>
              <a:defRPr lang="en-US"/>
            </a:defPPr>
            <a:lvl1pPr marL="0" algn="ctr" defTabSz="914400" rtl="0" eaLnBrk="1" latinLnBrk="0" hangingPunct="1">
              <a:defRPr sz="12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792D9D-652E-4EC2-934C-AA70119B3570}" type="slidenum">
              <a:rPr lang="en-GB" smtClean="0"/>
              <a:pPr/>
              <a:t>4</a:t>
            </a:fld>
            <a:endParaRPr lang="en-GB" dirty="0"/>
          </a:p>
        </p:txBody>
      </p:sp>
      <p:pic>
        <p:nvPicPr>
          <p:cNvPr id="20" name="Picture 19">
            <a:extLst>
              <a:ext uri="{FF2B5EF4-FFF2-40B4-BE49-F238E27FC236}">
                <a16:creationId xmlns:a16="http://schemas.microsoft.com/office/drawing/2014/main" id="{6724B8DD-414E-4883-8616-C0CD85A2226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33501" y="99518"/>
            <a:ext cx="846000" cy="846000"/>
          </a:xfrm>
          <a:prstGeom prst="rect">
            <a:avLst/>
          </a:prstGeom>
        </p:spPr>
      </p:pic>
    </p:spTree>
    <p:extLst>
      <p:ext uri="{BB962C8B-B14F-4D97-AF65-F5344CB8AC3E}">
        <p14:creationId xmlns:p14="http://schemas.microsoft.com/office/powerpoint/2010/main" val="3803333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7DCB8243C0124689424FFB65F8BA1F" ma:contentTypeVersion="11" ma:contentTypeDescription="Create a new document." ma:contentTypeScope="" ma:versionID="bde31d8e894fdf8817e68ed56d4e5071">
  <xsd:schema xmlns:xsd="http://www.w3.org/2001/XMLSchema" xmlns:xs="http://www.w3.org/2001/XMLSchema" xmlns:p="http://schemas.microsoft.com/office/2006/metadata/properties" xmlns:ns2="2987dd7b-ad3b-4fa3-93b7-f1b6a40c259c" xmlns:ns3="be10ce44-c66e-469b-8f9a-44f6cf8d73cc" targetNamespace="http://schemas.microsoft.com/office/2006/metadata/properties" ma:root="true" ma:fieldsID="ca2ffbd8b5beb31beb6f6df91c28f3fe" ns2:_="" ns3:_="">
    <xsd:import namespace="2987dd7b-ad3b-4fa3-93b7-f1b6a40c259c"/>
    <xsd:import namespace="be10ce44-c66e-469b-8f9a-44f6cf8d73c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7dd7b-ad3b-4fa3-93b7-f1b6a40c25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10ce44-c66e-469b-8f9a-44f6cf8d73c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0160FF-A73A-4B8D-AF8E-4806F5AD45E9}">
  <ds:schemaRef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www.w3.org/XML/1998/namespace"/>
    <ds:schemaRef ds:uri="be10ce44-c66e-469b-8f9a-44f6cf8d73cc"/>
    <ds:schemaRef ds:uri="2987dd7b-ad3b-4fa3-93b7-f1b6a40c259c"/>
    <ds:schemaRef ds:uri="http://purl.org/dc/terms/"/>
  </ds:schemaRefs>
</ds:datastoreItem>
</file>

<file path=customXml/itemProps2.xml><?xml version="1.0" encoding="utf-8"?>
<ds:datastoreItem xmlns:ds="http://schemas.openxmlformats.org/officeDocument/2006/customXml" ds:itemID="{FE38830C-6E90-4087-A0C2-86E288A5D9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87dd7b-ad3b-4fa3-93b7-f1b6a40c259c"/>
    <ds:schemaRef ds:uri="be10ce44-c66e-469b-8f9a-44f6cf8d73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D8DC70-2D4F-49EB-A14E-AA61BDF0E5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3570</TotalTime>
  <Words>494</Words>
  <Application>Microsoft Office PowerPoint</Application>
  <PresentationFormat>Widescreen</PresentationFormat>
  <Paragraphs>62</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Regular</vt:lpstr>
      <vt:lpstr>Calibri</vt:lpstr>
      <vt:lpstr>Calibri Light</vt:lpstr>
      <vt:lpstr>Wingdings</vt:lpstr>
      <vt:lpstr>Office Theme</vt:lpstr>
      <vt:lpstr>Monitoring AND REVIEWING STRATEGIC Workforce PLANNING</vt:lpstr>
      <vt:lpstr>Goal of the Review stage</vt:lpstr>
      <vt:lpstr>Reviewing strategic workforce planning initiatives </vt:lpstr>
      <vt:lpstr>Monitor and review strategic workforce planning initiatives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Erntasha The-tjoean</dc:creator>
  <cp:lastModifiedBy>Hoturoa Hawira</cp:lastModifiedBy>
  <cp:revision>33</cp:revision>
  <dcterms:created xsi:type="dcterms:W3CDTF">2021-02-14T23:25:03Z</dcterms:created>
  <dcterms:modified xsi:type="dcterms:W3CDTF">2021-08-13T06:30:55Z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0x0101000A7DCB8243C0124689424FFB65F8BA1F</vt:lpwstr>
  </property>
</Properties>
</file>