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1" r:id="rId5"/>
  </p:sldMasterIdLst>
  <p:notesMasterIdLst>
    <p:notesMasterId r:id="rId15"/>
  </p:notesMasterIdLst>
  <p:sldIdLst>
    <p:sldId id="256" r:id="rId6"/>
    <p:sldId id="26011" r:id="rId7"/>
    <p:sldId id="26012" r:id="rId8"/>
    <p:sldId id="26010" r:id="rId9"/>
    <p:sldId id="26013" r:id="rId10"/>
    <p:sldId id="26014" r:id="rId11"/>
    <p:sldId id="26009" r:id="rId12"/>
    <p:sldId id="26015" r:id="rId13"/>
    <p:sldId id="2599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deleine Mandla" initials="MM" lastIdx="1" clrIdx="0">
    <p:extLst>
      <p:ext uri="{19B8F6BF-5375-455C-9EA6-DF929625EA0E}">
        <p15:presenceInfo xmlns:p15="http://schemas.microsoft.com/office/powerpoint/2012/main" userId="S::Madeleine.Mandla@psc.nsw.gov.au::864bfe50-98c2-4f45-a598-efdaa705252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E2C56"/>
    <a:srgbClr val="A6BBC9"/>
    <a:srgbClr val="00826F"/>
    <a:srgbClr val="009681"/>
    <a:srgbClr val="00A88F"/>
    <a:srgbClr val="783875"/>
    <a:srgbClr val="00C4A8"/>
    <a:srgbClr val="E4FCFB"/>
    <a:srgbClr val="00D2B4"/>
    <a:srgbClr val="AED3F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73" autoAdjust="0"/>
    <p:restoredTop sz="86388" autoAdjust="0"/>
  </p:normalViewPr>
  <p:slideViewPr>
    <p:cSldViewPr snapToGrid="0">
      <p:cViewPr>
        <p:scale>
          <a:sx n="75" d="100"/>
          <a:sy n="75" d="100"/>
        </p:scale>
        <p:origin x="1152" y="588"/>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DDEF7C-58BB-4076-9F47-44AD6A70A1D1}" type="datetimeFigureOut">
              <a:rPr lang="en-AU" smtClean="0"/>
              <a:t>16/08/2021</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66F1B3-1329-43BD-966F-F1E54EC88364}" type="slidenum">
              <a:rPr lang="en-AU" smtClean="0"/>
              <a:t>‹#›</a:t>
            </a:fld>
            <a:endParaRPr lang="en-AU"/>
          </a:p>
        </p:txBody>
      </p:sp>
    </p:spTree>
    <p:extLst>
      <p:ext uri="{BB962C8B-B14F-4D97-AF65-F5344CB8AC3E}">
        <p14:creationId xmlns:p14="http://schemas.microsoft.com/office/powerpoint/2010/main" val="2258123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AU" dirty="0"/>
          </a:p>
        </p:txBody>
      </p:sp>
      <p:sp>
        <p:nvSpPr>
          <p:cNvPr id="4" name="Slide Number Placeholder 3"/>
          <p:cNvSpPr>
            <a:spLocks noGrp="1"/>
          </p:cNvSpPr>
          <p:nvPr>
            <p:ph type="sldNum" sz="quarter" idx="5"/>
          </p:nvPr>
        </p:nvSpPr>
        <p:spPr/>
        <p:txBody>
          <a:bodyPr/>
          <a:lstStyle/>
          <a:p>
            <a:fld id="{5066F1B3-1329-43BD-966F-F1E54EC88364}" type="slidenum">
              <a:rPr lang="en-AU" smtClean="0"/>
              <a:t>3</a:t>
            </a:fld>
            <a:endParaRPr lang="en-AU"/>
          </a:p>
        </p:txBody>
      </p:sp>
    </p:spTree>
    <p:extLst>
      <p:ext uri="{BB962C8B-B14F-4D97-AF65-F5344CB8AC3E}">
        <p14:creationId xmlns:p14="http://schemas.microsoft.com/office/powerpoint/2010/main" val="1677272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a:p>
        </p:txBody>
      </p:sp>
      <p:sp>
        <p:nvSpPr>
          <p:cNvPr id="4" name="Slide Number Placeholder 3"/>
          <p:cNvSpPr>
            <a:spLocks noGrp="1"/>
          </p:cNvSpPr>
          <p:nvPr>
            <p:ph type="sldNum" sz="quarter" idx="5"/>
          </p:nvPr>
        </p:nvSpPr>
        <p:spPr/>
        <p:txBody>
          <a:bodyPr/>
          <a:lstStyle/>
          <a:p>
            <a:fld id="{5066F1B3-1329-43BD-966F-F1E54EC88364}" type="slidenum">
              <a:rPr lang="en-AU" smtClean="0"/>
              <a:t>4</a:t>
            </a:fld>
            <a:endParaRPr lang="en-AU"/>
          </a:p>
        </p:txBody>
      </p:sp>
    </p:spTree>
    <p:extLst>
      <p:ext uri="{BB962C8B-B14F-4D97-AF65-F5344CB8AC3E}">
        <p14:creationId xmlns:p14="http://schemas.microsoft.com/office/powerpoint/2010/main" val="41818356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a:p>
        </p:txBody>
      </p:sp>
      <p:sp>
        <p:nvSpPr>
          <p:cNvPr id="4" name="Slide Number Placeholder 3"/>
          <p:cNvSpPr>
            <a:spLocks noGrp="1"/>
          </p:cNvSpPr>
          <p:nvPr>
            <p:ph type="sldNum" sz="quarter" idx="5"/>
          </p:nvPr>
        </p:nvSpPr>
        <p:spPr/>
        <p:txBody>
          <a:bodyPr/>
          <a:lstStyle/>
          <a:p>
            <a:fld id="{5066F1B3-1329-43BD-966F-F1E54EC88364}" type="slidenum">
              <a:rPr lang="en-AU" smtClean="0"/>
              <a:t>5</a:t>
            </a:fld>
            <a:endParaRPr lang="en-AU"/>
          </a:p>
        </p:txBody>
      </p:sp>
    </p:spTree>
    <p:extLst>
      <p:ext uri="{BB962C8B-B14F-4D97-AF65-F5344CB8AC3E}">
        <p14:creationId xmlns:p14="http://schemas.microsoft.com/office/powerpoint/2010/main" val="2728226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C076C-0DF7-4535-BC10-B11C4B08E0B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B99F13CE-6DBC-4F9B-BF1C-80A74FBB84D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7" name="Slide Number Placeholder 19">
            <a:extLst>
              <a:ext uri="{FF2B5EF4-FFF2-40B4-BE49-F238E27FC236}">
                <a16:creationId xmlns:a16="http://schemas.microsoft.com/office/drawing/2014/main" id="{6491F80D-B783-4A47-8D4C-7D94A3C79EBD}"/>
              </a:ext>
              <a:ext uri="{C183D7F6-B498-43B3-948B-1728B52AA6E4}">
                <adec:decorative xmlns:adec="http://schemas.microsoft.com/office/drawing/2017/decorative" val="0"/>
              </a:ext>
            </a:extLst>
          </p:cNvPr>
          <p:cNvSpPr>
            <a:spLocks noGrp="1"/>
          </p:cNvSpPr>
          <p:nvPr>
            <p:ph type="sldNum" sz="quarter" idx="4"/>
          </p:nvPr>
        </p:nvSpPr>
        <p:spPr>
          <a:xfrm>
            <a:off x="11470846" y="6135901"/>
            <a:ext cx="540000" cy="54000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chemeClr val="bg2"/>
          </a:solidFill>
        </p:spPr>
        <p:txBody>
          <a:bodyPr vert="horz" wrap="square" lIns="54000" tIns="90000" rIns="91440" bIns="45720" rtlCol="0" anchor="ctr">
            <a:noAutofit/>
          </a:bodyPr>
          <a:lstStyle>
            <a:lvl1pPr algn="ctr">
              <a:defRPr sz="1200" b="1">
                <a:solidFill>
                  <a:schemeClr val="tx2"/>
                </a:solidFill>
              </a:defRPr>
            </a:lvl1pPr>
          </a:lstStyle>
          <a:p>
            <a:fld id="{F5AEA0E0-5CC6-4BD0-905C-A0021E419432}" type="slidenum">
              <a:rPr lang="en-GB" smtClean="0"/>
              <a:pPr/>
              <a:t>‹#›</a:t>
            </a:fld>
            <a:endParaRPr lang="en-GB" dirty="0"/>
          </a:p>
        </p:txBody>
      </p:sp>
    </p:spTree>
    <p:extLst>
      <p:ext uri="{BB962C8B-B14F-4D97-AF65-F5344CB8AC3E}">
        <p14:creationId xmlns:p14="http://schemas.microsoft.com/office/powerpoint/2010/main" val="4188748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63772-F55B-42CE-B9C3-1E8C62AED558}"/>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C9EF7B58-0914-4B9F-9DE7-C6CDBE1A3BE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Slide Number Placeholder 19">
            <a:extLst>
              <a:ext uri="{FF2B5EF4-FFF2-40B4-BE49-F238E27FC236}">
                <a16:creationId xmlns:a16="http://schemas.microsoft.com/office/drawing/2014/main" id="{798AA427-E3F4-49BC-88C1-13E8C94D2F82}"/>
              </a:ext>
              <a:ext uri="{C183D7F6-B498-43B3-948B-1728B52AA6E4}">
                <adec:decorative xmlns:adec="http://schemas.microsoft.com/office/drawing/2017/decorative" val="0"/>
              </a:ext>
            </a:extLst>
          </p:cNvPr>
          <p:cNvSpPr>
            <a:spLocks noGrp="1"/>
          </p:cNvSpPr>
          <p:nvPr>
            <p:ph type="sldNum" sz="quarter" idx="4"/>
          </p:nvPr>
        </p:nvSpPr>
        <p:spPr>
          <a:xfrm>
            <a:off x="11470846" y="6135901"/>
            <a:ext cx="540000" cy="54000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chemeClr val="bg2"/>
          </a:solidFill>
        </p:spPr>
        <p:txBody>
          <a:bodyPr vert="horz" wrap="square" lIns="54000" tIns="90000" rIns="91440" bIns="45720" rtlCol="0" anchor="ctr">
            <a:noAutofit/>
          </a:bodyPr>
          <a:lstStyle>
            <a:lvl1pPr algn="ctr">
              <a:defRPr sz="1200" b="1">
                <a:solidFill>
                  <a:schemeClr val="tx2"/>
                </a:solidFill>
              </a:defRPr>
            </a:lvl1pPr>
          </a:lstStyle>
          <a:p>
            <a:fld id="{F5AEA0E0-5CC6-4BD0-905C-A0021E419432}" type="slidenum">
              <a:rPr lang="en-GB" smtClean="0"/>
              <a:pPr/>
              <a:t>‹#›</a:t>
            </a:fld>
            <a:endParaRPr lang="en-GB" dirty="0"/>
          </a:p>
        </p:txBody>
      </p:sp>
    </p:spTree>
    <p:extLst>
      <p:ext uri="{BB962C8B-B14F-4D97-AF65-F5344CB8AC3E}">
        <p14:creationId xmlns:p14="http://schemas.microsoft.com/office/powerpoint/2010/main" val="3882159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4ECD450-605F-467D-B8AD-34A20453B29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DC93C4E7-8B19-4EB9-98C6-119AADB74C9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Slide Number Placeholder 19">
            <a:extLst>
              <a:ext uri="{FF2B5EF4-FFF2-40B4-BE49-F238E27FC236}">
                <a16:creationId xmlns:a16="http://schemas.microsoft.com/office/drawing/2014/main" id="{AFC5CAE8-6FF4-41BB-B189-B47CCC942BC9}"/>
              </a:ext>
              <a:ext uri="{C183D7F6-B498-43B3-948B-1728B52AA6E4}">
                <adec:decorative xmlns:adec="http://schemas.microsoft.com/office/drawing/2017/decorative" val="0"/>
              </a:ext>
            </a:extLst>
          </p:cNvPr>
          <p:cNvSpPr>
            <a:spLocks noGrp="1"/>
          </p:cNvSpPr>
          <p:nvPr>
            <p:ph type="sldNum" sz="quarter" idx="4"/>
          </p:nvPr>
        </p:nvSpPr>
        <p:spPr>
          <a:xfrm>
            <a:off x="11470846" y="6135901"/>
            <a:ext cx="540000" cy="54000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chemeClr val="bg2"/>
          </a:solidFill>
        </p:spPr>
        <p:txBody>
          <a:bodyPr vert="horz" wrap="square" lIns="54000" tIns="90000" rIns="91440" bIns="45720" rtlCol="0" anchor="ctr">
            <a:noAutofit/>
          </a:bodyPr>
          <a:lstStyle>
            <a:lvl1pPr algn="ctr">
              <a:defRPr sz="1200" b="1">
                <a:solidFill>
                  <a:schemeClr val="tx2"/>
                </a:solidFill>
              </a:defRPr>
            </a:lvl1pPr>
          </a:lstStyle>
          <a:p>
            <a:fld id="{F5AEA0E0-5CC6-4BD0-905C-A0021E419432}" type="slidenum">
              <a:rPr lang="en-GB" smtClean="0"/>
              <a:pPr/>
              <a:t>‹#›</a:t>
            </a:fld>
            <a:endParaRPr lang="en-GB" dirty="0"/>
          </a:p>
        </p:txBody>
      </p:sp>
    </p:spTree>
    <p:extLst>
      <p:ext uri="{BB962C8B-B14F-4D97-AF65-F5344CB8AC3E}">
        <p14:creationId xmlns:p14="http://schemas.microsoft.com/office/powerpoint/2010/main" val="23140233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Title Slide B">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A527F833-40CD-49E0-B1DF-9E336CCA69C6}"/>
              </a:ext>
              <a:ext uri="{C183D7F6-B498-43B3-948B-1728B52AA6E4}">
                <adec:decorative xmlns:adec="http://schemas.microsoft.com/office/drawing/2017/decorative" val="1"/>
              </a:ext>
            </a:extLst>
          </p:cNvPr>
          <p:cNvSpPr/>
          <p:nvPr userDrawn="1"/>
        </p:nvSpPr>
        <p:spPr>
          <a:xfrm flipV="1">
            <a:off x="4338000" y="-3600"/>
            <a:ext cx="7668000" cy="6678000"/>
          </a:xfrm>
          <a:custGeom>
            <a:avLst/>
            <a:gdLst>
              <a:gd name="connsiteX0" fmla="*/ 1269237 w 7668000"/>
              <a:gd name="connsiteY0" fmla="*/ 6678000 h 6678000"/>
              <a:gd name="connsiteX1" fmla="*/ 6398763 w 7668000"/>
              <a:gd name="connsiteY1" fmla="*/ 6678000 h 6678000"/>
              <a:gd name="connsiteX2" fmla="*/ 6545048 w 7668000"/>
              <a:gd name="connsiteY2" fmla="*/ 6545047 h 6678000"/>
              <a:gd name="connsiteX3" fmla="*/ 7668000 w 7668000"/>
              <a:gd name="connsiteY3" fmla="*/ 3834000 h 6678000"/>
              <a:gd name="connsiteX4" fmla="*/ 7668000 w 7668000"/>
              <a:gd name="connsiteY4" fmla="*/ 0 h 6678000"/>
              <a:gd name="connsiteX5" fmla="*/ 3834000 w 7668000"/>
              <a:gd name="connsiteY5" fmla="*/ 0 h 6678000"/>
              <a:gd name="connsiteX6" fmla="*/ 0 w 7668000"/>
              <a:gd name="connsiteY6" fmla="*/ 3834000 h 6678000"/>
              <a:gd name="connsiteX7" fmla="*/ 1122953 w 7668000"/>
              <a:gd name="connsiteY7" fmla="*/ 6545047 h 667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668000" h="6678000">
                <a:moveTo>
                  <a:pt x="1269237" y="6678000"/>
                </a:moveTo>
                <a:lnTo>
                  <a:pt x="6398763" y="6678000"/>
                </a:lnTo>
                <a:lnTo>
                  <a:pt x="6545048" y="6545047"/>
                </a:lnTo>
                <a:cubicBezTo>
                  <a:pt x="7238865" y="5851230"/>
                  <a:pt x="7668000" y="4892730"/>
                  <a:pt x="7668000" y="3834000"/>
                </a:cubicBezTo>
                <a:lnTo>
                  <a:pt x="7668000" y="0"/>
                </a:lnTo>
                <a:lnTo>
                  <a:pt x="3834000" y="0"/>
                </a:lnTo>
                <a:cubicBezTo>
                  <a:pt x="1716540" y="0"/>
                  <a:pt x="0" y="1716540"/>
                  <a:pt x="0" y="3834000"/>
                </a:cubicBezTo>
                <a:cubicBezTo>
                  <a:pt x="0" y="4892730"/>
                  <a:pt x="429135" y="5851230"/>
                  <a:pt x="1122953" y="6545047"/>
                </a:cubicBezTo>
                <a:close/>
              </a:path>
            </a:pathLst>
          </a:custGeom>
          <a:solidFill>
            <a:srgbClr val="A6BBC9">
              <a:alpha val="8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AU"/>
          </a:p>
        </p:txBody>
      </p:sp>
      <p:sp>
        <p:nvSpPr>
          <p:cNvPr id="10" name="Freeform: Shape 9">
            <a:extLst>
              <a:ext uri="{FF2B5EF4-FFF2-40B4-BE49-F238E27FC236}">
                <a16:creationId xmlns:a16="http://schemas.microsoft.com/office/drawing/2014/main" id="{B2E6787B-4C72-48A1-93DB-0A8232F2B9DE}"/>
              </a:ext>
              <a:ext uri="{C183D7F6-B498-43B3-948B-1728B52AA6E4}">
                <adec:decorative xmlns:adec="http://schemas.microsoft.com/office/drawing/2017/decorative" val="1"/>
              </a:ext>
            </a:extLst>
          </p:cNvPr>
          <p:cNvSpPr/>
          <p:nvPr userDrawn="1"/>
        </p:nvSpPr>
        <p:spPr>
          <a:xfrm flipV="1">
            <a:off x="155575" y="180001"/>
            <a:ext cx="7668000" cy="6678000"/>
          </a:xfrm>
          <a:custGeom>
            <a:avLst/>
            <a:gdLst>
              <a:gd name="connsiteX0" fmla="*/ 0 w 7668000"/>
              <a:gd name="connsiteY0" fmla="*/ 6678000 h 6678000"/>
              <a:gd name="connsiteX1" fmla="*/ 3834000 w 7668000"/>
              <a:gd name="connsiteY1" fmla="*/ 6678000 h 6678000"/>
              <a:gd name="connsiteX2" fmla="*/ 7668000 w 7668000"/>
              <a:gd name="connsiteY2" fmla="*/ 2844000 h 6678000"/>
              <a:gd name="connsiteX3" fmla="*/ 6545048 w 7668000"/>
              <a:gd name="connsiteY3" fmla="*/ 132953 h 6678000"/>
              <a:gd name="connsiteX4" fmla="*/ 6398763 w 7668000"/>
              <a:gd name="connsiteY4" fmla="*/ 0 h 6678000"/>
              <a:gd name="connsiteX5" fmla="*/ 1269237 w 7668000"/>
              <a:gd name="connsiteY5" fmla="*/ 0 h 6678000"/>
              <a:gd name="connsiteX6" fmla="*/ 1122953 w 7668000"/>
              <a:gd name="connsiteY6" fmla="*/ 132953 h 6678000"/>
              <a:gd name="connsiteX7" fmla="*/ 0 w 7668000"/>
              <a:gd name="connsiteY7" fmla="*/ 2844000 h 667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668000" h="6678000">
                <a:moveTo>
                  <a:pt x="0" y="6678000"/>
                </a:moveTo>
                <a:lnTo>
                  <a:pt x="3834000" y="6678000"/>
                </a:lnTo>
                <a:cubicBezTo>
                  <a:pt x="5951460" y="6678000"/>
                  <a:pt x="7668000" y="4961460"/>
                  <a:pt x="7668000" y="2844000"/>
                </a:cubicBezTo>
                <a:cubicBezTo>
                  <a:pt x="7668000" y="1785270"/>
                  <a:pt x="7238865" y="826770"/>
                  <a:pt x="6545048" y="132953"/>
                </a:cubicBezTo>
                <a:lnTo>
                  <a:pt x="6398763" y="0"/>
                </a:lnTo>
                <a:lnTo>
                  <a:pt x="1269237" y="0"/>
                </a:lnTo>
                <a:lnTo>
                  <a:pt x="1122953" y="132953"/>
                </a:lnTo>
                <a:cubicBezTo>
                  <a:pt x="429135" y="826770"/>
                  <a:pt x="0" y="1785270"/>
                  <a:pt x="0" y="2844000"/>
                </a:cubicBezTo>
                <a:close/>
              </a:path>
            </a:pathLst>
          </a:custGeom>
          <a:solidFill>
            <a:srgbClr val="3E2C56">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AU"/>
          </a:p>
        </p:txBody>
      </p:sp>
      <p:sp>
        <p:nvSpPr>
          <p:cNvPr id="3" name="Title 2">
            <a:extLst>
              <a:ext uri="{FF2B5EF4-FFF2-40B4-BE49-F238E27FC236}">
                <a16:creationId xmlns:a16="http://schemas.microsoft.com/office/drawing/2014/main" id="{4C6894AC-A6FF-4C78-BD1B-BD484004B46F}"/>
              </a:ext>
            </a:extLst>
          </p:cNvPr>
          <p:cNvSpPr>
            <a:spLocks noGrp="1"/>
          </p:cNvSpPr>
          <p:nvPr>
            <p:ph type="title" hasCustomPrompt="1"/>
          </p:nvPr>
        </p:nvSpPr>
        <p:spPr>
          <a:xfrm>
            <a:off x="400051" y="1824037"/>
            <a:ext cx="5848349" cy="1897611"/>
          </a:xfrm>
        </p:spPr>
        <p:txBody>
          <a:bodyPr anchor="b"/>
          <a:lstStyle>
            <a:lvl1pPr>
              <a:defRPr b="1" cap="all" baseline="0">
                <a:solidFill>
                  <a:schemeClr val="bg1"/>
                </a:solidFill>
                <a:latin typeface="+mn-lt"/>
              </a:defRPr>
            </a:lvl1pPr>
          </a:lstStyle>
          <a:p>
            <a:r>
              <a:rPr lang="en-US" dirty="0"/>
              <a:t>Click to ADD TITLE LINE TWO</a:t>
            </a:r>
            <a:endParaRPr lang="en-GB" dirty="0"/>
          </a:p>
        </p:txBody>
      </p:sp>
      <p:sp>
        <p:nvSpPr>
          <p:cNvPr id="6" name="Subtitle 2">
            <a:extLst>
              <a:ext uri="{FF2B5EF4-FFF2-40B4-BE49-F238E27FC236}">
                <a16:creationId xmlns:a16="http://schemas.microsoft.com/office/drawing/2014/main" id="{B113A054-12CB-4197-89CB-FBA21D5F8988}"/>
              </a:ext>
            </a:extLst>
          </p:cNvPr>
          <p:cNvSpPr>
            <a:spLocks noGrp="1"/>
          </p:cNvSpPr>
          <p:nvPr>
            <p:ph type="subTitle" idx="1" hasCustomPrompt="1"/>
          </p:nvPr>
        </p:nvSpPr>
        <p:spPr>
          <a:xfrm>
            <a:off x="400051" y="3771900"/>
            <a:ext cx="4752000" cy="1395411"/>
          </a:xfrm>
        </p:spPr>
        <p:txBody>
          <a:bodyPr/>
          <a:lstStyle>
            <a:lvl1pPr marL="0" indent="0" algn="l">
              <a:buNone/>
              <a:defRPr sz="2600" b="1">
                <a:solidFill>
                  <a:schemeClr val="bg1"/>
                </a:solidFill>
              </a:defRPr>
            </a:lvl1pPr>
            <a:lvl2pPr marL="0" indent="0" algn="l">
              <a:buNone/>
              <a:defRPr sz="2600" b="1">
                <a:solidFill>
                  <a:schemeClr val="bg1"/>
                </a:solidFill>
              </a:defRPr>
            </a:lvl2pPr>
            <a:lvl3pPr marL="0" indent="0" algn="l">
              <a:buNone/>
              <a:defRPr sz="2600" b="1">
                <a:solidFill>
                  <a:schemeClr val="bg1"/>
                </a:solidFill>
              </a:defRPr>
            </a:lvl3pPr>
            <a:lvl4pPr marL="0" indent="0" algn="l">
              <a:buNone/>
              <a:defRPr sz="2600" b="1">
                <a:solidFill>
                  <a:schemeClr val="bg1"/>
                </a:solidFill>
              </a:defRPr>
            </a:lvl4pPr>
            <a:lvl5pPr marL="0" indent="0" algn="l">
              <a:buNone/>
              <a:defRPr sz="2600" b="1">
                <a:solidFill>
                  <a:schemeClr val="bg1"/>
                </a:solidFill>
              </a:defRPr>
            </a:lvl5pPr>
            <a:lvl6pPr marL="0" indent="0" algn="l">
              <a:buNone/>
              <a:defRPr sz="2600" b="1">
                <a:solidFill>
                  <a:schemeClr val="bg1"/>
                </a:solidFill>
              </a:defRPr>
            </a:lvl6pPr>
            <a:lvl7pPr marL="0" indent="0" algn="l">
              <a:buNone/>
              <a:defRPr sz="2600" b="1">
                <a:solidFill>
                  <a:schemeClr val="bg1"/>
                </a:solidFill>
              </a:defRPr>
            </a:lvl7pPr>
            <a:lvl8pPr marL="0" indent="0" algn="l">
              <a:buNone/>
              <a:defRPr sz="2600" b="1">
                <a:solidFill>
                  <a:schemeClr val="bg1"/>
                </a:solidFill>
              </a:defRPr>
            </a:lvl8pPr>
            <a:lvl9pPr marL="0" indent="0" algn="l">
              <a:buNone/>
              <a:defRPr sz="2600" b="1">
                <a:solidFill>
                  <a:schemeClr val="bg1"/>
                </a:solidFill>
              </a:defRPr>
            </a:lvl9pPr>
          </a:lstStyle>
          <a:p>
            <a:pPr lvl="0"/>
            <a:r>
              <a:rPr lang="en-US" dirty="0"/>
              <a:t>Click to add subtitle</a:t>
            </a:r>
          </a:p>
          <a:p>
            <a:pPr lvl="1"/>
            <a:r>
              <a:rPr lang="en-US" dirty="0"/>
              <a:t>2</a:t>
            </a:r>
          </a:p>
          <a:p>
            <a:pPr lvl="2"/>
            <a:r>
              <a:rPr lang="en-US" dirty="0"/>
              <a:t>3</a:t>
            </a:r>
          </a:p>
          <a:p>
            <a:pPr lvl="3"/>
            <a:r>
              <a:rPr lang="en-US" dirty="0"/>
              <a:t>4</a:t>
            </a:r>
          </a:p>
          <a:p>
            <a:pPr lvl="4"/>
            <a:r>
              <a:rPr lang="en-US" dirty="0"/>
              <a:t>5</a:t>
            </a:r>
          </a:p>
          <a:p>
            <a:pPr lvl="5"/>
            <a:r>
              <a:rPr lang="en-US" dirty="0"/>
              <a:t>6</a:t>
            </a:r>
          </a:p>
          <a:p>
            <a:pPr lvl="6"/>
            <a:r>
              <a:rPr lang="en-US" dirty="0"/>
              <a:t>7</a:t>
            </a:r>
          </a:p>
          <a:p>
            <a:pPr lvl="7"/>
            <a:r>
              <a:rPr lang="en-US" dirty="0"/>
              <a:t>8</a:t>
            </a:r>
          </a:p>
          <a:p>
            <a:pPr lvl="8"/>
            <a:r>
              <a:rPr lang="en-US" dirty="0"/>
              <a:t>9</a:t>
            </a:r>
            <a:endParaRPr lang="en-GB" dirty="0"/>
          </a:p>
        </p:txBody>
      </p:sp>
      <p:grpSp>
        <p:nvGrpSpPr>
          <p:cNvPr id="17" name="Group 4">
            <a:extLst>
              <a:ext uri="{FF2B5EF4-FFF2-40B4-BE49-F238E27FC236}">
                <a16:creationId xmlns:a16="http://schemas.microsoft.com/office/drawing/2014/main" id="{6B3F6053-1727-4489-9692-87E955646139}"/>
              </a:ext>
            </a:extLst>
          </p:cNvPr>
          <p:cNvGrpSpPr>
            <a:grpSpLocks noChangeAspect="1"/>
          </p:cNvGrpSpPr>
          <p:nvPr userDrawn="1"/>
        </p:nvGrpSpPr>
        <p:grpSpPr bwMode="auto">
          <a:xfrm>
            <a:off x="511176" y="542926"/>
            <a:ext cx="1916113" cy="638175"/>
            <a:chOff x="322" y="342"/>
            <a:chExt cx="1207" cy="402"/>
          </a:xfrm>
        </p:grpSpPr>
        <p:sp>
          <p:nvSpPr>
            <p:cNvPr id="18" name="Freeform 5">
              <a:extLst>
                <a:ext uri="{FF2B5EF4-FFF2-40B4-BE49-F238E27FC236}">
                  <a16:creationId xmlns:a16="http://schemas.microsoft.com/office/drawing/2014/main" id="{22601B1B-969A-4CD5-8E80-64850F1B30BF}"/>
                </a:ext>
              </a:extLst>
            </p:cNvPr>
            <p:cNvSpPr>
              <a:spLocks noEditPoints="1"/>
            </p:cNvSpPr>
            <p:nvPr/>
          </p:nvSpPr>
          <p:spPr bwMode="auto">
            <a:xfrm>
              <a:off x="330" y="637"/>
              <a:ext cx="1199" cy="107"/>
            </a:xfrm>
            <a:custGeom>
              <a:avLst/>
              <a:gdLst>
                <a:gd name="T0" fmla="*/ 37 w 1983"/>
                <a:gd name="T1" fmla="*/ 171 h 174"/>
                <a:gd name="T2" fmla="*/ 133 w 1983"/>
                <a:gd name="T3" fmla="*/ 61 h 174"/>
                <a:gd name="T4" fmla="*/ 0 w 1983"/>
                <a:gd name="T5" fmla="*/ 3 h 174"/>
                <a:gd name="T6" fmla="*/ 37 w 1983"/>
                <a:gd name="T7" fmla="*/ 88 h 174"/>
                <a:gd name="T8" fmla="*/ 96 w 1983"/>
                <a:gd name="T9" fmla="*/ 62 h 174"/>
                <a:gd name="T10" fmla="*/ 37 w 1983"/>
                <a:gd name="T11" fmla="*/ 88 h 174"/>
                <a:gd name="T12" fmla="*/ 300 w 1983"/>
                <a:gd name="T13" fmla="*/ 98 h 174"/>
                <a:gd name="T14" fmla="*/ 263 w 1983"/>
                <a:gd name="T15" fmla="*/ 99 h 174"/>
                <a:gd name="T16" fmla="*/ 190 w 1983"/>
                <a:gd name="T17" fmla="*/ 3 h 174"/>
                <a:gd name="T18" fmla="*/ 226 w 1983"/>
                <a:gd name="T19" fmla="*/ 173 h 174"/>
                <a:gd name="T20" fmla="*/ 415 w 1983"/>
                <a:gd name="T21" fmla="*/ 171 h 174"/>
                <a:gd name="T22" fmla="*/ 447 w 1983"/>
                <a:gd name="T23" fmla="*/ 83 h 174"/>
                <a:gd name="T24" fmla="*/ 457 w 1983"/>
                <a:gd name="T25" fmla="*/ 18 h 174"/>
                <a:gd name="T26" fmla="*/ 335 w 1983"/>
                <a:gd name="T27" fmla="*/ 171 h 174"/>
                <a:gd name="T28" fmla="*/ 371 w 1983"/>
                <a:gd name="T29" fmla="*/ 35 h 174"/>
                <a:gd name="T30" fmla="*/ 432 w 1983"/>
                <a:gd name="T31" fmla="*/ 53 h 174"/>
                <a:gd name="T32" fmla="*/ 371 w 1983"/>
                <a:gd name="T33" fmla="*/ 138 h 174"/>
                <a:gd name="T34" fmla="*/ 414 w 1983"/>
                <a:gd name="T35" fmla="*/ 101 h 174"/>
                <a:gd name="T36" fmla="*/ 415 w 1983"/>
                <a:gd name="T37" fmla="*/ 138 h 174"/>
                <a:gd name="T38" fmla="*/ 507 w 1983"/>
                <a:gd name="T39" fmla="*/ 171 h 174"/>
                <a:gd name="T40" fmla="*/ 543 w 1983"/>
                <a:gd name="T41" fmla="*/ 137 h 174"/>
                <a:gd name="T42" fmla="*/ 507 w 1983"/>
                <a:gd name="T43" fmla="*/ 171 h 174"/>
                <a:gd name="T44" fmla="*/ 686 w 1983"/>
                <a:gd name="T45" fmla="*/ 171 h 174"/>
                <a:gd name="T46" fmla="*/ 649 w 1983"/>
                <a:gd name="T47" fmla="*/ 171 h 174"/>
                <a:gd name="T48" fmla="*/ 871 w 1983"/>
                <a:gd name="T49" fmla="*/ 144 h 174"/>
                <a:gd name="T50" fmla="*/ 754 w 1983"/>
                <a:gd name="T51" fmla="*/ 87 h 174"/>
                <a:gd name="T52" fmla="*/ 846 w 1983"/>
                <a:gd name="T53" fmla="*/ 53 h 174"/>
                <a:gd name="T54" fmla="*/ 716 w 1983"/>
                <a:gd name="T55" fmla="*/ 87 h 174"/>
                <a:gd name="T56" fmla="*/ 1022 w 1983"/>
                <a:gd name="T57" fmla="*/ 173 h 174"/>
                <a:gd name="T58" fmla="*/ 1084 w 1983"/>
                <a:gd name="T59" fmla="*/ 121 h 174"/>
                <a:gd name="T60" fmla="*/ 994 w 1983"/>
                <a:gd name="T61" fmla="*/ 48 h 174"/>
                <a:gd name="T62" fmla="*/ 1079 w 1983"/>
                <a:gd name="T63" fmla="*/ 22 h 174"/>
                <a:gd name="T64" fmla="*/ 958 w 1983"/>
                <a:gd name="T65" fmla="*/ 52 h 174"/>
                <a:gd name="T66" fmla="*/ 1047 w 1983"/>
                <a:gd name="T67" fmla="*/ 125 h 174"/>
                <a:gd name="T68" fmla="*/ 951 w 1983"/>
                <a:gd name="T69" fmla="*/ 146 h 174"/>
                <a:gd name="T70" fmla="*/ 1113 w 1983"/>
                <a:gd name="T71" fmla="*/ 171 h 174"/>
                <a:gd name="T72" fmla="*/ 1149 w 1983"/>
                <a:gd name="T73" fmla="*/ 138 h 174"/>
                <a:gd name="T74" fmla="*/ 1229 w 1983"/>
                <a:gd name="T75" fmla="*/ 70 h 174"/>
                <a:gd name="T76" fmla="*/ 1239 w 1983"/>
                <a:gd name="T77" fmla="*/ 36 h 174"/>
                <a:gd name="T78" fmla="*/ 1113 w 1983"/>
                <a:gd name="T79" fmla="*/ 171 h 174"/>
                <a:gd name="T80" fmla="*/ 1309 w 1983"/>
                <a:gd name="T81" fmla="*/ 171 h 174"/>
                <a:gd name="T82" fmla="*/ 1374 w 1983"/>
                <a:gd name="T83" fmla="*/ 171 h 174"/>
                <a:gd name="T84" fmla="*/ 1412 w 1983"/>
                <a:gd name="T85" fmla="*/ 59 h 174"/>
                <a:gd name="T86" fmla="*/ 1349 w 1983"/>
                <a:gd name="T87" fmla="*/ 3 h 174"/>
                <a:gd name="T88" fmla="*/ 1309 w 1983"/>
                <a:gd name="T89" fmla="*/ 84 h 174"/>
                <a:gd name="T90" fmla="*/ 1345 w 1983"/>
                <a:gd name="T91" fmla="*/ 36 h 174"/>
                <a:gd name="T92" fmla="*/ 1346 w 1983"/>
                <a:gd name="T93" fmla="*/ 84 h 174"/>
                <a:gd name="T94" fmla="*/ 1489 w 1983"/>
                <a:gd name="T95" fmla="*/ 172 h 174"/>
                <a:gd name="T96" fmla="*/ 1550 w 1983"/>
                <a:gd name="T97" fmla="*/ 3 h 174"/>
                <a:gd name="T98" fmla="*/ 1421 w 1983"/>
                <a:gd name="T99" fmla="*/ 3 h 174"/>
                <a:gd name="T100" fmla="*/ 1611 w 1983"/>
                <a:gd name="T101" fmla="*/ 171 h 174"/>
                <a:gd name="T102" fmla="*/ 1611 w 1983"/>
                <a:gd name="T103" fmla="*/ 3 h 174"/>
                <a:gd name="T104" fmla="*/ 1763 w 1983"/>
                <a:gd name="T105" fmla="*/ 174 h 174"/>
                <a:gd name="T106" fmla="*/ 1764 w 1983"/>
                <a:gd name="T107" fmla="*/ 140 h 174"/>
                <a:gd name="T108" fmla="*/ 1764 w 1983"/>
                <a:gd name="T109" fmla="*/ 34 h 174"/>
                <a:gd name="T110" fmla="*/ 1765 w 1983"/>
                <a:gd name="T111" fmla="*/ 0 h 174"/>
                <a:gd name="T112" fmla="*/ 1763 w 1983"/>
                <a:gd name="T113" fmla="*/ 174 h 174"/>
                <a:gd name="T114" fmla="*/ 1983 w 1983"/>
                <a:gd name="T115" fmla="*/ 171 h 174"/>
                <a:gd name="T116" fmla="*/ 1892 w 1983"/>
                <a:gd name="T117" fmla="*/ 103 h 174"/>
                <a:gd name="T118" fmla="*/ 1892 w 1983"/>
                <a:gd name="T119" fmla="*/ 70 h 174"/>
                <a:gd name="T120" fmla="*/ 1982 w 1983"/>
                <a:gd name="T121" fmla="*/ 3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983" h="174">
                  <a:moveTo>
                    <a:pt x="0" y="171"/>
                  </a:moveTo>
                  <a:lnTo>
                    <a:pt x="0" y="171"/>
                  </a:lnTo>
                  <a:lnTo>
                    <a:pt x="37" y="171"/>
                  </a:lnTo>
                  <a:lnTo>
                    <a:pt x="37" y="120"/>
                  </a:lnTo>
                  <a:lnTo>
                    <a:pt x="65" y="120"/>
                  </a:lnTo>
                  <a:cubicBezTo>
                    <a:pt x="103" y="120"/>
                    <a:pt x="133" y="100"/>
                    <a:pt x="133" y="61"/>
                  </a:cubicBezTo>
                  <a:lnTo>
                    <a:pt x="133" y="61"/>
                  </a:lnTo>
                  <a:cubicBezTo>
                    <a:pt x="133" y="27"/>
                    <a:pt x="109" y="3"/>
                    <a:pt x="69" y="3"/>
                  </a:cubicBezTo>
                  <a:lnTo>
                    <a:pt x="0" y="3"/>
                  </a:lnTo>
                  <a:lnTo>
                    <a:pt x="0" y="171"/>
                  </a:lnTo>
                  <a:close/>
                  <a:moveTo>
                    <a:pt x="37" y="88"/>
                  </a:moveTo>
                  <a:lnTo>
                    <a:pt x="37" y="88"/>
                  </a:lnTo>
                  <a:lnTo>
                    <a:pt x="37" y="36"/>
                  </a:lnTo>
                  <a:lnTo>
                    <a:pt x="66" y="36"/>
                  </a:lnTo>
                  <a:cubicBezTo>
                    <a:pt x="84" y="36"/>
                    <a:pt x="96" y="45"/>
                    <a:pt x="96" y="62"/>
                  </a:cubicBezTo>
                  <a:lnTo>
                    <a:pt x="96" y="62"/>
                  </a:lnTo>
                  <a:cubicBezTo>
                    <a:pt x="96" y="76"/>
                    <a:pt x="85" y="88"/>
                    <a:pt x="66" y="88"/>
                  </a:cubicBezTo>
                  <a:lnTo>
                    <a:pt x="37" y="88"/>
                  </a:lnTo>
                  <a:close/>
                  <a:moveTo>
                    <a:pt x="226" y="173"/>
                  </a:moveTo>
                  <a:lnTo>
                    <a:pt x="226" y="173"/>
                  </a:lnTo>
                  <a:cubicBezTo>
                    <a:pt x="271" y="173"/>
                    <a:pt x="300" y="148"/>
                    <a:pt x="300" y="98"/>
                  </a:cubicBezTo>
                  <a:lnTo>
                    <a:pt x="300" y="3"/>
                  </a:lnTo>
                  <a:lnTo>
                    <a:pt x="263" y="3"/>
                  </a:lnTo>
                  <a:lnTo>
                    <a:pt x="263" y="99"/>
                  </a:lnTo>
                  <a:cubicBezTo>
                    <a:pt x="263" y="126"/>
                    <a:pt x="249" y="139"/>
                    <a:pt x="227" y="139"/>
                  </a:cubicBezTo>
                  <a:cubicBezTo>
                    <a:pt x="204" y="139"/>
                    <a:pt x="190" y="125"/>
                    <a:pt x="190" y="98"/>
                  </a:cubicBezTo>
                  <a:lnTo>
                    <a:pt x="190" y="3"/>
                  </a:lnTo>
                  <a:lnTo>
                    <a:pt x="153" y="3"/>
                  </a:lnTo>
                  <a:lnTo>
                    <a:pt x="153" y="99"/>
                  </a:lnTo>
                  <a:cubicBezTo>
                    <a:pt x="153" y="148"/>
                    <a:pt x="181" y="173"/>
                    <a:pt x="226" y="173"/>
                  </a:cubicBezTo>
                  <a:close/>
                  <a:moveTo>
                    <a:pt x="335" y="171"/>
                  </a:moveTo>
                  <a:lnTo>
                    <a:pt x="335" y="171"/>
                  </a:lnTo>
                  <a:lnTo>
                    <a:pt x="415" y="171"/>
                  </a:lnTo>
                  <a:cubicBezTo>
                    <a:pt x="453" y="171"/>
                    <a:pt x="478" y="155"/>
                    <a:pt x="478" y="125"/>
                  </a:cubicBezTo>
                  <a:lnTo>
                    <a:pt x="478" y="124"/>
                  </a:lnTo>
                  <a:cubicBezTo>
                    <a:pt x="478" y="102"/>
                    <a:pt x="466" y="90"/>
                    <a:pt x="447" y="83"/>
                  </a:cubicBezTo>
                  <a:cubicBezTo>
                    <a:pt x="459" y="76"/>
                    <a:pt x="469" y="66"/>
                    <a:pt x="469" y="47"/>
                  </a:cubicBezTo>
                  <a:lnTo>
                    <a:pt x="469" y="46"/>
                  </a:lnTo>
                  <a:cubicBezTo>
                    <a:pt x="469" y="35"/>
                    <a:pt x="465" y="25"/>
                    <a:pt x="457" y="18"/>
                  </a:cubicBezTo>
                  <a:cubicBezTo>
                    <a:pt x="448" y="8"/>
                    <a:pt x="433" y="3"/>
                    <a:pt x="413" y="3"/>
                  </a:cubicBezTo>
                  <a:lnTo>
                    <a:pt x="335" y="3"/>
                  </a:lnTo>
                  <a:lnTo>
                    <a:pt x="335" y="171"/>
                  </a:lnTo>
                  <a:close/>
                  <a:moveTo>
                    <a:pt x="371" y="71"/>
                  </a:moveTo>
                  <a:lnTo>
                    <a:pt x="371" y="71"/>
                  </a:lnTo>
                  <a:lnTo>
                    <a:pt x="371" y="35"/>
                  </a:lnTo>
                  <a:lnTo>
                    <a:pt x="408" y="35"/>
                  </a:lnTo>
                  <a:cubicBezTo>
                    <a:pt x="424" y="35"/>
                    <a:pt x="432" y="41"/>
                    <a:pt x="432" y="52"/>
                  </a:cubicBezTo>
                  <a:lnTo>
                    <a:pt x="432" y="53"/>
                  </a:lnTo>
                  <a:cubicBezTo>
                    <a:pt x="432" y="65"/>
                    <a:pt x="422" y="71"/>
                    <a:pt x="406" y="71"/>
                  </a:cubicBezTo>
                  <a:lnTo>
                    <a:pt x="371" y="71"/>
                  </a:lnTo>
                  <a:close/>
                  <a:moveTo>
                    <a:pt x="371" y="138"/>
                  </a:moveTo>
                  <a:lnTo>
                    <a:pt x="371" y="138"/>
                  </a:lnTo>
                  <a:lnTo>
                    <a:pt x="371" y="101"/>
                  </a:lnTo>
                  <a:lnTo>
                    <a:pt x="414" y="101"/>
                  </a:lnTo>
                  <a:cubicBezTo>
                    <a:pt x="433" y="101"/>
                    <a:pt x="442" y="108"/>
                    <a:pt x="442" y="120"/>
                  </a:cubicBezTo>
                  <a:lnTo>
                    <a:pt x="442" y="120"/>
                  </a:lnTo>
                  <a:cubicBezTo>
                    <a:pt x="442" y="133"/>
                    <a:pt x="432" y="138"/>
                    <a:pt x="415" y="138"/>
                  </a:cubicBezTo>
                  <a:lnTo>
                    <a:pt x="371" y="138"/>
                  </a:lnTo>
                  <a:close/>
                  <a:moveTo>
                    <a:pt x="507" y="171"/>
                  </a:moveTo>
                  <a:lnTo>
                    <a:pt x="507" y="171"/>
                  </a:lnTo>
                  <a:lnTo>
                    <a:pt x="627" y="171"/>
                  </a:lnTo>
                  <a:lnTo>
                    <a:pt x="627" y="137"/>
                  </a:lnTo>
                  <a:lnTo>
                    <a:pt x="543" y="137"/>
                  </a:lnTo>
                  <a:lnTo>
                    <a:pt x="543" y="3"/>
                  </a:lnTo>
                  <a:lnTo>
                    <a:pt x="507" y="3"/>
                  </a:lnTo>
                  <a:lnTo>
                    <a:pt x="507" y="171"/>
                  </a:lnTo>
                  <a:close/>
                  <a:moveTo>
                    <a:pt x="649" y="171"/>
                  </a:moveTo>
                  <a:lnTo>
                    <a:pt x="649" y="171"/>
                  </a:lnTo>
                  <a:lnTo>
                    <a:pt x="686" y="171"/>
                  </a:lnTo>
                  <a:lnTo>
                    <a:pt x="686" y="3"/>
                  </a:lnTo>
                  <a:lnTo>
                    <a:pt x="649" y="3"/>
                  </a:lnTo>
                  <a:lnTo>
                    <a:pt x="649" y="171"/>
                  </a:lnTo>
                  <a:close/>
                  <a:moveTo>
                    <a:pt x="802" y="174"/>
                  </a:moveTo>
                  <a:lnTo>
                    <a:pt x="802" y="174"/>
                  </a:lnTo>
                  <a:cubicBezTo>
                    <a:pt x="834" y="174"/>
                    <a:pt x="853" y="162"/>
                    <a:pt x="871" y="144"/>
                  </a:cubicBezTo>
                  <a:lnTo>
                    <a:pt x="847" y="120"/>
                  </a:lnTo>
                  <a:cubicBezTo>
                    <a:pt x="834" y="132"/>
                    <a:pt x="822" y="140"/>
                    <a:pt x="803" y="140"/>
                  </a:cubicBezTo>
                  <a:cubicBezTo>
                    <a:pt x="774" y="140"/>
                    <a:pt x="754" y="116"/>
                    <a:pt x="754" y="87"/>
                  </a:cubicBezTo>
                  <a:lnTo>
                    <a:pt x="754" y="86"/>
                  </a:lnTo>
                  <a:cubicBezTo>
                    <a:pt x="754" y="58"/>
                    <a:pt x="775" y="34"/>
                    <a:pt x="803" y="34"/>
                  </a:cubicBezTo>
                  <a:cubicBezTo>
                    <a:pt x="820" y="34"/>
                    <a:pt x="833" y="41"/>
                    <a:pt x="846" y="53"/>
                  </a:cubicBezTo>
                  <a:lnTo>
                    <a:pt x="869" y="26"/>
                  </a:lnTo>
                  <a:cubicBezTo>
                    <a:pt x="854" y="10"/>
                    <a:pt x="835" y="0"/>
                    <a:pt x="803" y="0"/>
                  </a:cubicBezTo>
                  <a:cubicBezTo>
                    <a:pt x="752" y="0"/>
                    <a:pt x="716" y="39"/>
                    <a:pt x="716" y="87"/>
                  </a:cubicBezTo>
                  <a:lnTo>
                    <a:pt x="716" y="87"/>
                  </a:lnTo>
                  <a:cubicBezTo>
                    <a:pt x="716" y="136"/>
                    <a:pt x="752" y="174"/>
                    <a:pt x="802" y="174"/>
                  </a:cubicBezTo>
                  <a:close/>
                  <a:moveTo>
                    <a:pt x="1022" y="173"/>
                  </a:moveTo>
                  <a:lnTo>
                    <a:pt x="1022" y="173"/>
                  </a:lnTo>
                  <a:cubicBezTo>
                    <a:pt x="1059" y="173"/>
                    <a:pt x="1084" y="154"/>
                    <a:pt x="1084" y="121"/>
                  </a:cubicBezTo>
                  <a:lnTo>
                    <a:pt x="1084" y="121"/>
                  </a:lnTo>
                  <a:cubicBezTo>
                    <a:pt x="1084" y="91"/>
                    <a:pt x="1065" y="79"/>
                    <a:pt x="1031" y="70"/>
                  </a:cubicBezTo>
                  <a:cubicBezTo>
                    <a:pt x="1002" y="63"/>
                    <a:pt x="994" y="59"/>
                    <a:pt x="994" y="48"/>
                  </a:cubicBezTo>
                  <a:lnTo>
                    <a:pt x="994" y="48"/>
                  </a:lnTo>
                  <a:cubicBezTo>
                    <a:pt x="994" y="40"/>
                    <a:pt x="1002" y="33"/>
                    <a:pt x="1016" y="33"/>
                  </a:cubicBezTo>
                  <a:cubicBezTo>
                    <a:pt x="1030" y="33"/>
                    <a:pt x="1045" y="39"/>
                    <a:pt x="1060" y="50"/>
                  </a:cubicBezTo>
                  <a:lnTo>
                    <a:pt x="1079" y="22"/>
                  </a:lnTo>
                  <a:cubicBezTo>
                    <a:pt x="1062" y="8"/>
                    <a:pt x="1041" y="0"/>
                    <a:pt x="1017" y="0"/>
                  </a:cubicBezTo>
                  <a:cubicBezTo>
                    <a:pt x="982" y="0"/>
                    <a:pt x="958" y="21"/>
                    <a:pt x="958" y="51"/>
                  </a:cubicBezTo>
                  <a:lnTo>
                    <a:pt x="958" y="52"/>
                  </a:lnTo>
                  <a:cubicBezTo>
                    <a:pt x="958" y="85"/>
                    <a:pt x="980" y="94"/>
                    <a:pt x="1013" y="103"/>
                  </a:cubicBezTo>
                  <a:cubicBezTo>
                    <a:pt x="1042" y="110"/>
                    <a:pt x="1047" y="115"/>
                    <a:pt x="1047" y="124"/>
                  </a:cubicBezTo>
                  <a:lnTo>
                    <a:pt x="1047" y="125"/>
                  </a:lnTo>
                  <a:cubicBezTo>
                    <a:pt x="1047" y="135"/>
                    <a:pt x="1038" y="141"/>
                    <a:pt x="1023" y="141"/>
                  </a:cubicBezTo>
                  <a:cubicBezTo>
                    <a:pt x="1004" y="141"/>
                    <a:pt x="988" y="133"/>
                    <a:pt x="973" y="120"/>
                  </a:cubicBezTo>
                  <a:lnTo>
                    <a:pt x="951" y="146"/>
                  </a:lnTo>
                  <a:cubicBezTo>
                    <a:pt x="971" y="164"/>
                    <a:pt x="997" y="173"/>
                    <a:pt x="1022" y="173"/>
                  </a:cubicBezTo>
                  <a:close/>
                  <a:moveTo>
                    <a:pt x="1113" y="171"/>
                  </a:moveTo>
                  <a:lnTo>
                    <a:pt x="1113" y="171"/>
                  </a:lnTo>
                  <a:lnTo>
                    <a:pt x="1241" y="171"/>
                  </a:lnTo>
                  <a:lnTo>
                    <a:pt x="1241" y="138"/>
                  </a:lnTo>
                  <a:lnTo>
                    <a:pt x="1149" y="138"/>
                  </a:lnTo>
                  <a:lnTo>
                    <a:pt x="1149" y="103"/>
                  </a:lnTo>
                  <a:lnTo>
                    <a:pt x="1229" y="103"/>
                  </a:lnTo>
                  <a:lnTo>
                    <a:pt x="1229" y="70"/>
                  </a:lnTo>
                  <a:lnTo>
                    <a:pt x="1149" y="70"/>
                  </a:lnTo>
                  <a:lnTo>
                    <a:pt x="1149" y="36"/>
                  </a:lnTo>
                  <a:lnTo>
                    <a:pt x="1239" y="36"/>
                  </a:lnTo>
                  <a:lnTo>
                    <a:pt x="1239" y="3"/>
                  </a:lnTo>
                  <a:lnTo>
                    <a:pt x="1113" y="3"/>
                  </a:lnTo>
                  <a:lnTo>
                    <a:pt x="1113" y="171"/>
                  </a:lnTo>
                  <a:close/>
                  <a:moveTo>
                    <a:pt x="1272" y="171"/>
                  </a:moveTo>
                  <a:lnTo>
                    <a:pt x="1272" y="171"/>
                  </a:lnTo>
                  <a:lnTo>
                    <a:pt x="1309" y="171"/>
                  </a:lnTo>
                  <a:lnTo>
                    <a:pt x="1309" y="117"/>
                  </a:lnTo>
                  <a:lnTo>
                    <a:pt x="1338" y="117"/>
                  </a:lnTo>
                  <a:lnTo>
                    <a:pt x="1374" y="171"/>
                  </a:lnTo>
                  <a:lnTo>
                    <a:pt x="1417" y="171"/>
                  </a:lnTo>
                  <a:lnTo>
                    <a:pt x="1376" y="111"/>
                  </a:lnTo>
                  <a:cubicBezTo>
                    <a:pt x="1397" y="103"/>
                    <a:pt x="1412" y="86"/>
                    <a:pt x="1412" y="59"/>
                  </a:cubicBezTo>
                  <a:lnTo>
                    <a:pt x="1412" y="58"/>
                  </a:lnTo>
                  <a:cubicBezTo>
                    <a:pt x="1412" y="42"/>
                    <a:pt x="1407" y="29"/>
                    <a:pt x="1398" y="20"/>
                  </a:cubicBezTo>
                  <a:cubicBezTo>
                    <a:pt x="1386" y="9"/>
                    <a:pt x="1370" y="3"/>
                    <a:pt x="1349" y="3"/>
                  </a:cubicBezTo>
                  <a:lnTo>
                    <a:pt x="1272" y="3"/>
                  </a:lnTo>
                  <a:lnTo>
                    <a:pt x="1272" y="171"/>
                  </a:lnTo>
                  <a:close/>
                  <a:moveTo>
                    <a:pt x="1309" y="84"/>
                  </a:moveTo>
                  <a:lnTo>
                    <a:pt x="1309" y="84"/>
                  </a:lnTo>
                  <a:lnTo>
                    <a:pt x="1309" y="36"/>
                  </a:lnTo>
                  <a:lnTo>
                    <a:pt x="1345" y="36"/>
                  </a:lnTo>
                  <a:cubicBezTo>
                    <a:pt x="1363" y="36"/>
                    <a:pt x="1374" y="44"/>
                    <a:pt x="1374" y="60"/>
                  </a:cubicBezTo>
                  <a:lnTo>
                    <a:pt x="1374" y="61"/>
                  </a:lnTo>
                  <a:cubicBezTo>
                    <a:pt x="1374" y="75"/>
                    <a:pt x="1364" y="84"/>
                    <a:pt x="1346" y="84"/>
                  </a:cubicBezTo>
                  <a:lnTo>
                    <a:pt x="1309" y="84"/>
                  </a:lnTo>
                  <a:close/>
                  <a:moveTo>
                    <a:pt x="1489" y="172"/>
                  </a:moveTo>
                  <a:lnTo>
                    <a:pt x="1489" y="172"/>
                  </a:lnTo>
                  <a:lnTo>
                    <a:pt x="1522" y="172"/>
                  </a:lnTo>
                  <a:lnTo>
                    <a:pt x="1589" y="3"/>
                  </a:lnTo>
                  <a:lnTo>
                    <a:pt x="1550" y="3"/>
                  </a:lnTo>
                  <a:lnTo>
                    <a:pt x="1506" y="121"/>
                  </a:lnTo>
                  <a:lnTo>
                    <a:pt x="1462" y="3"/>
                  </a:lnTo>
                  <a:lnTo>
                    <a:pt x="1421" y="3"/>
                  </a:lnTo>
                  <a:lnTo>
                    <a:pt x="1489" y="172"/>
                  </a:lnTo>
                  <a:close/>
                  <a:moveTo>
                    <a:pt x="1611" y="171"/>
                  </a:moveTo>
                  <a:lnTo>
                    <a:pt x="1611" y="171"/>
                  </a:lnTo>
                  <a:lnTo>
                    <a:pt x="1648" y="171"/>
                  </a:lnTo>
                  <a:lnTo>
                    <a:pt x="1648" y="3"/>
                  </a:lnTo>
                  <a:lnTo>
                    <a:pt x="1611" y="3"/>
                  </a:lnTo>
                  <a:lnTo>
                    <a:pt x="1611" y="171"/>
                  </a:lnTo>
                  <a:close/>
                  <a:moveTo>
                    <a:pt x="1763" y="174"/>
                  </a:moveTo>
                  <a:lnTo>
                    <a:pt x="1763" y="174"/>
                  </a:lnTo>
                  <a:cubicBezTo>
                    <a:pt x="1796" y="174"/>
                    <a:pt x="1815" y="162"/>
                    <a:pt x="1832" y="144"/>
                  </a:cubicBezTo>
                  <a:lnTo>
                    <a:pt x="1808" y="120"/>
                  </a:lnTo>
                  <a:cubicBezTo>
                    <a:pt x="1795" y="132"/>
                    <a:pt x="1784" y="140"/>
                    <a:pt x="1764" y="140"/>
                  </a:cubicBezTo>
                  <a:cubicBezTo>
                    <a:pt x="1736" y="140"/>
                    <a:pt x="1716" y="116"/>
                    <a:pt x="1716" y="87"/>
                  </a:cubicBezTo>
                  <a:lnTo>
                    <a:pt x="1716" y="86"/>
                  </a:lnTo>
                  <a:cubicBezTo>
                    <a:pt x="1716" y="58"/>
                    <a:pt x="1736" y="34"/>
                    <a:pt x="1764" y="34"/>
                  </a:cubicBezTo>
                  <a:cubicBezTo>
                    <a:pt x="1781" y="34"/>
                    <a:pt x="1794" y="41"/>
                    <a:pt x="1807" y="53"/>
                  </a:cubicBezTo>
                  <a:lnTo>
                    <a:pt x="1831" y="26"/>
                  </a:lnTo>
                  <a:cubicBezTo>
                    <a:pt x="1815" y="10"/>
                    <a:pt x="1796" y="0"/>
                    <a:pt x="1765" y="0"/>
                  </a:cubicBezTo>
                  <a:cubicBezTo>
                    <a:pt x="1713" y="0"/>
                    <a:pt x="1677" y="39"/>
                    <a:pt x="1677" y="87"/>
                  </a:cubicBezTo>
                  <a:lnTo>
                    <a:pt x="1677" y="87"/>
                  </a:lnTo>
                  <a:cubicBezTo>
                    <a:pt x="1677" y="136"/>
                    <a:pt x="1714" y="174"/>
                    <a:pt x="1763" y="174"/>
                  </a:cubicBezTo>
                  <a:close/>
                  <a:moveTo>
                    <a:pt x="1855" y="171"/>
                  </a:moveTo>
                  <a:lnTo>
                    <a:pt x="1855" y="171"/>
                  </a:lnTo>
                  <a:lnTo>
                    <a:pt x="1983" y="171"/>
                  </a:lnTo>
                  <a:lnTo>
                    <a:pt x="1983" y="138"/>
                  </a:lnTo>
                  <a:lnTo>
                    <a:pt x="1892" y="138"/>
                  </a:lnTo>
                  <a:lnTo>
                    <a:pt x="1892" y="103"/>
                  </a:lnTo>
                  <a:lnTo>
                    <a:pt x="1971" y="103"/>
                  </a:lnTo>
                  <a:lnTo>
                    <a:pt x="1971" y="70"/>
                  </a:lnTo>
                  <a:lnTo>
                    <a:pt x="1892" y="70"/>
                  </a:lnTo>
                  <a:lnTo>
                    <a:pt x="1892" y="36"/>
                  </a:lnTo>
                  <a:lnTo>
                    <a:pt x="1982" y="36"/>
                  </a:lnTo>
                  <a:lnTo>
                    <a:pt x="1982" y="3"/>
                  </a:lnTo>
                  <a:lnTo>
                    <a:pt x="1855" y="3"/>
                  </a:lnTo>
                  <a:lnTo>
                    <a:pt x="1855" y="171"/>
                  </a:lnTo>
                  <a:close/>
                </a:path>
              </a:pathLst>
            </a:custGeom>
            <a:solidFill>
              <a:srgbClr val="FEFEFE"/>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9" name="Freeform 6">
              <a:extLst>
                <a:ext uri="{FF2B5EF4-FFF2-40B4-BE49-F238E27FC236}">
                  <a16:creationId xmlns:a16="http://schemas.microsoft.com/office/drawing/2014/main" id="{3E9C5BC5-CA89-4E5E-8D75-4F918265426B}"/>
                </a:ext>
              </a:extLst>
            </p:cNvPr>
            <p:cNvSpPr>
              <a:spLocks noEditPoints="1"/>
            </p:cNvSpPr>
            <p:nvPr/>
          </p:nvSpPr>
          <p:spPr bwMode="auto">
            <a:xfrm>
              <a:off x="322" y="490"/>
              <a:ext cx="1093" cy="106"/>
            </a:xfrm>
            <a:custGeom>
              <a:avLst/>
              <a:gdLst>
                <a:gd name="T0" fmla="*/ 90 w 1808"/>
                <a:gd name="T1" fmla="*/ 172 h 174"/>
                <a:gd name="T2" fmla="*/ 198 w 1808"/>
                <a:gd name="T3" fmla="*/ 172 h 174"/>
                <a:gd name="T4" fmla="*/ 182 w 1808"/>
                <a:gd name="T5" fmla="*/ 117 h 174"/>
                <a:gd name="T6" fmla="*/ 75 w 1808"/>
                <a:gd name="T7" fmla="*/ 117 h 174"/>
                <a:gd name="T8" fmla="*/ 57 w 1808"/>
                <a:gd name="T9" fmla="*/ 172 h 174"/>
                <a:gd name="T10" fmla="*/ 441 w 1808"/>
                <a:gd name="T11" fmla="*/ 87 h 174"/>
                <a:gd name="T12" fmla="*/ 262 w 1808"/>
                <a:gd name="T13" fmla="*/ 87 h 174"/>
                <a:gd name="T14" fmla="*/ 352 w 1808"/>
                <a:gd name="T15" fmla="*/ 140 h 174"/>
                <a:gd name="T16" fmla="*/ 301 w 1808"/>
                <a:gd name="T17" fmla="*/ 86 h 174"/>
                <a:gd name="T18" fmla="*/ 402 w 1808"/>
                <a:gd name="T19" fmla="*/ 87 h 174"/>
                <a:gd name="T20" fmla="*/ 470 w 1808"/>
                <a:gd name="T21" fmla="*/ 171 h 174"/>
                <a:gd name="T22" fmla="*/ 536 w 1808"/>
                <a:gd name="T23" fmla="*/ 117 h 174"/>
                <a:gd name="T24" fmla="*/ 574 w 1808"/>
                <a:gd name="T25" fmla="*/ 111 h 174"/>
                <a:gd name="T26" fmla="*/ 595 w 1808"/>
                <a:gd name="T27" fmla="*/ 20 h 174"/>
                <a:gd name="T28" fmla="*/ 470 w 1808"/>
                <a:gd name="T29" fmla="*/ 171 h 174"/>
                <a:gd name="T30" fmla="*/ 507 w 1808"/>
                <a:gd name="T31" fmla="*/ 36 h 174"/>
                <a:gd name="T32" fmla="*/ 572 w 1808"/>
                <a:gd name="T33" fmla="*/ 61 h 174"/>
                <a:gd name="T34" fmla="*/ 640 w 1808"/>
                <a:gd name="T35" fmla="*/ 171 h 174"/>
                <a:gd name="T36" fmla="*/ 761 w 1808"/>
                <a:gd name="T37" fmla="*/ 137 h 174"/>
                <a:gd name="T38" fmla="*/ 640 w 1808"/>
                <a:gd name="T39" fmla="*/ 3 h 174"/>
                <a:gd name="T40" fmla="*/ 782 w 1808"/>
                <a:gd name="T41" fmla="*/ 171 h 174"/>
                <a:gd name="T42" fmla="*/ 937 w 1808"/>
                <a:gd name="T43" fmla="*/ 86 h 174"/>
                <a:gd name="T44" fmla="*/ 782 w 1808"/>
                <a:gd name="T45" fmla="*/ 171 h 174"/>
                <a:gd name="T46" fmla="*/ 819 w 1808"/>
                <a:gd name="T47" fmla="*/ 36 h 174"/>
                <a:gd name="T48" fmla="*/ 898 w 1808"/>
                <a:gd name="T49" fmla="*/ 87 h 174"/>
                <a:gd name="T50" fmla="*/ 1111 w 1808"/>
                <a:gd name="T51" fmla="*/ 174 h 174"/>
                <a:gd name="T52" fmla="*/ 1156 w 1808"/>
                <a:gd name="T53" fmla="*/ 120 h 174"/>
                <a:gd name="T54" fmla="*/ 1063 w 1808"/>
                <a:gd name="T55" fmla="*/ 86 h 174"/>
                <a:gd name="T56" fmla="*/ 1178 w 1808"/>
                <a:gd name="T57" fmla="*/ 26 h 174"/>
                <a:gd name="T58" fmla="*/ 1025 w 1808"/>
                <a:gd name="T59" fmla="*/ 87 h 174"/>
                <a:gd name="T60" fmla="*/ 1203 w 1808"/>
                <a:gd name="T61" fmla="*/ 171 h 174"/>
                <a:gd name="T62" fmla="*/ 1240 w 1808"/>
                <a:gd name="T63" fmla="*/ 137 h 174"/>
                <a:gd name="T64" fmla="*/ 1203 w 1808"/>
                <a:gd name="T65" fmla="*/ 171 h 174"/>
                <a:gd name="T66" fmla="*/ 1376 w 1808"/>
                <a:gd name="T67" fmla="*/ 171 h 174"/>
                <a:gd name="T68" fmla="*/ 1477 w 1808"/>
                <a:gd name="T69" fmla="*/ 171 h 174"/>
                <a:gd name="T70" fmla="*/ 1410 w 1808"/>
                <a:gd name="T71" fmla="*/ 2 h 174"/>
                <a:gd name="T72" fmla="*/ 1404 w 1808"/>
                <a:gd name="T73" fmla="*/ 100 h 174"/>
                <a:gd name="T74" fmla="*/ 1404 w 1808"/>
                <a:gd name="T75" fmla="*/ 100 h 174"/>
                <a:gd name="T76" fmla="*/ 1659 w 1808"/>
                <a:gd name="T77" fmla="*/ 121 h 174"/>
                <a:gd name="T78" fmla="*/ 1570 w 1808"/>
                <a:gd name="T79" fmla="*/ 48 h 174"/>
                <a:gd name="T80" fmla="*/ 1635 w 1808"/>
                <a:gd name="T81" fmla="*/ 50 h 174"/>
                <a:gd name="T82" fmla="*/ 1533 w 1808"/>
                <a:gd name="T83" fmla="*/ 51 h 174"/>
                <a:gd name="T84" fmla="*/ 1622 w 1808"/>
                <a:gd name="T85" fmla="*/ 124 h 174"/>
                <a:gd name="T86" fmla="*/ 1548 w 1808"/>
                <a:gd name="T87" fmla="*/ 120 h 174"/>
                <a:gd name="T88" fmla="*/ 1746 w 1808"/>
                <a:gd name="T89" fmla="*/ 173 h 174"/>
                <a:gd name="T90" fmla="*/ 1808 w 1808"/>
                <a:gd name="T91" fmla="*/ 121 h 174"/>
                <a:gd name="T92" fmla="*/ 1718 w 1808"/>
                <a:gd name="T93" fmla="*/ 48 h 174"/>
                <a:gd name="T94" fmla="*/ 1803 w 1808"/>
                <a:gd name="T95" fmla="*/ 22 h 174"/>
                <a:gd name="T96" fmla="*/ 1681 w 1808"/>
                <a:gd name="T97" fmla="*/ 52 h 174"/>
                <a:gd name="T98" fmla="*/ 1771 w 1808"/>
                <a:gd name="T99" fmla="*/ 125 h 174"/>
                <a:gd name="T100" fmla="*/ 1675 w 1808"/>
                <a:gd name="T101" fmla="*/ 146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808" h="174">
                  <a:moveTo>
                    <a:pt x="57" y="172"/>
                  </a:moveTo>
                  <a:lnTo>
                    <a:pt x="57" y="172"/>
                  </a:lnTo>
                  <a:lnTo>
                    <a:pt x="90" y="172"/>
                  </a:lnTo>
                  <a:lnTo>
                    <a:pt x="128" y="62"/>
                  </a:lnTo>
                  <a:lnTo>
                    <a:pt x="165" y="172"/>
                  </a:lnTo>
                  <a:lnTo>
                    <a:pt x="198" y="172"/>
                  </a:lnTo>
                  <a:lnTo>
                    <a:pt x="255" y="3"/>
                  </a:lnTo>
                  <a:lnTo>
                    <a:pt x="216" y="3"/>
                  </a:lnTo>
                  <a:lnTo>
                    <a:pt x="182" y="117"/>
                  </a:lnTo>
                  <a:lnTo>
                    <a:pt x="144" y="2"/>
                  </a:lnTo>
                  <a:lnTo>
                    <a:pt x="112" y="2"/>
                  </a:lnTo>
                  <a:lnTo>
                    <a:pt x="75" y="117"/>
                  </a:lnTo>
                  <a:lnTo>
                    <a:pt x="40" y="3"/>
                  </a:lnTo>
                  <a:lnTo>
                    <a:pt x="0" y="3"/>
                  </a:lnTo>
                  <a:lnTo>
                    <a:pt x="57" y="172"/>
                  </a:lnTo>
                  <a:close/>
                  <a:moveTo>
                    <a:pt x="351" y="174"/>
                  </a:moveTo>
                  <a:lnTo>
                    <a:pt x="351" y="174"/>
                  </a:lnTo>
                  <a:cubicBezTo>
                    <a:pt x="403" y="174"/>
                    <a:pt x="441" y="135"/>
                    <a:pt x="441" y="87"/>
                  </a:cubicBezTo>
                  <a:lnTo>
                    <a:pt x="441" y="86"/>
                  </a:lnTo>
                  <a:cubicBezTo>
                    <a:pt x="441" y="39"/>
                    <a:pt x="404" y="0"/>
                    <a:pt x="352" y="0"/>
                  </a:cubicBezTo>
                  <a:cubicBezTo>
                    <a:pt x="300" y="0"/>
                    <a:pt x="262" y="39"/>
                    <a:pt x="262" y="87"/>
                  </a:cubicBezTo>
                  <a:lnTo>
                    <a:pt x="262" y="87"/>
                  </a:lnTo>
                  <a:cubicBezTo>
                    <a:pt x="262" y="135"/>
                    <a:pt x="300" y="174"/>
                    <a:pt x="351" y="174"/>
                  </a:cubicBezTo>
                  <a:close/>
                  <a:moveTo>
                    <a:pt x="352" y="140"/>
                  </a:moveTo>
                  <a:lnTo>
                    <a:pt x="352" y="140"/>
                  </a:lnTo>
                  <a:cubicBezTo>
                    <a:pt x="322" y="140"/>
                    <a:pt x="301" y="116"/>
                    <a:pt x="301" y="87"/>
                  </a:cubicBezTo>
                  <a:lnTo>
                    <a:pt x="301" y="86"/>
                  </a:lnTo>
                  <a:cubicBezTo>
                    <a:pt x="301" y="58"/>
                    <a:pt x="322" y="34"/>
                    <a:pt x="351" y="34"/>
                  </a:cubicBezTo>
                  <a:cubicBezTo>
                    <a:pt x="381" y="34"/>
                    <a:pt x="402" y="58"/>
                    <a:pt x="402" y="87"/>
                  </a:cubicBezTo>
                  <a:lnTo>
                    <a:pt x="402" y="87"/>
                  </a:lnTo>
                  <a:cubicBezTo>
                    <a:pt x="402" y="116"/>
                    <a:pt x="382" y="140"/>
                    <a:pt x="352" y="140"/>
                  </a:cubicBezTo>
                  <a:close/>
                  <a:moveTo>
                    <a:pt x="470" y="171"/>
                  </a:moveTo>
                  <a:lnTo>
                    <a:pt x="470" y="171"/>
                  </a:lnTo>
                  <a:lnTo>
                    <a:pt x="507" y="171"/>
                  </a:lnTo>
                  <a:lnTo>
                    <a:pt x="507" y="117"/>
                  </a:lnTo>
                  <a:lnTo>
                    <a:pt x="536" y="117"/>
                  </a:lnTo>
                  <a:lnTo>
                    <a:pt x="572" y="171"/>
                  </a:lnTo>
                  <a:lnTo>
                    <a:pt x="615" y="171"/>
                  </a:lnTo>
                  <a:lnTo>
                    <a:pt x="574" y="111"/>
                  </a:lnTo>
                  <a:cubicBezTo>
                    <a:pt x="595" y="103"/>
                    <a:pt x="610" y="86"/>
                    <a:pt x="610" y="59"/>
                  </a:cubicBezTo>
                  <a:lnTo>
                    <a:pt x="610" y="58"/>
                  </a:lnTo>
                  <a:cubicBezTo>
                    <a:pt x="610" y="42"/>
                    <a:pt x="605" y="29"/>
                    <a:pt x="595" y="20"/>
                  </a:cubicBezTo>
                  <a:cubicBezTo>
                    <a:pt x="584" y="9"/>
                    <a:pt x="568" y="3"/>
                    <a:pt x="546" y="3"/>
                  </a:cubicBezTo>
                  <a:lnTo>
                    <a:pt x="470" y="3"/>
                  </a:lnTo>
                  <a:lnTo>
                    <a:pt x="470" y="171"/>
                  </a:lnTo>
                  <a:close/>
                  <a:moveTo>
                    <a:pt x="507" y="84"/>
                  </a:moveTo>
                  <a:lnTo>
                    <a:pt x="507" y="84"/>
                  </a:lnTo>
                  <a:lnTo>
                    <a:pt x="507" y="36"/>
                  </a:lnTo>
                  <a:lnTo>
                    <a:pt x="543" y="36"/>
                  </a:lnTo>
                  <a:cubicBezTo>
                    <a:pt x="561" y="36"/>
                    <a:pt x="572" y="44"/>
                    <a:pt x="572" y="60"/>
                  </a:cubicBezTo>
                  <a:lnTo>
                    <a:pt x="572" y="61"/>
                  </a:lnTo>
                  <a:cubicBezTo>
                    <a:pt x="572" y="75"/>
                    <a:pt x="562" y="84"/>
                    <a:pt x="544" y="84"/>
                  </a:cubicBezTo>
                  <a:lnTo>
                    <a:pt x="507" y="84"/>
                  </a:lnTo>
                  <a:close/>
                  <a:moveTo>
                    <a:pt x="640" y="171"/>
                  </a:moveTo>
                  <a:lnTo>
                    <a:pt x="640" y="171"/>
                  </a:lnTo>
                  <a:lnTo>
                    <a:pt x="761" y="171"/>
                  </a:lnTo>
                  <a:lnTo>
                    <a:pt x="761" y="137"/>
                  </a:lnTo>
                  <a:lnTo>
                    <a:pt x="677" y="137"/>
                  </a:lnTo>
                  <a:lnTo>
                    <a:pt x="677" y="3"/>
                  </a:lnTo>
                  <a:lnTo>
                    <a:pt x="640" y="3"/>
                  </a:lnTo>
                  <a:lnTo>
                    <a:pt x="640" y="171"/>
                  </a:lnTo>
                  <a:close/>
                  <a:moveTo>
                    <a:pt x="782" y="171"/>
                  </a:moveTo>
                  <a:lnTo>
                    <a:pt x="782" y="171"/>
                  </a:lnTo>
                  <a:lnTo>
                    <a:pt x="847" y="171"/>
                  </a:lnTo>
                  <a:cubicBezTo>
                    <a:pt x="900" y="171"/>
                    <a:pt x="937" y="134"/>
                    <a:pt x="937" y="87"/>
                  </a:cubicBezTo>
                  <a:lnTo>
                    <a:pt x="937" y="86"/>
                  </a:lnTo>
                  <a:cubicBezTo>
                    <a:pt x="937" y="39"/>
                    <a:pt x="900" y="3"/>
                    <a:pt x="847" y="3"/>
                  </a:cubicBezTo>
                  <a:lnTo>
                    <a:pt x="782" y="3"/>
                  </a:lnTo>
                  <a:lnTo>
                    <a:pt x="782" y="171"/>
                  </a:lnTo>
                  <a:close/>
                  <a:moveTo>
                    <a:pt x="819" y="137"/>
                  </a:moveTo>
                  <a:lnTo>
                    <a:pt x="819" y="137"/>
                  </a:lnTo>
                  <a:lnTo>
                    <a:pt x="819" y="36"/>
                  </a:lnTo>
                  <a:lnTo>
                    <a:pt x="847" y="36"/>
                  </a:lnTo>
                  <a:cubicBezTo>
                    <a:pt x="878" y="36"/>
                    <a:pt x="898" y="57"/>
                    <a:pt x="898" y="87"/>
                  </a:cubicBezTo>
                  <a:lnTo>
                    <a:pt x="898" y="87"/>
                  </a:lnTo>
                  <a:cubicBezTo>
                    <a:pt x="898" y="117"/>
                    <a:pt x="878" y="137"/>
                    <a:pt x="847" y="137"/>
                  </a:cubicBezTo>
                  <a:lnTo>
                    <a:pt x="819" y="137"/>
                  </a:lnTo>
                  <a:close/>
                  <a:moveTo>
                    <a:pt x="1111" y="174"/>
                  </a:moveTo>
                  <a:lnTo>
                    <a:pt x="1111" y="174"/>
                  </a:lnTo>
                  <a:cubicBezTo>
                    <a:pt x="1143" y="174"/>
                    <a:pt x="1162" y="162"/>
                    <a:pt x="1180" y="144"/>
                  </a:cubicBezTo>
                  <a:lnTo>
                    <a:pt x="1156" y="120"/>
                  </a:lnTo>
                  <a:cubicBezTo>
                    <a:pt x="1143" y="132"/>
                    <a:pt x="1131" y="140"/>
                    <a:pt x="1112" y="140"/>
                  </a:cubicBezTo>
                  <a:cubicBezTo>
                    <a:pt x="1083" y="140"/>
                    <a:pt x="1063" y="116"/>
                    <a:pt x="1063" y="87"/>
                  </a:cubicBezTo>
                  <a:lnTo>
                    <a:pt x="1063" y="86"/>
                  </a:lnTo>
                  <a:cubicBezTo>
                    <a:pt x="1063" y="58"/>
                    <a:pt x="1084" y="34"/>
                    <a:pt x="1112" y="34"/>
                  </a:cubicBezTo>
                  <a:cubicBezTo>
                    <a:pt x="1129" y="34"/>
                    <a:pt x="1142" y="41"/>
                    <a:pt x="1155" y="53"/>
                  </a:cubicBezTo>
                  <a:lnTo>
                    <a:pt x="1178" y="26"/>
                  </a:lnTo>
                  <a:cubicBezTo>
                    <a:pt x="1163" y="10"/>
                    <a:pt x="1144" y="0"/>
                    <a:pt x="1112" y="0"/>
                  </a:cubicBezTo>
                  <a:cubicBezTo>
                    <a:pt x="1061" y="0"/>
                    <a:pt x="1025" y="39"/>
                    <a:pt x="1025" y="87"/>
                  </a:cubicBezTo>
                  <a:lnTo>
                    <a:pt x="1025" y="87"/>
                  </a:lnTo>
                  <a:cubicBezTo>
                    <a:pt x="1025" y="136"/>
                    <a:pt x="1061" y="174"/>
                    <a:pt x="1111" y="174"/>
                  </a:cubicBezTo>
                  <a:close/>
                  <a:moveTo>
                    <a:pt x="1203" y="171"/>
                  </a:moveTo>
                  <a:lnTo>
                    <a:pt x="1203" y="171"/>
                  </a:lnTo>
                  <a:lnTo>
                    <a:pt x="1324" y="171"/>
                  </a:lnTo>
                  <a:lnTo>
                    <a:pt x="1324" y="137"/>
                  </a:lnTo>
                  <a:lnTo>
                    <a:pt x="1240" y="137"/>
                  </a:lnTo>
                  <a:lnTo>
                    <a:pt x="1240" y="3"/>
                  </a:lnTo>
                  <a:lnTo>
                    <a:pt x="1203" y="3"/>
                  </a:lnTo>
                  <a:lnTo>
                    <a:pt x="1203" y="171"/>
                  </a:lnTo>
                  <a:close/>
                  <a:moveTo>
                    <a:pt x="1338" y="171"/>
                  </a:moveTo>
                  <a:lnTo>
                    <a:pt x="1338" y="171"/>
                  </a:lnTo>
                  <a:lnTo>
                    <a:pt x="1376" y="171"/>
                  </a:lnTo>
                  <a:lnTo>
                    <a:pt x="1391" y="133"/>
                  </a:lnTo>
                  <a:lnTo>
                    <a:pt x="1462" y="133"/>
                  </a:lnTo>
                  <a:lnTo>
                    <a:pt x="1477" y="171"/>
                  </a:lnTo>
                  <a:lnTo>
                    <a:pt x="1516" y="171"/>
                  </a:lnTo>
                  <a:lnTo>
                    <a:pt x="1444" y="2"/>
                  </a:lnTo>
                  <a:lnTo>
                    <a:pt x="1410" y="2"/>
                  </a:lnTo>
                  <a:lnTo>
                    <a:pt x="1338" y="171"/>
                  </a:lnTo>
                  <a:close/>
                  <a:moveTo>
                    <a:pt x="1404" y="100"/>
                  </a:moveTo>
                  <a:lnTo>
                    <a:pt x="1404" y="100"/>
                  </a:lnTo>
                  <a:lnTo>
                    <a:pt x="1426" y="46"/>
                  </a:lnTo>
                  <a:lnTo>
                    <a:pt x="1449" y="100"/>
                  </a:lnTo>
                  <a:lnTo>
                    <a:pt x="1404" y="100"/>
                  </a:lnTo>
                  <a:close/>
                  <a:moveTo>
                    <a:pt x="1597" y="173"/>
                  </a:moveTo>
                  <a:lnTo>
                    <a:pt x="1597" y="173"/>
                  </a:lnTo>
                  <a:cubicBezTo>
                    <a:pt x="1634" y="173"/>
                    <a:pt x="1659" y="154"/>
                    <a:pt x="1659" y="121"/>
                  </a:cubicBezTo>
                  <a:lnTo>
                    <a:pt x="1659" y="121"/>
                  </a:lnTo>
                  <a:cubicBezTo>
                    <a:pt x="1659" y="91"/>
                    <a:pt x="1640" y="79"/>
                    <a:pt x="1606" y="70"/>
                  </a:cubicBezTo>
                  <a:cubicBezTo>
                    <a:pt x="1577" y="63"/>
                    <a:pt x="1570" y="59"/>
                    <a:pt x="1570" y="48"/>
                  </a:cubicBezTo>
                  <a:lnTo>
                    <a:pt x="1570" y="48"/>
                  </a:lnTo>
                  <a:cubicBezTo>
                    <a:pt x="1570" y="40"/>
                    <a:pt x="1577" y="33"/>
                    <a:pt x="1591" y="33"/>
                  </a:cubicBezTo>
                  <a:cubicBezTo>
                    <a:pt x="1605" y="33"/>
                    <a:pt x="1620" y="39"/>
                    <a:pt x="1635" y="50"/>
                  </a:cubicBezTo>
                  <a:lnTo>
                    <a:pt x="1654" y="22"/>
                  </a:lnTo>
                  <a:cubicBezTo>
                    <a:pt x="1637" y="8"/>
                    <a:pt x="1616" y="0"/>
                    <a:pt x="1592" y="0"/>
                  </a:cubicBezTo>
                  <a:cubicBezTo>
                    <a:pt x="1557" y="0"/>
                    <a:pt x="1533" y="21"/>
                    <a:pt x="1533" y="51"/>
                  </a:cubicBezTo>
                  <a:lnTo>
                    <a:pt x="1533" y="52"/>
                  </a:lnTo>
                  <a:cubicBezTo>
                    <a:pt x="1533" y="85"/>
                    <a:pt x="1555" y="94"/>
                    <a:pt x="1588" y="103"/>
                  </a:cubicBezTo>
                  <a:cubicBezTo>
                    <a:pt x="1617" y="110"/>
                    <a:pt x="1622" y="115"/>
                    <a:pt x="1622" y="124"/>
                  </a:cubicBezTo>
                  <a:lnTo>
                    <a:pt x="1622" y="125"/>
                  </a:lnTo>
                  <a:cubicBezTo>
                    <a:pt x="1622" y="135"/>
                    <a:pt x="1613" y="141"/>
                    <a:pt x="1598" y="141"/>
                  </a:cubicBezTo>
                  <a:cubicBezTo>
                    <a:pt x="1579" y="141"/>
                    <a:pt x="1563" y="133"/>
                    <a:pt x="1548" y="120"/>
                  </a:cubicBezTo>
                  <a:lnTo>
                    <a:pt x="1526" y="146"/>
                  </a:lnTo>
                  <a:cubicBezTo>
                    <a:pt x="1546" y="164"/>
                    <a:pt x="1572" y="173"/>
                    <a:pt x="1597" y="173"/>
                  </a:cubicBezTo>
                  <a:close/>
                  <a:moveTo>
                    <a:pt x="1746" y="173"/>
                  </a:moveTo>
                  <a:lnTo>
                    <a:pt x="1746" y="173"/>
                  </a:lnTo>
                  <a:cubicBezTo>
                    <a:pt x="1782" y="173"/>
                    <a:pt x="1808" y="154"/>
                    <a:pt x="1808" y="121"/>
                  </a:cubicBezTo>
                  <a:lnTo>
                    <a:pt x="1808" y="121"/>
                  </a:lnTo>
                  <a:cubicBezTo>
                    <a:pt x="1808" y="91"/>
                    <a:pt x="1788" y="79"/>
                    <a:pt x="1754" y="70"/>
                  </a:cubicBezTo>
                  <a:cubicBezTo>
                    <a:pt x="1725" y="63"/>
                    <a:pt x="1718" y="59"/>
                    <a:pt x="1718" y="48"/>
                  </a:cubicBezTo>
                  <a:lnTo>
                    <a:pt x="1718" y="48"/>
                  </a:lnTo>
                  <a:cubicBezTo>
                    <a:pt x="1718" y="40"/>
                    <a:pt x="1725" y="33"/>
                    <a:pt x="1740" y="33"/>
                  </a:cubicBezTo>
                  <a:cubicBezTo>
                    <a:pt x="1754" y="33"/>
                    <a:pt x="1768" y="39"/>
                    <a:pt x="1783" y="50"/>
                  </a:cubicBezTo>
                  <a:lnTo>
                    <a:pt x="1803" y="22"/>
                  </a:lnTo>
                  <a:cubicBezTo>
                    <a:pt x="1785" y="8"/>
                    <a:pt x="1765" y="0"/>
                    <a:pt x="1740" y="0"/>
                  </a:cubicBezTo>
                  <a:cubicBezTo>
                    <a:pt x="1706" y="0"/>
                    <a:pt x="1681" y="21"/>
                    <a:pt x="1681" y="51"/>
                  </a:cubicBezTo>
                  <a:lnTo>
                    <a:pt x="1681" y="52"/>
                  </a:lnTo>
                  <a:cubicBezTo>
                    <a:pt x="1681" y="85"/>
                    <a:pt x="1703" y="94"/>
                    <a:pt x="1737" y="103"/>
                  </a:cubicBezTo>
                  <a:cubicBezTo>
                    <a:pt x="1765" y="110"/>
                    <a:pt x="1771" y="115"/>
                    <a:pt x="1771" y="124"/>
                  </a:cubicBezTo>
                  <a:lnTo>
                    <a:pt x="1771" y="125"/>
                  </a:lnTo>
                  <a:cubicBezTo>
                    <a:pt x="1771" y="135"/>
                    <a:pt x="1762" y="141"/>
                    <a:pt x="1747" y="141"/>
                  </a:cubicBezTo>
                  <a:cubicBezTo>
                    <a:pt x="1727" y="141"/>
                    <a:pt x="1712" y="133"/>
                    <a:pt x="1696" y="120"/>
                  </a:cubicBezTo>
                  <a:lnTo>
                    <a:pt x="1675" y="146"/>
                  </a:lnTo>
                  <a:cubicBezTo>
                    <a:pt x="1695" y="164"/>
                    <a:pt x="1720" y="173"/>
                    <a:pt x="1746" y="173"/>
                  </a:cubicBezTo>
                  <a:close/>
                </a:path>
              </a:pathLst>
            </a:custGeom>
            <a:solidFill>
              <a:srgbClr val="FEFEFE"/>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0" name="Freeform 7">
              <a:extLst>
                <a:ext uri="{FF2B5EF4-FFF2-40B4-BE49-F238E27FC236}">
                  <a16:creationId xmlns:a16="http://schemas.microsoft.com/office/drawing/2014/main" id="{4813022E-7654-4B61-A86E-13D92E4D1A08}"/>
                </a:ext>
              </a:extLst>
            </p:cNvPr>
            <p:cNvSpPr>
              <a:spLocks noEditPoints="1"/>
            </p:cNvSpPr>
            <p:nvPr/>
          </p:nvSpPr>
          <p:spPr bwMode="auto">
            <a:xfrm>
              <a:off x="330" y="342"/>
              <a:ext cx="917" cy="107"/>
            </a:xfrm>
            <a:custGeom>
              <a:avLst/>
              <a:gdLst>
                <a:gd name="T0" fmla="*/ 128 w 1516"/>
                <a:gd name="T1" fmla="*/ 171 h 174"/>
                <a:gd name="T2" fmla="*/ 37 w 1516"/>
                <a:gd name="T3" fmla="*/ 103 h 174"/>
                <a:gd name="T4" fmla="*/ 37 w 1516"/>
                <a:gd name="T5" fmla="*/ 70 h 174"/>
                <a:gd name="T6" fmla="*/ 127 w 1516"/>
                <a:gd name="T7" fmla="*/ 3 h 174"/>
                <a:gd name="T8" fmla="*/ 159 w 1516"/>
                <a:gd name="T9" fmla="*/ 171 h 174"/>
                <a:gd name="T10" fmla="*/ 196 w 1516"/>
                <a:gd name="T11" fmla="*/ 64 h 174"/>
                <a:gd name="T12" fmla="*/ 308 w 1516"/>
                <a:gd name="T13" fmla="*/ 3 h 174"/>
                <a:gd name="T14" fmla="*/ 193 w 1516"/>
                <a:gd name="T15" fmla="*/ 3 h 174"/>
                <a:gd name="T16" fmla="*/ 329 w 1516"/>
                <a:gd name="T17" fmla="*/ 171 h 174"/>
                <a:gd name="T18" fmla="*/ 382 w 1516"/>
                <a:gd name="T19" fmla="*/ 133 h 174"/>
                <a:gd name="T20" fmla="*/ 507 w 1516"/>
                <a:gd name="T21" fmla="*/ 171 h 174"/>
                <a:gd name="T22" fmla="*/ 329 w 1516"/>
                <a:gd name="T23" fmla="*/ 171 h 174"/>
                <a:gd name="T24" fmla="*/ 417 w 1516"/>
                <a:gd name="T25" fmla="*/ 46 h 174"/>
                <a:gd name="T26" fmla="*/ 527 w 1516"/>
                <a:gd name="T27" fmla="*/ 171 h 174"/>
                <a:gd name="T28" fmla="*/ 670 w 1516"/>
                <a:gd name="T29" fmla="*/ 125 h 174"/>
                <a:gd name="T30" fmla="*/ 661 w 1516"/>
                <a:gd name="T31" fmla="*/ 47 h 174"/>
                <a:gd name="T32" fmla="*/ 605 w 1516"/>
                <a:gd name="T33" fmla="*/ 3 h 174"/>
                <a:gd name="T34" fmla="*/ 563 w 1516"/>
                <a:gd name="T35" fmla="*/ 71 h 174"/>
                <a:gd name="T36" fmla="*/ 600 w 1516"/>
                <a:gd name="T37" fmla="*/ 35 h 174"/>
                <a:gd name="T38" fmla="*/ 597 w 1516"/>
                <a:gd name="T39" fmla="*/ 71 h 174"/>
                <a:gd name="T40" fmla="*/ 563 w 1516"/>
                <a:gd name="T41" fmla="*/ 138 h 174"/>
                <a:gd name="T42" fmla="*/ 633 w 1516"/>
                <a:gd name="T43" fmla="*/ 120 h 174"/>
                <a:gd name="T44" fmla="*/ 563 w 1516"/>
                <a:gd name="T45" fmla="*/ 138 h 174"/>
                <a:gd name="T46" fmla="*/ 819 w 1516"/>
                <a:gd name="T47" fmla="*/ 171 h 174"/>
                <a:gd name="T48" fmla="*/ 735 w 1516"/>
                <a:gd name="T49" fmla="*/ 3 h 174"/>
                <a:gd name="T50" fmla="*/ 841 w 1516"/>
                <a:gd name="T51" fmla="*/ 171 h 174"/>
                <a:gd name="T52" fmla="*/ 878 w 1516"/>
                <a:gd name="T53" fmla="*/ 3 h 174"/>
                <a:gd name="T54" fmla="*/ 916 w 1516"/>
                <a:gd name="T55" fmla="*/ 171 h 174"/>
                <a:gd name="T56" fmla="*/ 952 w 1516"/>
                <a:gd name="T57" fmla="*/ 64 h 174"/>
                <a:gd name="T58" fmla="*/ 1065 w 1516"/>
                <a:gd name="T59" fmla="*/ 3 h 174"/>
                <a:gd name="T60" fmla="*/ 950 w 1516"/>
                <a:gd name="T61" fmla="*/ 3 h 174"/>
                <a:gd name="T62" fmla="*/ 1182 w 1516"/>
                <a:gd name="T63" fmla="*/ 174 h 174"/>
                <a:gd name="T64" fmla="*/ 1254 w 1516"/>
                <a:gd name="T65" fmla="*/ 74 h 174"/>
                <a:gd name="T66" fmla="*/ 1218 w 1516"/>
                <a:gd name="T67" fmla="*/ 106 h 174"/>
                <a:gd name="T68" fmla="*/ 1133 w 1516"/>
                <a:gd name="T69" fmla="*/ 87 h 174"/>
                <a:gd name="T70" fmla="*/ 1225 w 1516"/>
                <a:gd name="T71" fmla="*/ 51 h 174"/>
                <a:gd name="T72" fmla="*/ 1094 w 1516"/>
                <a:gd name="T73" fmla="*/ 87 h 174"/>
                <a:gd name="T74" fmla="*/ 1338 w 1516"/>
                <a:gd name="T75" fmla="*/ 171 h 174"/>
                <a:gd name="T76" fmla="*/ 1391 w 1516"/>
                <a:gd name="T77" fmla="*/ 133 h 174"/>
                <a:gd name="T78" fmla="*/ 1516 w 1516"/>
                <a:gd name="T79" fmla="*/ 171 h 174"/>
                <a:gd name="T80" fmla="*/ 1338 w 1516"/>
                <a:gd name="T81" fmla="*/ 171 h 174"/>
                <a:gd name="T82" fmla="*/ 1426 w 1516"/>
                <a:gd name="T83" fmla="*/ 46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516" h="174">
                  <a:moveTo>
                    <a:pt x="0" y="171"/>
                  </a:moveTo>
                  <a:lnTo>
                    <a:pt x="0" y="171"/>
                  </a:lnTo>
                  <a:lnTo>
                    <a:pt x="128" y="171"/>
                  </a:lnTo>
                  <a:lnTo>
                    <a:pt x="128" y="138"/>
                  </a:lnTo>
                  <a:lnTo>
                    <a:pt x="37" y="138"/>
                  </a:lnTo>
                  <a:lnTo>
                    <a:pt x="37" y="103"/>
                  </a:lnTo>
                  <a:lnTo>
                    <a:pt x="116" y="103"/>
                  </a:lnTo>
                  <a:lnTo>
                    <a:pt x="116" y="70"/>
                  </a:lnTo>
                  <a:lnTo>
                    <a:pt x="37" y="70"/>
                  </a:lnTo>
                  <a:lnTo>
                    <a:pt x="37" y="36"/>
                  </a:lnTo>
                  <a:lnTo>
                    <a:pt x="127" y="36"/>
                  </a:lnTo>
                  <a:lnTo>
                    <a:pt x="127" y="3"/>
                  </a:lnTo>
                  <a:lnTo>
                    <a:pt x="0" y="3"/>
                  </a:lnTo>
                  <a:lnTo>
                    <a:pt x="0" y="171"/>
                  </a:lnTo>
                  <a:close/>
                  <a:moveTo>
                    <a:pt x="159" y="171"/>
                  </a:moveTo>
                  <a:lnTo>
                    <a:pt x="159" y="171"/>
                  </a:lnTo>
                  <a:lnTo>
                    <a:pt x="196" y="171"/>
                  </a:lnTo>
                  <a:lnTo>
                    <a:pt x="196" y="64"/>
                  </a:lnTo>
                  <a:lnTo>
                    <a:pt x="277" y="171"/>
                  </a:lnTo>
                  <a:lnTo>
                    <a:pt x="308" y="171"/>
                  </a:lnTo>
                  <a:lnTo>
                    <a:pt x="308" y="3"/>
                  </a:lnTo>
                  <a:lnTo>
                    <a:pt x="272" y="3"/>
                  </a:lnTo>
                  <a:lnTo>
                    <a:pt x="272" y="106"/>
                  </a:lnTo>
                  <a:lnTo>
                    <a:pt x="193" y="3"/>
                  </a:lnTo>
                  <a:lnTo>
                    <a:pt x="159" y="3"/>
                  </a:lnTo>
                  <a:lnTo>
                    <a:pt x="159" y="171"/>
                  </a:lnTo>
                  <a:close/>
                  <a:moveTo>
                    <a:pt x="329" y="171"/>
                  </a:moveTo>
                  <a:lnTo>
                    <a:pt x="329" y="171"/>
                  </a:lnTo>
                  <a:lnTo>
                    <a:pt x="366" y="171"/>
                  </a:lnTo>
                  <a:lnTo>
                    <a:pt x="382" y="133"/>
                  </a:lnTo>
                  <a:lnTo>
                    <a:pt x="453" y="133"/>
                  </a:lnTo>
                  <a:lnTo>
                    <a:pt x="468" y="171"/>
                  </a:lnTo>
                  <a:lnTo>
                    <a:pt x="507" y="171"/>
                  </a:lnTo>
                  <a:lnTo>
                    <a:pt x="435" y="2"/>
                  </a:lnTo>
                  <a:lnTo>
                    <a:pt x="401" y="2"/>
                  </a:lnTo>
                  <a:lnTo>
                    <a:pt x="329" y="171"/>
                  </a:lnTo>
                  <a:close/>
                  <a:moveTo>
                    <a:pt x="395" y="100"/>
                  </a:moveTo>
                  <a:lnTo>
                    <a:pt x="395" y="100"/>
                  </a:lnTo>
                  <a:lnTo>
                    <a:pt x="417" y="46"/>
                  </a:lnTo>
                  <a:lnTo>
                    <a:pt x="440" y="100"/>
                  </a:lnTo>
                  <a:lnTo>
                    <a:pt x="395" y="100"/>
                  </a:lnTo>
                  <a:close/>
                  <a:moveTo>
                    <a:pt x="527" y="171"/>
                  </a:moveTo>
                  <a:lnTo>
                    <a:pt x="527" y="171"/>
                  </a:lnTo>
                  <a:lnTo>
                    <a:pt x="607" y="171"/>
                  </a:lnTo>
                  <a:cubicBezTo>
                    <a:pt x="645" y="171"/>
                    <a:pt x="670" y="155"/>
                    <a:pt x="670" y="125"/>
                  </a:cubicBezTo>
                  <a:lnTo>
                    <a:pt x="670" y="124"/>
                  </a:lnTo>
                  <a:cubicBezTo>
                    <a:pt x="670" y="102"/>
                    <a:pt x="658" y="90"/>
                    <a:pt x="638" y="83"/>
                  </a:cubicBezTo>
                  <a:cubicBezTo>
                    <a:pt x="650" y="76"/>
                    <a:pt x="661" y="66"/>
                    <a:pt x="661" y="47"/>
                  </a:cubicBezTo>
                  <a:lnTo>
                    <a:pt x="661" y="46"/>
                  </a:lnTo>
                  <a:cubicBezTo>
                    <a:pt x="661" y="35"/>
                    <a:pt x="657" y="25"/>
                    <a:pt x="649" y="18"/>
                  </a:cubicBezTo>
                  <a:cubicBezTo>
                    <a:pt x="639" y="8"/>
                    <a:pt x="624" y="3"/>
                    <a:pt x="605" y="3"/>
                  </a:cubicBezTo>
                  <a:lnTo>
                    <a:pt x="527" y="3"/>
                  </a:lnTo>
                  <a:lnTo>
                    <a:pt x="527" y="171"/>
                  </a:lnTo>
                  <a:close/>
                  <a:moveTo>
                    <a:pt x="563" y="71"/>
                  </a:moveTo>
                  <a:lnTo>
                    <a:pt x="563" y="71"/>
                  </a:lnTo>
                  <a:lnTo>
                    <a:pt x="563" y="35"/>
                  </a:lnTo>
                  <a:lnTo>
                    <a:pt x="600" y="35"/>
                  </a:lnTo>
                  <a:cubicBezTo>
                    <a:pt x="615" y="35"/>
                    <a:pt x="624" y="41"/>
                    <a:pt x="624" y="52"/>
                  </a:cubicBezTo>
                  <a:lnTo>
                    <a:pt x="624" y="53"/>
                  </a:lnTo>
                  <a:cubicBezTo>
                    <a:pt x="624" y="65"/>
                    <a:pt x="613" y="71"/>
                    <a:pt x="597" y="71"/>
                  </a:cubicBezTo>
                  <a:lnTo>
                    <a:pt x="563" y="71"/>
                  </a:lnTo>
                  <a:close/>
                  <a:moveTo>
                    <a:pt x="563" y="138"/>
                  </a:moveTo>
                  <a:lnTo>
                    <a:pt x="563" y="138"/>
                  </a:lnTo>
                  <a:lnTo>
                    <a:pt x="563" y="101"/>
                  </a:lnTo>
                  <a:lnTo>
                    <a:pt x="606" y="101"/>
                  </a:lnTo>
                  <a:cubicBezTo>
                    <a:pt x="625" y="101"/>
                    <a:pt x="633" y="108"/>
                    <a:pt x="633" y="120"/>
                  </a:cubicBezTo>
                  <a:lnTo>
                    <a:pt x="633" y="120"/>
                  </a:lnTo>
                  <a:cubicBezTo>
                    <a:pt x="633" y="133"/>
                    <a:pt x="623" y="138"/>
                    <a:pt x="607" y="138"/>
                  </a:cubicBezTo>
                  <a:lnTo>
                    <a:pt x="563" y="138"/>
                  </a:lnTo>
                  <a:close/>
                  <a:moveTo>
                    <a:pt x="698" y="171"/>
                  </a:moveTo>
                  <a:lnTo>
                    <a:pt x="698" y="171"/>
                  </a:lnTo>
                  <a:lnTo>
                    <a:pt x="819" y="171"/>
                  </a:lnTo>
                  <a:lnTo>
                    <a:pt x="819" y="137"/>
                  </a:lnTo>
                  <a:lnTo>
                    <a:pt x="735" y="137"/>
                  </a:lnTo>
                  <a:lnTo>
                    <a:pt x="735" y="3"/>
                  </a:lnTo>
                  <a:lnTo>
                    <a:pt x="698" y="3"/>
                  </a:lnTo>
                  <a:lnTo>
                    <a:pt x="698" y="171"/>
                  </a:lnTo>
                  <a:close/>
                  <a:moveTo>
                    <a:pt x="841" y="171"/>
                  </a:moveTo>
                  <a:lnTo>
                    <a:pt x="841" y="171"/>
                  </a:lnTo>
                  <a:lnTo>
                    <a:pt x="878" y="171"/>
                  </a:lnTo>
                  <a:lnTo>
                    <a:pt x="878" y="3"/>
                  </a:lnTo>
                  <a:lnTo>
                    <a:pt x="841" y="3"/>
                  </a:lnTo>
                  <a:lnTo>
                    <a:pt x="841" y="171"/>
                  </a:lnTo>
                  <a:close/>
                  <a:moveTo>
                    <a:pt x="916" y="171"/>
                  </a:moveTo>
                  <a:lnTo>
                    <a:pt x="916" y="171"/>
                  </a:lnTo>
                  <a:lnTo>
                    <a:pt x="952" y="171"/>
                  </a:lnTo>
                  <a:lnTo>
                    <a:pt x="952" y="64"/>
                  </a:lnTo>
                  <a:lnTo>
                    <a:pt x="1034" y="171"/>
                  </a:lnTo>
                  <a:lnTo>
                    <a:pt x="1065" y="171"/>
                  </a:lnTo>
                  <a:lnTo>
                    <a:pt x="1065" y="3"/>
                  </a:lnTo>
                  <a:lnTo>
                    <a:pt x="1029" y="3"/>
                  </a:lnTo>
                  <a:lnTo>
                    <a:pt x="1029" y="106"/>
                  </a:lnTo>
                  <a:lnTo>
                    <a:pt x="950" y="3"/>
                  </a:lnTo>
                  <a:lnTo>
                    <a:pt x="916" y="3"/>
                  </a:lnTo>
                  <a:lnTo>
                    <a:pt x="916" y="171"/>
                  </a:lnTo>
                  <a:close/>
                  <a:moveTo>
                    <a:pt x="1182" y="174"/>
                  </a:moveTo>
                  <a:lnTo>
                    <a:pt x="1182" y="174"/>
                  </a:lnTo>
                  <a:cubicBezTo>
                    <a:pt x="1213" y="174"/>
                    <a:pt x="1237" y="162"/>
                    <a:pt x="1254" y="147"/>
                  </a:cubicBezTo>
                  <a:lnTo>
                    <a:pt x="1254" y="74"/>
                  </a:lnTo>
                  <a:lnTo>
                    <a:pt x="1181" y="74"/>
                  </a:lnTo>
                  <a:lnTo>
                    <a:pt x="1181" y="106"/>
                  </a:lnTo>
                  <a:lnTo>
                    <a:pt x="1218" y="106"/>
                  </a:lnTo>
                  <a:lnTo>
                    <a:pt x="1218" y="130"/>
                  </a:lnTo>
                  <a:cubicBezTo>
                    <a:pt x="1209" y="137"/>
                    <a:pt x="1197" y="140"/>
                    <a:pt x="1184" y="140"/>
                  </a:cubicBezTo>
                  <a:cubicBezTo>
                    <a:pt x="1154" y="140"/>
                    <a:pt x="1133" y="118"/>
                    <a:pt x="1133" y="87"/>
                  </a:cubicBezTo>
                  <a:lnTo>
                    <a:pt x="1133" y="86"/>
                  </a:lnTo>
                  <a:cubicBezTo>
                    <a:pt x="1133" y="58"/>
                    <a:pt x="1154" y="34"/>
                    <a:pt x="1181" y="34"/>
                  </a:cubicBezTo>
                  <a:cubicBezTo>
                    <a:pt x="1200" y="34"/>
                    <a:pt x="1212" y="40"/>
                    <a:pt x="1225" y="51"/>
                  </a:cubicBezTo>
                  <a:lnTo>
                    <a:pt x="1248" y="23"/>
                  </a:lnTo>
                  <a:cubicBezTo>
                    <a:pt x="1231" y="8"/>
                    <a:pt x="1212" y="0"/>
                    <a:pt x="1182" y="0"/>
                  </a:cubicBezTo>
                  <a:cubicBezTo>
                    <a:pt x="1131" y="0"/>
                    <a:pt x="1094" y="39"/>
                    <a:pt x="1094" y="87"/>
                  </a:cubicBezTo>
                  <a:lnTo>
                    <a:pt x="1094" y="87"/>
                  </a:lnTo>
                  <a:cubicBezTo>
                    <a:pt x="1094" y="137"/>
                    <a:pt x="1130" y="174"/>
                    <a:pt x="1182" y="174"/>
                  </a:cubicBezTo>
                  <a:close/>
                  <a:moveTo>
                    <a:pt x="1338" y="171"/>
                  </a:moveTo>
                  <a:lnTo>
                    <a:pt x="1338" y="171"/>
                  </a:lnTo>
                  <a:lnTo>
                    <a:pt x="1375" y="171"/>
                  </a:lnTo>
                  <a:lnTo>
                    <a:pt x="1391" y="133"/>
                  </a:lnTo>
                  <a:lnTo>
                    <a:pt x="1462" y="133"/>
                  </a:lnTo>
                  <a:lnTo>
                    <a:pt x="1477" y="171"/>
                  </a:lnTo>
                  <a:lnTo>
                    <a:pt x="1516" y="171"/>
                  </a:lnTo>
                  <a:lnTo>
                    <a:pt x="1444" y="2"/>
                  </a:lnTo>
                  <a:lnTo>
                    <a:pt x="1410" y="2"/>
                  </a:lnTo>
                  <a:lnTo>
                    <a:pt x="1338" y="171"/>
                  </a:lnTo>
                  <a:close/>
                  <a:moveTo>
                    <a:pt x="1404" y="100"/>
                  </a:moveTo>
                  <a:lnTo>
                    <a:pt x="1404" y="100"/>
                  </a:lnTo>
                  <a:lnTo>
                    <a:pt x="1426" y="46"/>
                  </a:lnTo>
                  <a:lnTo>
                    <a:pt x="1449" y="100"/>
                  </a:lnTo>
                  <a:lnTo>
                    <a:pt x="1404" y="100"/>
                  </a:lnTo>
                  <a:close/>
                </a:path>
              </a:pathLst>
            </a:custGeom>
            <a:solidFill>
              <a:srgbClr val="FEFEFE"/>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grpSp>
      <p:pic>
        <p:nvPicPr>
          <p:cNvPr id="16" name="Picture 15" descr="NSW Government Public Service Commission">
            <a:extLst>
              <a:ext uri="{FF2B5EF4-FFF2-40B4-BE49-F238E27FC236}">
                <a16:creationId xmlns:a16="http://schemas.microsoft.com/office/drawing/2014/main" id="{0335FA1E-4BA7-4069-BD24-EA29F1463F18}"/>
              </a:ext>
            </a:extLst>
          </p:cNvPr>
          <p:cNvPicPr>
            <a:picLocks noChangeAspect="1"/>
          </p:cNvPicPr>
          <p:nvPr userDrawn="1"/>
        </p:nvPicPr>
        <p:blipFill>
          <a:blip r:embed="rId2"/>
          <a:stretch>
            <a:fillRect/>
          </a:stretch>
        </p:blipFill>
        <p:spPr>
          <a:xfrm>
            <a:off x="9483508" y="5578016"/>
            <a:ext cx="2338578" cy="897636"/>
          </a:xfrm>
          <a:prstGeom prst="rect">
            <a:avLst/>
          </a:prstGeom>
        </p:spPr>
      </p:pic>
    </p:spTree>
    <p:extLst>
      <p:ext uri="{BB962C8B-B14F-4D97-AF65-F5344CB8AC3E}">
        <p14:creationId xmlns:p14="http://schemas.microsoft.com/office/powerpoint/2010/main" val="1324291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0658C-812B-4625-B1A1-FACFAF93795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A54E3990-CEC1-4932-A702-9721D0F98B7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7" name="Freeform: Shape 6">
            <a:extLst>
              <a:ext uri="{FF2B5EF4-FFF2-40B4-BE49-F238E27FC236}">
                <a16:creationId xmlns:a16="http://schemas.microsoft.com/office/drawing/2014/main" id="{351F4991-8B7C-4D12-AFE9-AC7903084E9E}"/>
              </a:ext>
              <a:ext uri="{C183D7F6-B498-43B3-948B-1728B52AA6E4}">
                <adec:decorative xmlns:adec="http://schemas.microsoft.com/office/drawing/2017/decorative" val="1"/>
              </a:ext>
            </a:extLst>
          </p:cNvPr>
          <p:cNvSpPr/>
          <p:nvPr userDrawn="1"/>
        </p:nvSpPr>
        <p:spPr>
          <a:xfrm>
            <a:off x="0" y="6134400"/>
            <a:ext cx="11433331" cy="541502"/>
          </a:xfrm>
          <a:custGeom>
            <a:avLst/>
            <a:gdLst>
              <a:gd name="connsiteX0" fmla="*/ 0 w 11433331"/>
              <a:gd name="connsiteY0" fmla="*/ 0 h 541502"/>
              <a:gd name="connsiteX1" fmla="*/ 11144056 w 11433331"/>
              <a:gd name="connsiteY1" fmla="*/ 0 h 541502"/>
              <a:gd name="connsiteX2" fmla="*/ 11155437 w 11433331"/>
              <a:gd name="connsiteY2" fmla="*/ 2298 h 541502"/>
              <a:gd name="connsiteX3" fmla="*/ 11163331 w 11433331"/>
              <a:gd name="connsiteY3" fmla="*/ 1502 h 541502"/>
              <a:gd name="connsiteX4" fmla="*/ 11433331 w 11433331"/>
              <a:gd name="connsiteY4" fmla="*/ 271502 h 541502"/>
              <a:gd name="connsiteX5" fmla="*/ 11433331 w 11433331"/>
              <a:gd name="connsiteY5" fmla="*/ 541502 h 541502"/>
              <a:gd name="connsiteX6" fmla="*/ 11163331 w 11433331"/>
              <a:gd name="connsiteY6" fmla="*/ 541502 h 541502"/>
              <a:gd name="connsiteX7" fmla="*/ 11148431 w 11433331"/>
              <a:gd name="connsiteY7" fmla="*/ 540000 h 541502"/>
              <a:gd name="connsiteX8" fmla="*/ 0 w 11433331"/>
              <a:gd name="connsiteY8" fmla="*/ 540000 h 541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33331" h="541502">
                <a:moveTo>
                  <a:pt x="0" y="0"/>
                </a:moveTo>
                <a:lnTo>
                  <a:pt x="11144056" y="0"/>
                </a:lnTo>
                <a:lnTo>
                  <a:pt x="11155437" y="2298"/>
                </a:lnTo>
                <a:lnTo>
                  <a:pt x="11163331" y="1502"/>
                </a:lnTo>
                <a:cubicBezTo>
                  <a:pt x="11312448" y="1502"/>
                  <a:pt x="11433331" y="122385"/>
                  <a:pt x="11433331" y="271502"/>
                </a:cubicBezTo>
                <a:lnTo>
                  <a:pt x="11433331" y="541502"/>
                </a:lnTo>
                <a:lnTo>
                  <a:pt x="11163331" y="541502"/>
                </a:lnTo>
                <a:lnTo>
                  <a:pt x="11148431" y="540000"/>
                </a:lnTo>
                <a:lnTo>
                  <a:pt x="0" y="540000"/>
                </a:lnTo>
                <a:close/>
              </a:path>
            </a:pathLst>
          </a:custGeom>
          <a:solidFill>
            <a:srgbClr val="E8E6E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Arial Regular"/>
            </a:endParaRPr>
          </a:p>
        </p:txBody>
      </p:sp>
      <p:pic>
        <p:nvPicPr>
          <p:cNvPr id="8" name="Picture 7" descr="NSW Government Public Service Commission">
            <a:extLst>
              <a:ext uri="{FF2B5EF4-FFF2-40B4-BE49-F238E27FC236}">
                <a16:creationId xmlns:a16="http://schemas.microsoft.com/office/drawing/2014/main" id="{905BD49A-20D6-46B0-8D71-77B3A302A215}"/>
              </a:ext>
            </a:extLst>
          </p:cNvPr>
          <p:cNvPicPr>
            <a:picLocks noChangeAspect="1"/>
          </p:cNvPicPr>
          <p:nvPr userDrawn="1"/>
        </p:nvPicPr>
        <p:blipFill>
          <a:blip r:embed="rId2"/>
          <a:stretch>
            <a:fillRect/>
          </a:stretch>
        </p:blipFill>
        <p:spPr>
          <a:xfrm>
            <a:off x="449323" y="6145222"/>
            <a:ext cx="1395603" cy="535686"/>
          </a:xfrm>
          <a:prstGeom prst="rect">
            <a:avLst/>
          </a:prstGeom>
        </p:spPr>
      </p:pic>
      <p:sp>
        <p:nvSpPr>
          <p:cNvPr id="9" name="Footer Placeholder 4">
            <a:extLst>
              <a:ext uri="{FF2B5EF4-FFF2-40B4-BE49-F238E27FC236}">
                <a16:creationId xmlns:a16="http://schemas.microsoft.com/office/drawing/2014/main" id="{6F869E18-DB09-4CAC-8E1E-D2ED337D978F}"/>
              </a:ext>
            </a:extLst>
          </p:cNvPr>
          <p:cNvSpPr>
            <a:spLocks noGrp="1"/>
          </p:cNvSpPr>
          <p:nvPr>
            <p:ph type="ftr" sz="quarter" idx="10"/>
          </p:nvPr>
        </p:nvSpPr>
        <p:spPr>
          <a:xfrm>
            <a:off x="2120900" y="6237078"/>
            <a:ext cx="4197956" cy="305674"/>
          </a:xfrm>
          <a:prstGeom prst="rect">
            <a:avLst/>
          </a:prstGeom>
        </p:spPr>
        <p:txBody>
          <a:bodyPr vert="horz" lIns="91440" tIns="45720" rIns="0" bIns="45720" rtlCol="0" anchor="ctr"/>
          <a:lstStyle>
            <a:lvl1pPr algn="r">
              <a:defRPr sz="1100" b="1">
                <a:solidFill>
                  <a:schemeClr val="tx2"/>
                </a:solidFill>
              </a:defRPr>
            </a:lvl1pPr>
          </a:lstStyle>
          <a:p>
            <a:r>
              <a:rPr lang="en-US" dirty="0"/>
              <a:t>Title: Go to Insert&gt;Header &amp; Footer to edit</a:t>
            </a:r>
            <a:endParaRPr lang="en-GB" dirty="0"/>
          </a:p>
        </p:txBody>
      </p:sp>
      <p:pic>
        <p:nvPicPr>
          <p:cNvPr id="11" name="Picture 10" descr="Enabling a world class Public Service">
            <a:extLst>
              <a:ext uri="{FF2B5EF4-FFF2-40B4-BE49-F238E27FC236}">
                <a16:creationId xmlns:a16="http://schemas.microsoft.com/office/drawing/2014/main" id="{F57E0C81-ABC5-4550-BD35-CAA597824615}"/>
              </a:ext>
              <a:ext uri="{C183D7F6-B498-43B3-948B-1728B52AA6E4}">
                <adec:decorative xmlns:adec="http://schemas.microsoft.com/office/drawing/2017/decorative" val="0"/>
              </a:ext>
            </a:extLst>
          </p:cNvPr>
          <p:cNvPicPr>
            <a:picLocks noChangeAspect="1"/>
          </p:cNvPicPr>
          <p:nvPr userDrawn="1"/>
        </p:nvPicPr>
        <p:blipFill>
          <a:blip r:embed="rId3"/>
          <a:stretch>
            <a:fillRect/>
          </a:stretch>
        </p:blipFill>
        <p:spPr>
          <a:xfrm>
            <a:off x="9804281" y="6142050"/>
            <a:ext cx="1130300" cy="546100"/>
          </a:xfrm>
          <a:prstGeom prst="rect">
            <a:avLst/>
          </a:prstGeom>
        </p:spPr>
      </p:pic>
      <p:sp>
        <p:nvSpPr>
          <p:cNvPr id="12" name="Slide Number Placeholder 19">
            <a:extLst>
              <a:ext uri="{FF2B5EF4-FFF2-40B4-BE49-F238E27FC236}">
                <a16:creationId xmlns:a16="http://schemas.microsoft.com/office/drawing/2014/main" id="{9014160D-3540-4C96-9044-882585D25517}"/>
              </a:ext>
              <a:ext uri="{C183D7F6-B498-43B3-948B-1728B52AA6E4}">
                <adec:decorative xmlns:adec="http://schemas.microsoft.com/office/drawing/2017/decorative" val="0"/>
              </a:ext>
            </a:extLst>
          </p:cNvPr>
          <p:cNvSpPr>
            <a:spLocks noGrp="1"/>
          </p:cNvSpPr>
          <p:nvPr>
            <p:ph type="sldNum" sz="quarter" idx="4"/>
          </p:nvPr>
        </p:nvSpPr>
        <p:spPr>
          <a:xfrm>
            <a:off x="11470846" y="6135901"/>
            <a:ext cx="540000" cy="54000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chemeClr val="bg2"/>
          </a:solidFill>
        </p:spPr>
        <p:txBody>
          <a:bodyPr vert="horz" wrap="square" lIns="54000" tIns="90000" rIns="91440" bIns="45720" rtlCol="0" anchor="ctr">
            <a:noAutofit/>
          </a:bodyPr>
          <a:lstStyle>
            <a:lvl1pPr algn="ctr">
              <a:defRPr sz="1200" b="1">
                <a:solidFill>
                  <a:schemeClr val="tx2"/>
                </a:solidFill>
              </a:defRPr>
            </a:lvl1pPr>
          </a:lstStyle>
          <a:p>
            <a:fld id="{F5AEA0E0-5CC6-4BD0-905C-A0021E419432}" type="slidenum">
              <a:rPr lang="en-GB" smtClean="0"/>
              <a:pPr/>
              <a:t>‹#›</a:t>
            </a:fld>
            <a:endParaRPr lang="en-GB" dirty="0"/>
          </a:p>
        </p:txBody>
      </p:sp>
    </p:spTree>
    <p:extLst>
      <p:ext uri="{BB962C8B-B14F-4D97-AF65-F5344CB8AC3E}">
        <p14:creationId xmlns:p14="http://schemas.microsoft.com/office/powerpoint/2010/main" val="38795191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F9B17-3589-4A69-8107-46CB413084F4}"/>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0C94D0E8-29BB-4C55-8C9C-C925E564739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Freeform: Shape 6">
            <a:extLst>
              <a:ext uri="{FF2B5EF4-FFF2-40B4-BE49-F238E27FC236}">
                <a16:creationId xmlns:a16="http://schemas.microsoft.com/office/drawing/2014/main" id="{BD2CADE4-B9DD-4325-B428-1BEC8CEF4E2E}"/>
              </a:ext>
              <a:ext uri="{C183D7F6-B498-43B3-948B-1728B52AA6E4}">
                <adec:decorative xmlns:adec="http://schemas.microsoft.com/office/drawing/2017/decorative" val="1"/>
              </a:ext>
            </a:extLst>
          </p:cNvPr>
          <p:cNvSpPr/>
          <p:nvPr userDrawn="1"/>
        </p:nvSpPr>
        <p:spPr>
          <a:xfrm>
            <a:off x="0" y="6134400"/>
            <a:ext cx="11433331" cy="541502"/>
          </a:xfrm>
          <a:custGeom>
            <a:avLst/>
            <a:gdLst>
              <a:gd name="connsiteX0" fmla="*/ 0 w 11433331"/>
              <a:gd name="connsiteY0" fmla="*/ 0 h 541502"/>
              <a:gd name="connsiteX1" fmla="*/ 11144056 w 11433331"/>
              <a:gd name="connsiteY1" fmla="*/ 0 h 541502"/>
              <a:gd name="connsiteX2" fmla="*/ 11155437 w 11433331"/>
              <a:gd name="connsiteY2" fmla="*/ 2298 h 541502"/>
              <a:gd name="connsiteX3" fmla="*/ 11163331 w 11433331"/>
              <a:gd name="connsiteY3" fmla="*/ 1502 h 541502"/>
              <a:gd name="connsiteX4" fmla="*/ 11433331 w 11433331"/>
              <a:gd name="connsiteY4" fmla="*/ 271502 h 541502"/>
              <a:gd name="connsiteX5" fmla="*/ 11433331 w 11433331"/>
              <a:gd name="connsiteY5" fmla="*/ 541502 h 541502"/>
              <a:gd name="connsiteX6" fmla="*/ 11163331 w 11433331"/>
              <a:gd name="connsiteY6" fmla="*/ 541502 h 541502"/>
              <a:gd name="connsiteX7" fmla="*/ 11148431 w 11433331"/>
              <a:gd name="connsiteY7" fmla="*/ 540000 h 541502"/>
              <a:gd name="connsiteX8" fmla="*/ 0 w 11433331"/>
              <a:gd name="connsiteY8" fmla="*/ 540000 h 541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33331" h="541502">
                <a:moveTo>
                  <a:pt x="0" y="0"/>
                </a:moveTo>
                <a:lnTo>
                  <a:pt x="11144056" y="0"/>
                </a:lnTo>
                <a:lnTo>
                  <a:pt x="11155437" y="2298"/>
                </a:lnTo>
                <a:lnTo>
                  <a:pt x="11163331" y="1502"/>
                </a:lnTo>
                <a:cubicBezTo>
                  <a:pt x="11312448" y="1502"/>
                  <a:pt x="11433331" y="122385"/>
                  <a:pt x="11433331" y="271502"/>
                </a:cubicBezTo>
                <a:lnTo>
                  <a:pt x="11433331" y="541502"/>
                </a:lnTo>
                <a:lnTo>
                  <a:pt x="11163331" y="541502"/>
                </a:lnTo>
                <a:lnTo>
                  <a:pt x="11148431" y="540000"/>
                </a:lnTo>
                <a:lnTo>
                  <a:pt x="0" y="540000"/>
                </a:lnTo>
                <a:close/>
              </a:path>
            </a:pathLst>
          </a:custGeom>
          <a:solidFill>
            <a:srgbClr val="E8E6E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Arial Regular"/>
            </a:endParaRPr>
          </a:p>
        </p:txBody>
      </p:sp>
      <p:pic>
        <p:nvPicPr>
          <p:cNvPr id="8" name="Picture 7" descr="NSW Government Public Service Commission">
            <a:extLst>
              <a:ext uri="{FF2B5EF4-FFF2-40B4-BE49-F238E27FC236}">
                <a16:creationId xmlns:a16="http://schemas.microsoft.com/office/drawing/2014/main" id="{FF6230A7-6FE8-4127-8388-436ADDF66DDB}"/>
              </a:ext>
            </a:extLst>
          </p:cNvPr>
          <p:cNvPicPr>
            <a:picLocks noChangeAspect="1"/>
          </p:cNvPicPr>
          <p:nvPr userDrawn="1"/>
        </p:nvPicPr>
        <p:blipFill>
          <a:blip r:embed="rId2"/>
          <a:stretch>
            <a:fillRect/>
          </a:stretch>
        </p:blipFill>
        <p:spPr>
          <a:xfrm>
            <a:off x="449323" y="6145222"/>
            <a:ext cx="1395603" cy="535686"/>
          </a:xfrm>
          <a:prstGeom prst="rect">
            <a:avLst/>
          </a:prstGeom>
        </p:spPr>
      </p:pic>
      <p:sp>
        <p:nvSpPr>
          <p:cNvPr id="9" name="Footer Placeholder 4">
            <a:extLst>
              <a:ext uri="{FF2B5EF4-FFF2-40B4-BE49-F238E27FC236}">
                <a16:creationId xmlns:a16="http://schemas.microsoft.com/office/drawing/2014/main" id="{AC1EB933-6BD8-41B5-9D42-F520313A6E4D}"/>
              </a:ext>
            </a:extLst>
          </p:cNvPr>
          <p:cNvSpPr>
            <a:spLocks noGrp="1"/>
          </p:cNvSpPr>
          <p:nvPr>
            <p:ph type="ftr" sz="quarter" idx="10"/>
          </p:nvPr>
        </p:nvSpPr>
        <p:spPr>
          <a:xfrm>
            <a:off x="2120900" y="6237078"/>
            <a:ext cx="4197956" cy="305674"/>
          </a:xfrm>
          <a:prstGeom prst="rect">
            <a:avLst/>
          </a:prstGeom>
        </p:spPr>
        <p:txBody>
          <a:bodyPr vert="horz" lIns="91440" tIns="45720" rIns="0" bIns="45720" rtlCol="0" anchor="ctr"/>
          <a:lstStyle>
            <a:lvl1pPr algn="r">
              <a:defRPr sz="1100" b="1">
                <a:solidFill>
                  <a:schemeClr val="tx2"/>
                </a:solidFill>
              </a:defRPr>
            </a:lvl1pPr>
          </a:lstStyle>
          <a:p>
            <a:r>
              <a:rPr lang="en-US" dirty="0"/>
              <a:t>Title: Go to Insert&gt;Header &amp; Footer to edit</a:t>
            </a:r>
            <a:endParaRPr lang="en-GB" dirty="0"/>
          </a:p>
        </p:txBody>
      </p:sp>
      <p:pic>
        <p:nvPicPr>
          <p:cNvPr id="11" name="Picture 10" descr="Enabling a world class Public Service">
            <a:extLst>
              <a:ext uri="{FF2B5EF4-FFF2-40B4-BE49-F238E27FC236}">
                <a16:creationId xmlns:a16="http://schemas.microsoft.com/office/drawing/2014/main" id="{E69C3BD1-A01D-419E-8EB1-47B973AF050B}"/>
              </a:ext>
              <a:ext uri="{C183D7F6-B498-43B3-948B-1728B52AA6E4}">
                <adec:decorative xmlns:adec="http://schemas.microsoft.com/office/drawing/2017/decorative" val="0"/>
              </a:ext>
            </a:extLst>
          </p:cNvPr>
          <p:cNvPicPr>
            <a:picLocks noChangeAspect="1"/>
          </p:cNvPicPr>
          <p:nvPr userDrawn="1"/>
        </p:nvPicPr>
        <p:blipFill>
          <a:blip r:embed="rId3"/>
          <a:stretch>
            <a:fillRect/>
          </a:stretch>
        </p:blipFill>
        <p:spPr>
          <a:xfrm>
            <a:off x="9804281" y="6142050"/>
            <a:ext cx="1130300" cy="546100"/>
          </a:xfrm>
          <a:prstGeom prst="rect">
            <a:avLst/>
          </a:prstGeom>
        </p:spPr>
      </p:pic>
      <p:sp>
        <p:nvSpPr>
          <p:cNvPr id="12" name="Slide Number Placeholder 19">
            <a:extLst>
              <a:ext uri="{FF2B5EF4-FFF2-40B4-BE49-F238E27FC236}">
                <a16:creationId xmlns:a16="http://schemas.microsoft.com/office/drawing/2014/main" id="{4000B175-5CA3-4157-8212-BFBF30EAEC4F}"/>
              </a:ext>
              <a:ext uri="{C183D7F6-B498-43B3-948B-1728B52AA6E4}">
                <adec:decorative xmlns:adec="http://schemas.microsoft.com/office/drawing/2017/decorative" val="0"/>
              </a:ext>
            </a:extLst>
          </p:cNvPr>
          <p:cNvSpPr>
            <a:spLocks noGrp="1"/>
          </p:cNvSpPr>
          <p:nvPr>
            <p:ph type="sldNum" sz="quarter" idx="4"/>
          </p:nvPr>
        </p:nvSpPr>
        <p:spPr>
          <a:xfrm>
            <a:off x="11470846" y="6135901"/>
            <a:ext cx="540000" cy="54000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chemeClr val="bg2"/>
          </a:solidFill>
        </p:spPr>
        <p:txBody>
          <a:bodyPr vert="horz" wrap="square" lIns="54000" tIns="90000" rIns="91440" bIns="45720" rtlCol="0" anchor="ctr">
            <a:noAutofit/>
          </a:bodyPr>
          <a:lstStyle>
            <a:lvl1pPr algn="ctr">
              <a:defRPr sz="1200" b="1">
                <a:solidFill>
                  <a:schemeClr val="tx2"/>
                </a:solidFill>
              </a:defRPr>
            </a:lvl1pPr>
          </a:lstStyle>
          <a:p>
            <a:fld id="{F5AEA0E0-5CC6-4BD0-905C-A0021E419432}" type="slidenum">
              <a:rPr lang="en-GB" smtClean="0"/>
              <a:pPr/>
              <a:t>‹#›</a:t>
            </a:fld>
            <a:endParaRPr lang="en-GB" dirty="0"/>
          </a:p>
        </p:txBody>
      </p:sp>
    </p:spTree>
    <p:extLst>
      <p:ext uri="{BB962C8B-B14F-4D97-AF65-F5344CB8AC3E}">
        <p14:creationId xmlns:p14="http://schemas.microsoft.com/office/powerpoint/2010/main" val="15380508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9FE00-CD03-419C-9542-95165BC1A10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8D2D2D15-91E6-4E5A-81CA-B14FD85013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reeform: Shape 6">
            <a:extLst>
              <a:ext uri="{FF2B5EF4-FFF2-40B4-BE49-F238E27FC236}">
                <a16:creationId xmlns:a16="http://schemas.microsoft.com/office/drawing/2014/main" id="{B79473ED-306F-4CF8-8D3D-10BC2D5E6F01}"/>
              </a:ext>
              <a:ext uri="{C183D7F6-B498-43B3-948B-1728B52AA6E4}">
                <adec:decorative xmlns:adec="http://schemas.microsoft.com/office/drawing/2017/decorative" val="1"/>
              </a:ext>
            </a:extLst>
          </p:cNvPr>
          <p:cNvSpPr/>
          <p:nvPr userDrawn="1"/>
        </p:nvSpPr>
        <p:spPr>
          <a:xfrm>
            <a:off x="0" y="6134400"/>
            <a:ext cx="11433331" cy="541502"/>
          </a:xfrm>
          <a:custGeom>
            <a:avLst/>
            <a:gdLst>
              <a:gd name="connsiteX0" fmla="*/ 0 w 11433331"/>
              <a:gd name="connsiteY0" fmla="*/ 0 h 541502"/>
              <a:gd name="connsiteX1" fmla="*/ 11144056 w 11433331"/>
              <a:gd name="connsiteY1" fmla="*/ 0 h 541502"/>
              <a:gd name="connsiteX2" fmla="*/ 11155437 w 11433331"/>
              <a:gd name="connsiteY2" fmla="*/ 2298 h 541502"/>
              <a:gd name="connsiteX3" fmla="*/ 11163331 w 11433331"/>
              <a:gd name="connsiteY3" fmla="*/ 1502 h 541502"/>
              <a:gd name="connsiteX4" fmla="*/ 11433331 w 11433331"/>
              <a:gd name="connsiteY4" fmla="*/ 271502 h 541502"/>
              <a:gd name="connsiteX5" fmla="*/ 11433331 w 11433331"/>
              <a:gd name="connsiteY5" fmla="*/ 541502 h 541502"/>
              <a:gd name="connsiteX6" fmla="*/ 11163331 w 11433331"/>
              <a:gd name="connsiteY6" fmla="*/ 541502 h 541502"/>
              <a:gd name="connsiteX7" fmla="*/ 11148431 w 11433331"/>
              <a:gd name="connsiteY7" fmla="*/ 540000 h 541502"/>
              <a:gd name="connsiteX8" fmla="*/ 0 w 11433331"/>
              <a:gd name="connsiteY8" fmla="*/ 540000 h 541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33331" h="541502">
                <a:moveTo>
                  <a:pt x="0" y="0"/>
                </a:moveTo>
                <a:lnTo>
                  <a:pt x="11144056" y="0"/>
                </a:lnTo>
                <a:lnTo>
                  <a:pt x="11155437" y="2298"/>
                </a:lnTo>
                <a:lnTo>
                  <a:pt x="11163331" y="1502"/>
                </a:lnTo>
                <a:cubicBezTo>
                  <a:pt x="11312448" y="1502"/>
                  <a:pt x="11433331" y="122385"/>
                  <a:pt x="11433331" y="271502"/>
                </a:cubicBezTo>
                <a:lnTo>
                  <a:pt x="11433331" y="541502"/>
                </a:lnTo>
                <a:lnTo>
                  <a:pt x="11163331" y="541502"/>
                </a:lnTo>
                <a:lnTo>
                  <a:pt x="11148431" y="540000"/>
                </a:lnTo>
                <a:lnTo>
                  <a:pt x="0" y="540000"/>
                </a:lnTo>
                <a:close/>
              </a:path>
            </a:pathLst>
          </a:custGeom>
          <a:solidFill>
            <a:srgbClr val="E8E6E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Arial Regular"/>
            </a:endParaRPr>
          </a:p>
        </p:txBody>
      </p:sp>
      <p:pic>
        <p:nvPicPr>
          <p:cNvPr id="8" name="Picture 7" descr="NSW Government Public Service Commission">
            <a:extLst>
              <a:ext uri="{FF2B5EF4-FFF2-40B4-BE49-F238E27FC236}">
                <a16:creationId xmlns:a16="http://schemas.microsoft.com/office/drawing/2014/main" id="{29FD22B7-C086-4436-938A-D53ACB9134DA}"/>
              </a:ext>
            </a:extLst>
          </p:cNvPr>
          <p:cNvPicPr>
            <a:picLocks noChangeAspect="1"/>
          </p:cNvPicPr>
          <p:nvPr userDrawn="1"/>
        </p:nvPicPr>
        <p:blipFill>
          <a:blip r:embed="rId2"/>
          <a:stretch>
            <a:fillRect/>
          </a:stretch>
        </p:blipFill>
        <p:spPr>
          <a:xfrm>
            <a:off x="449323" y="6145222"/>
            <a:ext cx="1395603" cy="535686"/>
          </a:xfrm>
          <a:prstGeom prst="rect">
            <a:avLst/>
          </a:prstGeom>
        </p:spPr>
      </p:pic>
      <p:sp>
        <p:nvSpPr>
          <p:cNvPr id="9" name="Footer Placeholder 4">
            <a:extLst>
              <a:ext uri="{FF2B5EF4-FFF2-40B4-BE49-F238E27FC236}">
                <a16:creationId xmlns:a16="http://schemas.microsoft.com/office/drawing/2014/main" id="{736F7069-2B56-4E4F-9826-BB3B79EB5AC4}"/>
              </a:ext>
            </a:extLst>
          </p:cNvPr>
          <p:cNvSpPr>
            <a:spLocks noGrp="1"/>
          </p:cNvSpPr>
          <p:nvPr>
            <p:ph type="ftr" sz="quarter" idx="10"/>
          </p:nvPr>
        </p:nvSpPr>
        <p:spPr>
          <a:xfrm>
            <a:off x="2120900" y="6237078"/>
            <a:ext cx="4197956" cy="305674"/>
          </a:xfrm>
          <a:prstGeom prst="rect">
            <a:avLst/>
          </a:prstGeom>
        </p:spPr>
        <p:txBody>
          <a:bodyPr vert="horz" lIns="91440" tIns="45720" rIns="0" bIns="45720" rtlCol="0" anchor="ctr"/>
          <a:lstStyle>
            <a:lvl1pPr algn="r">
              <a:defRPr sz="1100" b="1">
                <a:solidFill>
                  <a:schemeClr val="tx2"/>
                </a:solidFill>
              </a:defRPr>
            </a:lvl1pPr>
          </a:lstStyle>
          <a:p>
            <a:r>
              <a:rPr lang="en-US" dirty="0"/>
              <a:t>Title: Go to Insert&gt;Header &amp; Footer to edit</a:t>
            </a:r>
            <a:endParaRPr lang="en-GB" dirty="0"/>
          </a:p>
        </p:txBody>
      </p:sp>
      <p:pic>
        <p:nvPicPr>
          <p:cNvPr id="11" name="Picture 10" descr="Enabling a world class Public Service">
            <a:extLst>
              <a:ext uri="{FF2B5EF4-FFF2-40B4-BE49-F238E27FC236}">
                <a16:creationId xmlns:a16="http://schemas.microsoft.com/office/drawing/2014/main" id="{813282E4-C4A0-4A00-8149-D7D9C732E533}"/>
              </a:ext>
              <a:ext uri="{C183D7F6-B498-43B3-948B-1728B52AA6E4}">
                <adec:decorative xmlns:adec="http://schemas.microsoft.com/office/drawing/2017/decorative" val="0"/>
              </a:ext>
            </a:extLst>
          </p:cNvPr>
          <p:cNvPicPr>
            <a:picLocks noChangeAspect="1"/>
          </p:cNvPicPr>
          <p:nvPr userDrawn="1"/>
        </p:nvPicPr>
        <p:blipFill>
          <a:blip r:embed="rId3"/>
          <a:stretch>
            <a:fillRect/>
          </a:stretch>
        </p:blipFill>
        <p:spPr>
          <a:xfrm>
            <a:off x="9804281" y="6142050"/>
            <a:ext cx="1130300" cy="546100"/>
          </a:xfrm>
          <a:prstGeom prst="rect">
            <a:avLst/>
          </a:prstGeom>
        </p:spPr>
      </p:pic>
      <p:sp>
        <p:nvSpPr>
          <p:cNvPr id="12" name="Slide Number Placeholder 19">
            <a:extLst>
              <a:ext uri="{FF2B5EF4-FFF2-40B4-BE49-F238E27FC236}">
                <a16:creationId xmlns:a16="http://schemas.microsoft.com/office/drawing/2014/main" id="{2DBA98DB-0493-4FCF-9F07-10F40AEEF50C}"/>
              </a:ext>
              <a:ext uri="{C183D7F6-B498-43B3-948B-1728B52AA6E4}">
                <adec:decorative xmlns:adec="http://schemas.microsoft.com/office/drawing/2017/decorative" val="0"/>
              </a:ext>
            </a:extLst>
          </p:cNvPr>
          <p:cNvSpPr>
            <a:spLocks noGrp="1"/>
          </p:cNvSpPr>
          <p:nvPr>
            <p:ph type="sldNum" sz="quarter" idx="4"/>
          </p:nvPr>
        </p:nvSpPr>
        <p:spPr>
          <a:xfrm>
            <a:off x="11470846" y="6135901"/>
            <a:ext cx="540000" cy="54000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chemeClr val="bg2"/>
          </a:solidFill>
        </p:spPr>
        <p:txBody>
          <a:bodyPr vert="horz" wrap="square" lIns="54000" tIns="90000" rIns="91440" bIns="45720" rtlCol="0" anchor="ctr">
            <a:noAutofit/>
          </a:bodyPr>
          <a:lstStyle>
            <a:lvl1pPr algn="ctr">
              <a:defRPr sz="1200" b="1">
                <a:solidFill>
                  <a:schemeClr val="tx2"/>
                </a:solidFill>
              </a:defRPr>
            </a:lvl1pPr>
          </a:lstStyle>
          <a:p>
            <a:fld id="{F5AEA0E0-5CC6-4BD0-905C-A0021E419432}" type="slidenum">
              <a:rPr lang="en-GB" smtClean="0"/>
              <a:pPr/>
              <a:t>‹#›</a:t>
            </a:fld>
            <a:endParaRPr lang="en-GB" dirty="0"/>
          </a:p>
        </p:txBody>
      </p:sp>
    </p:spTree>
    <p:extLst>
      <p:ext uri="{BB962C8B-B14F-4D97-AF65-F5344CB8AC3E}">
        <p14:creationId xmlns:p14="http://schemas.microsoft.com/office/powerpoint/2010/main" val="38414310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2B0C8-AC3B-4E0A-8A5B-A3E8647E26ED}"/>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9B04E384-4DE3-4AAB-9AC5-8162043F052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8FA85D47-4F5F-400A-B9B8-9D674775CE0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8" name="Freeform: Shape 7">
            <a:extLst>
              <a:ext uri="{FF2B5EF4-FFF2-40B4-BE49-F238E27FC236}">
                <a16:creationId xmlns:a16="http://schemas.microsoft.com/office/drawing/2014/main" id="{4031D1DA-AE22-45AB-B06E-192F7DB3C100}"/>
              </a:ext>
              <a:ext uri="{C183D7F6-B498-43B3-948B-1728B52AA6E4}">
                <adec:decorative xmlns:adec="http://schemas.microsoft.com/office/drawing/2017/decorative" val="1"/>
              </a:ext>
            </a:extLst>
          </p:cNvPr>
          <p:cNvSpPr/>
          <p:nvPr userDrawn="1"/>
        </p:nvSpPr>
        <p:spPr>
          <a:xfrm>
            <a:off x="0" y="6134400"/>
            <a:ext cx="11433331" cy="541502"/>
          </a:xfrm>
          <a:custGeom>
            <a:avLst/>
            <a:gdLst>
              <a:gd name="connsiteX0" fmla="*/ 0 w 11433331"/>
              <a:gd name="connsiteY0" fmla="*/ 0 h 541502"/>
              <a:gd name="connsiteX1" fmla="*/ 11144056 w 11433331"/>
              <a:gd name="connsiteY1" fmla="*/ 0 h 541502"/>
              <a:gd name="connsiteX2" fmla="*/ 11155437 w 11433331"/>
              <a:gd name="connsiteY2" fmla="*/ 2298 h 541502"/>
              <a:gd name="connsiteX3" fmla="*/ 11163331 w 11433331"/>
              <a:gd name="connsiteY3" fmla="*/ 1502 h 541502"/>
              <a:gd name="connsiteX4" fmla="*/ 11433331 w 11433331"/>
              <a:gd name="connsiteY4" fmla="*/ 271502 h 541502"/>
              <a:gd name="connsiteX5" fmla="*/ 11433331 w 11433331"/>
              <a:gd name="connsiteY5" fmla="*/ 541502 h 541502"/>
              <a:gd name="connsiteX6" fmla="*/ 11163331 w 11433331"/>
              <a:gd name="connsiteY6" fmla="*/ 541502 h 541502"/>
              <a:gd name="connsiteX7" fmla="*/ 11148431 w 11433331"/>
              <a:gd name="connsiteY7" fmla="*/ 540000 h 541502"/>
              <a:gd name="connsiteX8" fmla="*/ 0 w 11433331"/>
              <a:gd name="connsiteY8" fmla="*/ 540000 h 541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33331" h="541502">
                <a:moveTo>
                  <a:pt x="0" y="0"/>
                </a:moveTo>
                <a:lnTo>
                  <a:pt x="11144056" y="0"/>
                </a:lnTo>
                <a:lnTo>
                  <a:pt x="11155437" y="2298"/>
                </a:lnTo>
                <a:lnTo>
                  <a:pt x="11163331" y="1502"/>
                </a:lnTo>
                <a:cubicBezTo>
                  <a:pt x="11312448" y="1502"/>
                  <a:pt x="11433331" y="122385"/>
                  <a:pt x="11433331" y="271502"/>
                </a:cubicBezTo>
                <a:lnTo>
                  <a:pt x="11433331" y="541502"/>
                </a:lnTo>
                <a:lnTo>
                  <a:pt x="11163331" y="541502"/>
                </a:lnTo>
                <a:lnTo>
                  <a:pt x="11148431" y="540000"/>
                </a:lnTo>
                <a:lnTo>
                  <a:pt x="0" y="540000"/>
                </a:lnTo>
                <a:close/>
              </a:path>
            </a:pathLst>
          </a:custGeom>
          <a:solidFill>
            <a:srgbClr val="E8E6E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Arial Regular"/>
            </a:endParaRPr>
          </a:p>
        </p:txBody>
      </p:sp>
      <p:pic>
        <p:nvPicPr>
          <p:cNvPr id="9" name="Picture 8" descr="NSW Government Public Service Commission">
            <a:extLst>
              <a:ext uri="{FF2B5EF4-FFF2-40B4-BE49-F238E27FC236}">
                <a16:creationId xmlns:a16="http://schemas.microsoft.com/office/drawing/2014/main" id="{DFDE9059-C5F9-485B-998C-AA8FE9F53096}"/>
              </a:ext>
            </a:extLst>
          </p:cNvPr>
          <p:cNvPicPr>
            <a:picLocks noChangeAspect="1"/>
          </p:cNvPicPr>
          <p:nvPr userDrawn="1"/>
        </p:nvPicPr>
        <p:blipFill>
          <a:blip r:embed="rId2"/>
          <a:stretch>
            <a:fillRect/>
          </a:stretch>
        </p:blipFill>
        <p:spPr>
          <a:xfrm>
            <a:off x="449323" y="6145222"/>
            <a:ext cx="1395603" cy="535686"/>
          </a:xfrm>
          <a:prstGeom prst="rect">
            <a:avLst/>
          </a:prstGeom>
        </p:spPr>
      </p:pic>
      <p:sp>
        <p:nvSpPr>
          <p:cNvPr id="10" name="Footer Placeholder 4">
            <a:extLst>
              <a:ext uri="{FF2B5EF4-FFF2-40B4-BE49-F238E27FC236}">
                <a16:creationId xmlns:a16="http://schemas.microsoft.com/office/drawing/2014/main" id="{1B7D6239-2374-434A-A237-223EABE99C13}"/>
              </a:ext>
            </a:extLst>
          </p:cNvPr>
          <p:cNvSpPr>
            <a:spLocks noGrp="1"/>
          </p:cNvSpPr>
          <p:nvPr>
            <p:ph type="ftr" sz="quarter" idx="10"/>
          </p:nvPr>
        </p:nvSpPr>
        <p:spPr>
          <a:xfrm>
            <a:off x="2120900" y="6237078"/>
            <a:ext cx="4197956" cy="305674"/>
          </a:xfrm>
          <a:prstGeom prst="rect">
            <a:avLst/>
          </a:prstGeom>
        </p:spPr>
        <p:txBody>
          <a:bodyPr vert="horz" lIns="91440" tIns="45720" rIns="0" bIns="45720" rtlCol="0" anchor="ctr"/>
          <a:lstStyle>
            <a:lvl1pPr algn="r">
              <a:defRPr sz="1100" b="1">
                <a:solidFill>
                  <a:schemeClr val="tx2"/>
                </a:solidFill>
              </a:defRPr>
            </a:lvl1pPr>
          </a:lstStyle>
          <a:p>
            <a:r>
              <a:rPr lang="en-US" dirty="0"/>
              <a:t>Title: Go to Insert&gt;Header &amp; Footer to edit</a:t>
            </a:r>
            <a:endParaRPr lang="en-GB" dirty="0"/>
          </a:p>
        </p:txBody>
      </p:sp>
      <p:pic>
        <p:nvPicPr>
          <p:cNvPr id="12" name="Picture 11" descr="Enabling a world class Public Service">
            <a:extLst>
              <a:ext uri="{FF2B5EF4-FFF2-40B4-BE49-F238E27FC236}">
                <a16:creationId xmlns:a16="http://schemas.microsoft.com/office/drawing/2014/main" id="{DA03F78F-54F7-4455-B97A-5FCB2E2B6DE3}"/>
              </a:ext>
              <a:ext uri="{C183D7F6-B498-43B3-948B-1728B52AA6E4}">
                <adec:decorative xmlns:adec="http://schemas.microsoft.com/office/drawing/2017/decorative" val="0"/>
              </a:ext>
            </a:extLst>
          </p:cNvPr>
          <p:cNvPicPr>
            <a:picLocks noChangeAspect="1"/>
          </p:cNvPicPr>
          <p:nvPr userDrawn="1"/>
        </p:nvPicPr>
        <p:blipFill>
          <a:blip r:embed="rId3"/>
          <a:stretch>
            <a:fillRect/>
          </a:stretch>
        </p:blipFill>
        <p:spPr>
          <a:xfrm>
            <a:off x="9804281" y="6142050"/>
            <a:ext cx="1130300" cy="546100"/>
          </a:xfrm>
          <a:prstGeom prst="rect">
            <a:avLst/>
          </a:prstGeom>
        </p:spPr>
      </p:pic>
      <p:sp>
        <p:nvSpPr>
          <p:cNvPr id="13" name="Slide Number Placeholder 19">
            <a:extLst>
              <a:ext uri="{FF2B5EF4-FFF2-40B4-BE49-F238E27FC236}">
                <a16:creationId xmlns:a16="http://schemas.microsoft.com/office/drawing/2014/main" id="{59034573-6CB6-4ADA-8F44-AD3436640997}"/>
              </a:ext>
              <a:ext uri="{C183D7F6-B498-43B3-948B-1728B52AA6E4}">
                <adec:decorative xmlns:adec="http://schemas.microsoft.com/office/drawing/2017/decorative" val="0"/>
              </a:ext>
            </a:extLst>
          </p:cNvPr>
          <p:cNvSpPr>
            <a:spLocks noGrp="1"/>
          </p:cNvSpPr>
          <p:nvPr>
            <p:ph type="sldNum" sz="quarter" idx="4"/>
          </p:nvPr>
        </p:nvSpPr>
        <p:spPr>
          <a:xfrm>
            <a:off x="11470846" y="6135901"/>
            <a:ext cx="540000" cy="54000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chemeClr val="bg2"/>
          </a:solidFill>
        </p:spPr>
        <p:txBody>
          <a:bodyPr vert="horz" wrap="square" lIns="54000" tIns="90000" rIns="91440" bIns="45720" rtlCol="0" anchor="ctr">
            <a:noAutofit/>
          </a:bodyPr>
          <a:lstStyle>
            <a:lvl1pPr algn="ctr">
              <a:defRPr sz="1200" b="1">
                <a:solidFill>
                  <a:schemeClr val="tx2"/>
                </a:solidFill>
              </a:defRPr>
            </a:lvl1pPr>
          </a:lstStyle>
          <a:p>
            <a:fld id="{F5AEA0E0-5CC6-4BD0-905C-A0021E419432}" type="slidenum">
              <a:rPr lang="en-GB" smtClean="0"/>
              <a:pPr/>
              <a:t>‹#›</a:t>
            </a:fld>
            <a:endParaRPr lang="en-GB" dirty="0"/>
          </a:p>
        </p:txBody>
      </p:sp>
    </p:spTree>
    <p:extLst>
      <p:ext uri="{BB962C8B-B14F-4D97-AF65-F5344CB8AC3E}">
        <p14:creationId xmlns:p14="http://schemas.microsoft.com/office/powerpoint/2010/main" val="33191330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30569-9E44-4AE0-AFD3-A5410768DFE8}"/>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D5F68AD7-53E1-4894-A536-5E77F378C1F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C68A4F6-8DAC-4610-81A7-D7FF13C72EF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1B7C99F8-4946-4657-99A8-3523976EA87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E53F42B-2812-4504-87D9-D1BDD5190C1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10" name="Freeform: Shape 9">
            <a:extLst>
              <a:ext uri="{FF2B5EF4-FFF2-40B4-BE49-F238E27FC236}">
                <a16:creationId xmlns:a16="http://schemas.microsoft.com/office/drawing/2014/main" id="{8F561D32-7549-485A-A1FC-EF378828CDF2}"/>
              </a:ext>
              <a:ext uri="{C183D7F6-B498-43B3-948B-1728B52AA6E4}">
                <adec:decorative xmlns:adec="http://schemas.microsoft.com/office/drawing/2017/decorative" val="1"/>
              </a:ext>
            </a:extLst>
          </p:cNvPr>
          <p:cNvSpPr/>
          <p:nvPr userDrawn="1"/>
        </p:nvSpPr>
        <p:spPr>
          <a:xfrm>
            <a:off x="0" y="6134400"/>
            <a:ext cx="11433331" cy="541502"/>
          </a:xfrm>
          <a:custGeom>
            <a:avLst/>
            <a:gdLst>
              <a:gd name="connsiteX0" fmla="*/ 0 w 11433331"/>
              <a:gd name="connsiteY0" fmla="*/ 0 h 541502"/>
              <a:gd name="connsiteX1" fmla="*/ 11144056 w 11433331"/>
              <a:gd name="connsiteY1" fmla="*/ 0 h 541502"/>
              <a:gd name="connsiteX2" fmla="*/ 11155437 w 11433331"/>
              <a:gd name="connsiteY2" fmla="*/ 2298 h 541502"/>
              <a:gd name="connsiteX3" fmla="*/ 11163331 w 11433331"/>
              <a:gd name="connsiteY3" fmla="*/ 1502 h 541502"/>
              <a:gd name="connsiteX4" fmla="*/ 11433331 w 11433331"/>
              <a:gd name="connsiteY4" fmla="*/ 271502 h 541502"/>
              <a:gd name="connsiteX5" fmla="*/ 11433331 w 11433331"/>
              <a:gd name="connsiteY5" fmla="*/ 541502 h 541502"/>
              <a:gd name="connsiteX6" fmla="*/ 11163331 w 11433331"/>
              <a:gd name="connsiteY6" fmla="*/ 541502 h 541502"/>
              <a:gd name="connsiteX7" fmla="*/ 11148431 w 11433331"/>
              <a:gd name="connsiteY7" fmla="*/ 540000 h 541502"/>
              <a:gd name="connsiteX8" fmla="*/ 0 w 11433331"/>
              <a:gd name="connsiteY8" fmla="*/ 540000 h 541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33331" h="541502">
                <a:moveTo>
                  <a:pt x="0" y="0"/>
                </a:moveTo>
                <a:lnTo>
                  <a:pt x="11144056" y="0"/>
                </a:lnTo>
                <a:lnTo>
                  <a:pt x="11155437" y="2298"/>
                </a:lnTo>
                <a:lnTo>
                  <a:pt x="11163331" y="1502"/>
                </a:lnTo>
                <a:cubicBezTo>
                  <a:pt x="11312448" y="1502"/>
                  <a:pt x="11433331" y="122385"/>
                  <a:pt x="11433331" y="271502"/>
                </a:cubicBezTo>
                <a:lnTo>
                  <a:pt x="11433331" y="541502"/>
                </a:lnTo>
                <a:lnTo>
                  <a:pt x="11163331" y="541502"/>
                </a:lnTo>
                <a:lnTo>
                  <a:pt x="11148431" y="540000"/>
                </a:lnTo>
                <a:lnTo>
                  <a:pt x="0" y="540000"/>
                </a:lnTo>
                <a:close/>
              </a:path>
            </a:pathLst>
          </a:custGeom>
          <a:solidFill>
            <a:srgbClr val="E8E6E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Arial Regular"/>
            </a:endParaRPr>
          </a:p>
        </p:txBody>
      </p:sp>
      <p:pic>
        <p:nvPicPr>
          <p:cNvPr id="11" name="Picture 10" descr="NSW Government Public Service Commission">
            <a:extLst>
              <a:ext uri="{FF2B5EF4-FFF2-40B4-BE49-F238E27FC236}">
                <a16:creationId xmlns:a16="http://schemas.microsoft.com/office/drawing/2014/main" id="{37B05C32-958E-4406-9EAD-B7873D31F9E7}"/>
              </a:ext>
            </a:extLst>
          </p:cNvPr>
          <p:cNvPicPr>
            <a:picLocks noChangeAspect="1"/>
          </p:cNvPicPr>
          <p:nvPr userDrawn="1"/>
        </p:nvPicPr>
        <p:blipFill>
          <a:blip r:embed="rId2"/>
          <a:stretch>
            <a:fillRect/>
          </a:stretch>
        </p:blipFill>
        <p:spPr>
          <a:xfrm>
            <a:off x="449323" y="6145222"/>
            <a:ext cx="1395603" cy="535686"/>
          </a:xfrm>
          <a:prstGeom prst="rect">
            <a:avLst/>
          </a:prstGeom>
        </p:spPr>
      </p:pic>
      <p:sp>
        <p:nvSpPr>
          <p:cNvPr id="12" name="Footer Placeholder 4">
            <a:extLst>
              <a:ext uri="{FF2B5EF4-FFF2-40B4-BE49-F238E27FC236}">
                <a16:creationId xmlns:a16="http://schemas.microsoft.com/office/drawing/2014/main" id="{AD9C705C-3C42-4F84-88B0-E8C74D2D2BB9}"/>
              </a:ext>
            </a:extLst>
          </p:cNvPr>
          <p:cNvSpPr>
            <a:spLocks noGrp="1"/>
          </p:cNvSpPr>
          <p:nvPr>
            <p:ph type="ftr" sz="quarter" idx="10"/>
          </p:nvPr>
        </p:nvSpPr>
        <p:spPr>
          <a:xfrm>
            <a:off x="2120900" y="6237078"/>
            <a:ext cx="4197956" cy="305674"/>
          </a:xfrm>
          <a:prstGeom prst="rect">
            <a:avLst/>
          </a:prstGeom>
        </p:spPr>
        <p:txBody>
          <a:bodyPr vert="horz" lIns="91440" tIns="45720" rIns="0" bIns="45720" rtlCol="0" anchor="ctr"/>
          <a:lstStyle>
            <a:lvl1pPr algn="r">
              <a:defRPr sz="1100" b="1">
                <a:solidFill>
                  <a:schemeClr val="tx2"/>
                </a:solidFill>
              </a:defRPr>
            </a:lvl1pPr>
          </a:lstStyle>
          <a:p>
            <a:r>
              <a:rPr lang="en-US" dirty="0"/>
              <a:t>Title: Go to Insert&gt;Header &amp; Footer to edit</a:t>
            </a:r>
            <a:endParaRPr lang="en-GB" dirty="0"/>
          </a:p>
        </p:txBody>
      </p:sp>
      <p:pic>
        <p:nvPicPr>
          <p:cNvPr id="14" name="Picture 13" descr="Enabling a world class Public Service">
            <a:extLst>
              <a:ext uri="{FF2B5EF4-FFF2-40B4-BE49-F238E27FC236}">
                <a16:creationId xmlns:a16="http://schemas.microsoft.com/office/drawing/2014/main" id="{1BE89A2F-B305-4F9D-96A4-1905B208A8AC}"/>
              </a:ext>
              <a:ext uri="{C183D7F6-B498-43B3-948B-1728B52AA6E4}">
                <adec:decorative xmlns:adec="http://schemas.microsoft.com/office/drawing/2017/decorative" val="0"/>
              </a:ext>
            </a:extLst>
          </p:cNvPr>
          <p:cNvPicPr>
            <a:picLocks noChangeAspect="1"/>
          </p:cNvPicPr>
          <p:nvPr userDrawn="1"/>
        </p:nvPicPr>
        <p:blipFill>
          <a:blip r:embed="rId3"/>
          <a:stretch>
            <a:fillRect/>
          </a:stretch>
        </p:blipFill>
        <p:spPr>
          <a:xfrm>
            <a:off x="9804281" y="6142050"/>
            <a:ext cx="1130300" cy="546100"/>
          </a:xfrm>
          <a:prstGeom prst="rect">
            <a:avLst/>
          </a:prstGeom>
        </p:spPr>
      </p:pic>
      <p:sp>
        <p:nvSpPr>
          <p:cNvPr id="15" name="Slide Number Placeholder 19">
            <a:extLst>
              <a:ext uri="{FF2B5EF4-FFF2-40B4-BE49-F238E27FC236}">
                <a16:creationId xmlns:a16="http://schemas.microsoft.com/office/drawing/2014/main" id="{53E4F434-50D8-415B-B24E-0F29372D2D64}"/>
              </a:ext>
              <a:ext uri="{C183D7F6-B498-43B3-948B-1728B52AA6E4}">
                <adec:decorative xmlns:adec="http://schemas.microsoft.com/office/drawing/2017/decorative" val="0"/>
              </a:ext>
            </a:extLst>
          </p:cNvPr>
          <p:cNvSpPr>
            <a:spLocks noGrp="1"/>
          </p:cNvSpPr>
          <p:nvPr>
            <p:ph type="sldNum" sz="quarter" idx="12"/>
          </p:nvPr>
        </p:nvSpPr>
        <p:spPr>
          <a:xfrm>
            <a:off x="11470846" y="6135901"/>
            <a:ext cx="540000" cy="54000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chemeClr val="bg2"/>
          </a:solidFill>
        </p:spPr>
        <p:txBody>
          <a:bodyPr vert="horz" wrap="square" lIns="54000" tIns="90000" rIns="91440" bIns="45720" rtlCol="0" anchor="ctr">
            <a:noAutofit/>
          </a:bodyPr>
          <a:lstStyle>
            <a:lvl1pPr algn="ctr">
              <a:defRPr sz="1200" b="1">
                <a:solidFill>
                  <a:schemeClr val="tx2"/>
                </a:solidFill>
              </a:defRPr>
            </a:lvl1pPr>
          </a:lstStyle>
          <a:p>
            <a:fld id="{F5AEA0E0-5CC6-4BD0-905C-A0021E419432}" type="slidenum">
              <a:rPr lang="en-GB" smtClean="0"/>
              <a:pPr/>
              <a:t>‹#›</a:t>
            </a:fld>
            <a:endParaRPr lang="en-GB" dirty="0"/>
          </a:p>
        </p:txBody>
      </p:sp>
    </p:spTree>
    <p:extLst>
      <p:ext uri="{BB962C8B-B14F-4D97-AF65-F5344CB8AC3E}">
        <p14:creationId xmlns:p14="http://schemas.microsoft.com/office/powerpoint/2010/main" val="3582633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8F7C1-DFB4-4681-A7DB-6AE92E327835}"/>
              </a:ext>
            </a:extLst>
          </p:cNvPr>
          <p:cNvSpPr>
            <a:spLocks noGrp="1"/>
          </p:cNvSpPr>
          <p:nvPr>
            <p:ph type="title"/>
          </p:nvPr>
        </p:nvSpPr>
        <p:spPr/>
        <p:txBody>
          <a:bodyPr/>
          <a:lstStyle/>
          <a:p>
            <a:r>
              <a:rPr lang="en-US"/>
              <a:t>Click to edit Master title style</a:t>
            </a:r>
            <a:endParaRPr lang="en-AU"/>
          </a:p>
        </p:txBody>
      </p:sp>
      <p:sp>
        <p:nvSpPr>
          <p:cNvPr id="12" name="Freeform: Shape 11">
            <a:extLst>
              <a:ext uri="{FF2B5EF4-FFF2-40B4-BE49-F238E27FC236}">
                <a16:creationId xmlns:a16="http://schemas.microsoft.com/office/drawing/2014/main" id="{712F1D30-B267-4010-B166-DAC37DFA4919}"/>
              </a:ext>
              <a:ext uri="{C183D7F6-B498-43B3-948B-1728B52AA6E4}">
                <adec:decorative xmlns:adec="http://schemas.microsoft.com/office/drawing/2017/decorative" val="1"/>
              </a:ext>
            </a:extLst>
          </p:cNvPr>
          <p:cNvSpPr/>
          <p:nvPr userDrawn="1"/>
        </p:nvSpPr>
        <p:spPr>
          <a:xfrm>
            <a:off x="0" y="6134400"/>
            <a:ext cx="11433331" cy="541502"/>
          </a:xfrm>
          <a:custGeom>
            <a:avLst/>
            <a:gdLst>
              <a:gd name="connsiteX0" fmla="*/ 0 w 11433331"/>
              <a:gd name="connsiteY0" fmla="*/ 0 h 541502"/>
              <a:gd name="connsiteX1" fmla="*/ 11144056 w 11433331"/>
              <a:gd name="connsiteY1" fmla="*/ 0 h 541502"/>
              <a:gd name="connsiteX2" fmla="*/ 11155437 w 11433331"/>
              <a:gd name="connsiteY2" fmla="*/ 2298 h 541502"/>
              <a:gd name="connsiteX3" fmla="*/ 11163331 w 11433331"/>
              <a:gd name="connsiteY3" fmla="*/ 1502 h 541502"/>
              <a:gd name="connsiteX4" fmla="*/ 11433331 w 11433331"/>
              <a:gd name="connsiteY4" fmla="*/ 271502 h 541502"/>
              <a:gd name="connsiteX5" fmla="*/ 11433331 w 11433331"/>
              <a:gd name="connsiteY5" fmla="*/ 541502 h 541502"/>
              <a:gd name="connsiteX6" fmla="*/ 11163331 w 11433331"/>
              <a:gd name="connsiteY6" fmla="*/ 541502 h 541502"/>
              <a:gd name="connsiteX7" fmla="*/ 11148431 w 11433331"/>
              <a:gd name="connsiteY7" fmla="*/ 540000 h 541502"/>
              <a:gd name="connsiteX8" fmla="*/ 0 w 11433331"/>
              <a:gd name="connsiteY8" fmla="*/ 540000 h 541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33331" h="541502">
                <a:moveTo>
                  <a:pt x="0" y="0"/>
                </a:moveTo>
                <a:lnTo>
                  <a:pt x="11144056" y="0"/>
                </a:lnTo>
                <a:lnTo>
                  <a:pt x="11155437" y="2298"/>
                </a:lnTo>
                <a:lnTo>
                  <a:pt x="11163331" y="1502"/>
                </a:lnTo>
                <a:cubicBezTo>
                  <a:pt x="11312448" y="1502"/>
                  <a:pt x="11433331" y="122385"/>
                  <a:pt x="11433331" y="271502"/>
                </a:cubicBezTo>
                <a:lnTo>
                  <a:pt x="11433331" y="541502"/>
                </a:lnTo>
                <a:lnTo>
                  <a:pt x="11163331" y="541502"/>
                </a:lnTo>
                <a:lnTo>
                  <a:pt x="11148431" y="540000"/>
                </a:lnTo>
                <a:lnTo>
                  <a:pt x="0" y="540000"/>
                </a:lnTo>
                <a:close/>
              </a:path>
            </a:pathLst>
          </a:custGeom>
          <a:solidFill>
            <a:srgbClr val="E8E6E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Arial Regular"/>
            </a:endParaRPr>
          </a:p>
        </p:txBody>
      </p:sp>
      <p:pic>
        <p:nvPicPr>
          <p:cNvPr id="13" name="Picture 12" descr="NSW Government Public Service Commission">
            <a:extLst>
              <a:ext uri="{FF2B5EF4-FFF2-40B4-BE49-F238E27FC236}">
                <a16:creationId xmlns:a16="http://schemas.microsoft.com/office/drawing/2014/main" id="{8D755009-DBF6-44A2-AE0F-EB336C13CC00}"/>
              </a:ext>
            </a:extLst>
          </p:cNvPr>
          <p:cNvPicPr>
            <a:picLocks noChangeAspect="1"/>
          </p:cNvPicPr>
          <p:nvPr userDrawn="1"/>
        </p:nvPicPr>
        <p:blipFill>
          <a:blip r:embed="rId2"/>
          <a:stretch>
            <a:fillRect/>
          </a:stretch>
        </p:blipFill>
        <p:spPr>
          <a:xfrm>
            <a:off x="449323" y="6145222"/>
            <a:ext cx="1395603" cy="535686"/>
          </a:xfrm>
          <a:prstGeom prst="rect">
            <a:avLst/>
          </a:prstGeom>
        </p:spPr>
      </p:pic>
      <p:sp>
        <p:nvSpPr>
          <p:cNvPr id="14" name="Footer Placeholder 4">
            <a:extLst>
              <a:ext uri="{FF2B5EF4-FFF2-40B4-BE49-F238E27FC236}">
                <a16:creationId xmlns:a16="http://schemas.microsoft.com/office/drawing/2014/main" id="{539D5CA8-915D-4AE6-9322-620E9C5A2156}"/>
              </a:ext>
            </a:extLst>
          </p:cNvPr>
          <p:cNvSpPr>
            <a:spLocks noGrp="1"/>
          </p:cNvSpPr>
          <p:nvPr>
            <p:ph type="ftr" sz="quarter" idx="10"/>
          </p:nvPr>
        </p:nvSpPr>
        <p:spPr>
          <a:xfrm>
            <a:off x="2120900" y="6237078"/>
            <a:ext cx="4197956" cy="305674"/>
          </a:xfrm>
          <a:prstGeom prst="rect">
            <a:avLst/>
          </a:prstGeom>
        </p:spPr>
        <p:txBody>
          <a:bodyPr vert="horz" lIns="91440" tIns="45720" rIns="0" bIns="45720" rtlCol="0" anchor="ctr"/>
          <a:lstStyle>
            <a:lvl1pPr algn="r">
              <a:defRPr sz="1100" b="1">
                <a:solidFill>
                  <a:schemeClr val="tx2"/>
                </a:solidFill>
              </a:defRPr>
            </a:lvl1pPr>
          </a:lstStyle>
          <a:p>
            <a:r>
              <a:rPr lang="en-US" dirty="0"/>
              <a:t>Title: Go to Insert&gt;Header &amp; Footer to edit</a:t>
            </a:r>
            <a:endParaRPr lang="en-GB" dirty="0"/>
          </a:p>
        </p:txBody>
      </p:sp>
      <p:pic>
        <p:nvPicPr>
          <p:cNvPr id="16" name="Picture 15" descr="Enabling a world class Public Service">
            <a:extLst>
              <a:ext uri="{FF2B5EF4-FFF2-40B4-BE49-F238E27FC236}">
                <a16:creationId xmlns:a16="http://schemas.microsoft.com/office/drawing/2014/main" id="{49A47174-A5C8-454E-BEDA-AE9CE689DFD0}"/>
              </a:ext>
              <a:ext uri="{C183D7F6-B498-43B3-948B-1728B52AA6E4}">
                <adec:decorative xmlns:adec="http://schemas.microsoft.com/office/drawing/2017/decorative" val="0"/>
              </a:ext>
            </a:extLst>
          </p:cNvPr>
          <p:cNvPicPr>
            <a:picLocks noChangeAspect="1"/>
          </p:cNvPicPr>
          <p:nvPr userDrawn="1"/>
        </p:nvPicPr>
        <p:blipFill>
          <a:blip r:embed="rId3"/>
          <a:stretch>
            <a:fillRect/>
          </a:stretch>
        </p:blipFill>
        <p:spPr>
          <a:xfrm>
            <a:off x="9804281" y="6142050"/>
            <a:ext cx="1130300" cy="546100"/>
          </a:xfrm>
          <a:prstGeom prst="rect">
            <a:avLst/>
          </a:prstGeom>
        </p:spPr>
      </p:pic>
      <p:sp>
        <p:nvSpPr>
          <p:cNvPr id="17" name="Slide Number Placeholder 19">
            <a:extLst>
              <a:ext uri="{FF2B5EF4-FFF2-40B4-BE49-F238E27FC236}">
                <a16:creationId xmlns:a16="http://schemas.microsoft.com/office/drawing/2014/main" id="{D98DBC9A-F87A-47E2-96C6-FA891F6BE45D}"/>
              </a:ext>
              <a:ext uri="{C183D7F6-B498-43B3-948B-1728B52AA6E4}">
                <adec:decorative xmlns:adec="http://schemas.microsoft.com/office/drawing/2017/decorative" val="0"/>
              </a:ext>
            </a:extLst>
          </p:cNvPr>
          <p:cNvSpPr>
            <a:spLocks noGrp="1"/>
          </p:cNvSpPr>
          <p:nvPr>
            <p:ph type="sldNum" sz="quarter" idx="4"/>
          </p:nvPr>
        </p:nvSpPr>
        <p:spPr>
          <a:xfrm>
            <a:off x="11470846" y="6135901"/>
            <a:ext cx="540000" cy="54000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chemeClr val="bg2"/>
          </a:solidFill>
        </p:spPr>
        <p:txBody>
          <a:bodyPr vert="horz" wrap="square" lIns="54000" tIns="90000" rIns="91440" bIns="45720" rtlCol="0" anchor="ctr">
            <a:noAutofit/>
          </a:bodyPr>
          <a:lstStyle>
            <a:lvl1pPr algn="ctr">
              <a:defRPr sz="1200" b="1">
                <a:solidFill>
                  <a:schemeClr val="tx2"/>
                </a:solidFill>
              </a:defRPr>
            </a:lvl1pPr>
          </a:lstStyle>
          <a:p>
            <a:fld id="{F5AEA0E0-5CC6-4BD0-905C-A0021E419432}" type="slidenum">
              <a:rPr lang="en-GB" smtClean="0"/>
              <a:pPr/>
              <a:t>‹#›</a:t>
            </a:fld>
            <a:endParaRPr lang="en-GB" dirty="0"/>
          </a:p>
        </p:txBody>
      </p:sp>
    </p:spTree>
    <p:extLst>
      <p:ext uri="{BB962C8B-B14F-4D97-AF65-F5344CB8AC3E}">
        <p14:creationId xmlns:p14="http://schemas.microsoft.com/office/powerpoint/2010/main" val="4067168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D956309B-2B34-4671-BB75-7A9585CE54B0}"/>
              </a:ext>
              <a:ext uri="{C183D7F6-B498-43B3-948B-1728B52AA6E4}">
                <adec:decorative xmlns:adec="http://schemas.microsoft.com/office/drawing/2017/decorative" val="1"/>
              </a:ext>
            </a:extLst>
          </p:cNvPr>
          <p:cNvSpPr/>
          <p:nvPr userDrawn="1"/>
        </p:nvSpPr>
        <p:spPr>
          <a:xfrm>
            <a:off x="0" y="6134400"/>
            <a:ext cx="11433331" cy="541502"/>
          </a:xfrm>
          <a:custGeom>
            <a:avLst/>
            <a:gdLst>
              <a:gd name="connsiteX0" fmla="*/ 0 w 11433331"/>
              <a:gd name="connsiteY0" fmla="*/ 0 h 541502"/>
              <a:gd name="connsiteX1" fmla="*/ 11144056 w 11433331"/>
              <a:gd name="connsiteY1" fmla="*/ 0 h 541502"/>
              <a:gd name="connsiteX2" fmla="*/ 11155437 w 11433331"/>
              <a:gd name="connsiteY2" fmla="*/ 2298 h 541502"/>
              <a:gd name="connsiteX3" fmla="*/ 11163331 w 11433331"/>
              <a:gd name="connsiteY3" fmla="*/ 1502 h 541502"/>
              <a:gd name="connsiteX4" fmla="*/ 11433331 w 11433331"/>
              <a:gd name="connsiteY4" fmla="*/ 271502 h 541502"/>
              <a:gd name="connsiteX5" fmla="*/ 11433331 w 11433331"/>
              <a:gd name="connsiteY5" fmla="*/ 541502 h 541502"/>
              <a:gd name="connsiteX6" fmla="*/ 11163331 w 11433331"/>
              <a:gd name="connsiteY6" fmla="*/ 541502 h 541502"/>
              <a:gd name="connsiteX7" fmla="*/ 11148431 w 11433331"/>
              <a:gd name="connsiteY7" fmla="*/ 540000 h 541502"/>
              <a:gd name="connsiteX8" fmla="*/ 0 w 11433331"/>
              <a:gd name="connsiteY8" fmla="*/ 540000 h 541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33331" h="541502">
                <a:moveTo>
                  <a:pt x="0" y="0"/>
                </a:moveTo>
                <a:lnTo>
                  <a:pt x="11144056" y="0"/>
                </a:lnTo>
                <a:lnTo>
                  <a:pt x="11155437" y="2298"/>
                </a:lnTo>
                <a:lnTo>
                  <a:pt x="11163331" y="1502"/>
                </a:lnTo>
                <a:cubicBezTo>
                  <a:pt x="11312448" y="1502"/>
                  <a:pt x="11433331" y="122385"/>
                  <a:pt x="11433331" y="271502"/>
                </a:cubicBezTo>
                <a:lnTo>
                  <a:pt x="11433331" y="541502"/>
                </a:lnTo>
                <a:lnTo>
                  <a:pt x="11163331" y="541502"/>
                </a:lnTo>
                <a:lnTo>
                  <a:pt x="11148431" y="540000"/>
                </a:lnTo>
                <a:lnTo>
                  <a:pt x="0" y="540000"/>
                </a:lnTo>
                <a:close/>
              </a:path>
            </a:pathLst>
          </a:custGeom>
          <a:solidFill>
            <a:srgbClr val="E8E6E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Arial Regular"/>
            </a:endParaRPr>
          </a:p>
        </p:txBody>
      </p:sp>
      <p:pic>
        <p:nvPicPr>
          <p:cNvPr id="12" name="Picture 11" descr="NSW Government Public Service Commission">
            <a:extLst>
              <a:ext uri="{FF2B5EF4-FFF2-40B4-BE49-F238E27FC236}">
                <a16:creationId xmlns:a16="http://schemas.microsoft.com/office/drawing/2014/main" id="{723BF024-6321-43AF-9855-669F83FEF5E2}"/>
              </a:ext>
            </a:extLst>
          </p:cNvPr>
          <p:cNvPicPr>
            <a:picLocks noChangeAspect="1"/>
          </p:cNvPicPr>
          <p:nvPr userDrawn="1"/>
        </p:nvPicPr>
        <p:blipFill>
          <a:blip r:embed="rId2"/>
          <a:stretch>
            <a:fillRect/>
          </a:stretch>
        </p:blipFill>
        <p:spPr>
          <a:xfrm>
            <a:off x="449323" y="6145222"/>
            <a:ext cx="1395603" cy="535686"/>
          </a:xfrm>
          <a:prstGeom prst="rect">
            <a:avLst/>
          </a:prstGeom>
        </p:spPr>
      </p:pic>
      <p:sp>
        <p:nvSpPr>
          <p:cNvPr id="13" name="Footer Placeholder 4">
            <a:extLst>
              <a:ext uri="{FF2B5EF4-FFF2-40B4-BE49-F238E27FC236}">
                <a16:creationId xmlns:a16="http://schemas.microsoft.com/office/drawing/2014/main" id="{E5D6996F-159F-45D8-A834-89F07D5EB1B0}"/>
              </a:ext>
            </a:extLst>
          </p:cNvPr>
          <p:cNvSpPr>
            <a:spLocks noGrp="1"/>
          </p:cNvSpPr>
          <p:nvPr>
            <p:ph type="ftr" sz="quarter" idx="10"/>
          </p:nvPr>
        </p:nvSpPr>
        <p:spPr>
          <a:xfrm>
            <a:off x="2120900" y="6237078"/>
            <a:ext cx="4197956" cy="305674"/>
          </a:xfrm>
          <a:prstGeom prst="rect">
            <a:avLst/>
          </a:prstGeom>
        </p:spPr>
        <p:txBody>
          <a:bodyPr vert="horz" lIns="91440" tIns="45720" rIns="0" bIns="45720" rtlCol="0" anchor="ctr"/>
          <a:lstStyle>
            <a:lvl1pPr algn="r">
              <a:defRPr sz="1100" b="1">
                <a:solidFill>
                  <a:schemeClr val="tx2"/>
                </a:solidFill>
              </a:defRPr>
            </a:lvl1pPr>
          </a:lstStyle>
          <a:p>
            <a:r>
              <a:rPr lang="en-US" dirty="0"/>
              <a:t>Title: Go to Insert&gt;Header &amp; Footer to edit</a:t>
            </a:r>
            <a:endParaRPr lang="en-GB" dirty="0"/>
          </a:p>
        </p:txBody>
      </p:sp>
      <p:pic>
        <p:nvPicPr>
          <p:cNvPr id="15" name="Picture 14" descr="Enabling a world class Public Service">
            <a:extLst>
              <a:ext uri="{FF2B5EF4-FFF2-40B4-BE49-F238E27FC236}">
                <a16:creationId xmlns:a16="http://schemas.microsoft.com/office/drawing/2014/main" id="{96B4E9BC-92B3-4B3D-B990-0ABF0954DF41}"/>
              </a:ext>
              <a:ext uri="{C183D7F6-B498-43B3-948B-1728B52AA6E4}">
                <adec:decorative xmlns:adec="http://schemas.microsoft.com/office/drawing/2017/decorative" val="0"/>
              </a:ext>
            </a:extLst>
          </p:cNvPr>
          <p:cNvPicPr>
            <a:picLocks noChangeAspect="1"/>
          </p:cNvPicPr>
          <p:nvPr userDrawn="1"/>
        </p:nvPicPr>
        <p:blipFill>
          <a:blip r:embed="rId3"/>
          <a:stretch>
            <a:fillRect/>
          </a:stretch>
        </p:blipFill>
        <p:spPr>
          <a:xfrm>
            <a:off x="9804281" y="6142050"/>
            <a:ext cx="1130300" cy="546100"/>
          </a:xfrm>
          <a:prstGeom prst="rect">
            <a:avLst/>
          </a:prstGeom>
        </p:spPr>
      </p:pic>
      <p:sp>
        <p:nvSpPr>
          <p:cNvPr id="16" name="Slide Number Placeholder 19">
            <a:extLst>
              <a:ext uri="{FF2B5EF4-FFF2-40B4-BE49-F238E27FC236}">
                <a16:creationId xmlns:a16="http://schemas.microsoft.com/office/drawing/2014/main" id="{95A8FBBD-FA36-4444-99F1-22411F0AB1C5}"/>
              </a:ext>
              <a:ext uri="{C183D7F6-B498-43B3-948B-1728B52AA6E4}">
                <adec:decorative xmlns:adec="http://schemas.microsoft.com/office/drawing/2017/decorative" val="0"/>
              </a:ext>
            </a:extLst>
          </p:cNvPr>
          <p:cNvSpPr>
            <a:spLocks noGrp="1"/>
          </p:cNvSpPr>
          <p:nvPr>
            <p:ph type="sldNum" sz="quarter" idx="4"/>
          </p:nvPr>
        </p:nvSpPr>
        <p:spPr>
          <a:xfrm>
            <a:off x="11470846" y="6135901"/>
            <a:ext cx="540000" cy="54000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chemeClr val="bg2"/>
          </a:solidFill>
        </p:spPr>
        <p:txBody>
          <a:bodyPr vert="horz" wrap="square" lIns="54000" tIns="90000" rIns="91440" bIns="45720" rtlCol="0" anchor="ctr">
            <a:noAutofit/>
          </a:bodyPr>
          <a:lstStyle>
            <a:lvl1pPr algn="ctr">
              <a:defRPr sz="1200" b="1">
                <a:solidFill>
                  <a:schemeClr val="tx2"/>
                </a:solidFill>
              </a:defRPr>
            </a:lvl1pPr>
          </a:lstStyle>
          <a:p>
            <a:fld id="{52792D9D-652E-4EC2-934C-AA70119B3570}" type="slidenum">
              <a:rPr lang="en-GB" smtClean="0"/>
              <a:pPr/>
              <a:t>‹#›</a:t>
            </a:fld>
            <a:endParaRPr lang="en-GB" dirty="0"/>
          </a:p>
        </p:txBody>
      </p:sp>
    </p:spTree>
    <p:extLst>
      <p:ext uri="{BB962C8B-B14F-4D97-AF65-F5344CB8AC3E}">
        <p14:creationId xmlns:p14="http://schemas.microsoft.com/office/powerpoint/2010/main" val="1740497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18066-39AF-4052-AD85-45119A4D70B6}"/>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79639794-76DB-4517-B405-C29A5BDD988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Slide Number Placeholder 19">
            <a:extLst>
              <a:ext uri="{FF2B5EF4-FFF2-40B4-BE49-F238E27FC236}">
                <a16:creationId xmlns:a16="http://schemas.microsoft.com/office/drawing/2014/main" id="{B824B2F3-A345-4FC2-A767-3643250C6E92}"/>
              </a:ext>
              <a:ext uri="{C183D7F6-B498-43B3-948B-1728B52AA6E4}">
                <adec:decorative xmlns:adec="http://schemas.microsoft.com/office/drawing/2017/decorative" val="0"/>
              </a:ext>
            </a:extLst>
          </p:cNvPr>
          <p:cNvSpPr>
            <a:spLocks noGrp="1"/>
          </p:cNvSpPr>
          <p:nvPr>
            <p:ph type="sldNum" sz="quarter" idx="4"/>
          </p:nvPr>
        </p:nvSpPr>
        <p:spPr>
          <a:xfrm>
            <a:off x="11470846" y="6135901"/>
            <a:ext cx="540000" cy="54000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chemeClr val="bg2"/>
          </a:solidFill>
        </p:spPr>
        <p:txBody>
          <a:bodyPr vert="horz" wrap="square" lIns="54000" tIns="90000" rIns="91440" bIns="45720" rtlCol="0" anchor="ctr">
            <a:noAutofit/>
          </a:bodyPr>
          <a:lstStyle>
            <a:lvl1pPr algn="ctr">
              <a:defRPr sz="1200" b="1">
                <a:solidFill>
                  <a:schemeClr val="tx2"/>
                </a:solidFill>
              </a:defRPr>
            </a:lvl1pPr>
          </a:lstStyle>
          <a:p>
            <a:fld id="{F5AEA0E0-5CC6-4BD0-905C-A0021E419432}" type="slidenum">
              <a:rPr lang="en-GB" smtClean="0"/>
              <a:pPr/>
              <a:t>‹#›</a:t>
            </a:fld>
            <a:endParaRPr lang="en-GB" dirty="0"/>
          </a:p>
        </p:txBody>
      </p:sp>
    </p:spTree>
    <p:extLst>
      <p:ext uri="{BB962C8B-B14F-4D97-AF65-F5344CB8AC3E}">
        <p14:creationId xmlns:p14="http://schemas.microsoft.com/office/powerpoint/2010/main" val="8619560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1525F-F475-41E6-847F-00FDD91048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A4AC7DB4-CDB1-4E17-9363-269FEBB0DAD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33519475-3562-4C83-8A24-ED1A0CED4E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4" name="Freeform: Shape 13">
            <a:extLst>
              <a:ext uri="{FF2B5EF4-FFF2-40B4-BE49-F238E27FC236}">
                <a16:creationId xmlns:a16="http://schemas.microsoft.com/office/drawing/2014/main" id="{FFE5EE3D-E4FF-470A-AA95-960485A289AA}"/>
              </a:ext>
              <a:ext uri="{C183D7F6-B498-43B3-948B-1728B52AA6E4}">
                <adec:decorative xmlns:adec="http://schemas.microsoft.com/office/drawing/2017/decorative" val="1"/>
              </a:ext>
            </a:extLst>
          </p:cNvPr>
          <p:cNvSpPr/>
          <p:nvPr userDrawn="1"/>
        </p:nvSpPr>
        <p:spPr>
          <a:xfrm>
            <a:off x="0" y="6134400"/>
            <a:ext cx="11433331" cy="541502"/>
          </a:xfrm>
          <a:custGeom>
            <a:avLst/>
            <a:gdLst>
              <a:gd name="connsiteX0" fmla="*/ 0 w 11433331"/>
              <a:gd name="connsiteY0" fmla="*/ 0 h 541502"/>
              <a:gd name="connsiteX1" fmla="*/ 11144056 w 11433331"/>
              <a:gd name="connsiteY1" fmla="*/ 0 h 541502"/>
              <a:gd name="connsiteX2" fmla="*/ 11155437 w 11433331"/>
              <a:gd name="connsiteY2" fmla="*/ 2298 h 541502"/>
              <a:gd name="connsiteX3" fmla="*/ 11163331 w 11433331"/>
              <a:gd name="connsiteY3" fmla="*/ 1502 h 541502"/>
              <a:gd name="connsiteX4" fmla="*/ 11433331 w 11433331"/>
              <a:gd name="connsiteY4" fmla="*/ 271502 h 541502"/>
              <a:gd name="connsiteX5" fmla="*/ 11433331 w 11433331"/>
              <a:gd name="connsiteY5" fmla="*/ 541502 h 541502"/>
              <a:gd name="connsiteX6" fmla="*/ 11163331 w 11433331"/>
              <a:gd name="connsiteY6" fmla="*/ 541502 h 541502"/>
              <a:gd name="connsiteX7" fmla="*/ 11148431 w 11433331"/>
              <a:gd name="connsiteY7" fmla="*/ 540000 h 541502"/>
              <a:gd name="connsiteX8" fmla="*/ 0 w 11433331"/>
              <a:gd name="connsiteY8" fmla="*/ 540000 h 541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33331" h="541502">
                <a:moveTo>
                  <a:pt x="0" y="0"/>
                </a:moveTo>
                <a:lnTo>
                  <a:pt x="11144056" y="0"/>
                </a:lnTo>
                <a:lnTo>
                  <a:pt x="11155437" y="2298"/>
                </a:lnTo>
                <a:lnTo>
                  <a:pt x="11163331" y="1502"/>
                </a:lnTo>
                <a:cubicBezTo>
                  <a:pt x="11312448" y="1502"/>
                  <a:pt x="11433331" y="122385"/>
                  <a:pt x="11433331" y="271502"/>
                </a:cubicBezTo>
                <a:lnTo>
                  <a:pt x="11433331" y="541502"/>
                </a:lnTo>
                <a:lnTo>
                  <a:pt x="11163331" y="541502"/>
                </a:lnTo>
                <a:lnTo>
                  <a:pt x="11148431" y="540000"/>
                </a:lnTo>
                <a:lnTo>
                  <a:pt x="0" y="540000"/>
                </a:lnTo>
                <a:close/>
              </a:path>
            </a:pathLst>
          </a:custGeom>
          <a:solidFill>
            <a:srgbClr val="E8E6E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Arial Regular"/>
            </a:endParaRPr>
          </a:p>
        </p:txBody>
      </p:sp>
      <p:pic>
        <p:nvPicPr>
          <p:cNvPr id="15" name="Picture 14" descr="NSW Government Public Service Commission">
            <a:extLst>
              <a:ext uri="{FF2B5EF4-FFF2-40B4-BE49-F238E27FC236}">
                <a16:creationId xmlns:a16="http://schemas.microsoft.com/office/drawing/2014/main" id="{79C902DD-614F-4685-B3CF-A284629A41F7}"/>
              </a:ext>
            </a:extLst>
          </p:cNvPr>
          <p:cNvPicPr>
            <a:picLocks noChangeAspect="1"/>
          </p:cNvPicPr>
          <p:nvPr userDrawn="1"/>
        </p:nvPicPr>
        <p:blipFill>
          <a:blip r:embed="rId2"/>
          <a:stretch>
            <a:fillRect/>
          </a:stretch>
        </p:blipFill>
        <p:spPr>
          <a:xfrm>
            <a:off x="449323" y="6145222"/>
            <a:ext cx="1395603" cy="535686"/>
          </a:xfrm>
          <a:prstGeom prst="rect">
            <a:avLst/>
          </a:prstGeom>
        </p:spPr>
      </p:pic>
      <p:sp>
        <p:nvSpPr>
          <p:cNvPr id="16" name="Footer Placeholder 4">
            <a:extLst>
              <a:ext uri="{FF2B5EF4-FFF2-40B4-BE49-F238E27FC236}">
                <a16:creationId xmlns:a16="http://schemas.microsoft.com/office/drawing/2014/main" id="{5FEA063B-FA46-48E4-B7D0-BF22E751AF0C}"/>
              </a:ext>
            </a:extLst>
          </p:cNvPr>
          <p:cNvSpPr>
            <a:spLocks noGrp="1"/>
          </p:cNvSpPr>
          <p:nvPr>
            <p:ph type="ftr" sz="quarter" idx="10"/>
          </p:nvPr>
        </p:nvSpPr>
        <p:spPr>
          <a:xfrm>
            <a:off x="2120900" y="6237078"/>
            <a:ext cx="4197956" cy="305674"/>
          </a:xfrm>
          <a:prstGeom prst="rect">
            <a:avLst/>
          </a:prstGeom>
        </p:spPr>
        <p:txBody>
          <a:bodyPr vert="horz" lIns="91440" tIns="45720" rIns="0" bIns="45720" rtlCol="0" anchor="ctr"/>
          <a:lstStyle>
            <a:lvl1pPr algn="r">
              <a:defRPr sz="1100" b="1">
                <a:solidFill>
                  <a:schemeClr val="tx2"/>
                </a:solidFill>
              </a:defRPr>
            </a:lvl1pPr>
          </a:lstStyle>
          <a:p>
            <a:r>
              <a:rPr lang="en-US" dirty="0"/>
              <a:t>Title: Go to Insert&gt;Header &amp; Footer to edit</a:t>
            </a:r>
            <a:endParaRPr lang="en-GB" dirty="0"/>
          </a:p>
        </p:txBody>
      </p:sp>
      <p:pic>
        <p:nvPicPr>
          <p:cNvPr id="18" name="Picture 17" descr="Enabling a world class Public Service">
            <a:extLst>
              <a:ext uri="{FF2B5EF4-FFF2-40B4-BE49-F238E27FC236}">
                <a16:creationId xmlns:a16="http://schemas.microsoft.com/office/drawing/2014/main" id="{AE061AF0-5493-439A-90D3-FDB83904B424}"/>
              </a:ext>
              <a:ext uri="{C183D7F6-B498-43B3-948B-1728B52AA6E4}">
                <adec:decorative xmlns:adec="http://schemas.microsoft.com/office/drawing/2017/decorative" val="0"/>
              </a:ext>
            </a:extLst>
          </p:cNvPr>
          <p:cNvPicPr>
            <a:picLocks noChangeAspect="1"/>
          </p:cNvPicPr>
          <p:nvPr userDrawn="1"/>
        </p:nvPicPr>
        <p:blipFill>
          <a:blip r:embed="rId3"/>
          <a:stretch>
            <a:fillRect/>
          </a:stretch>
        </p:blipFill>
        <p:spPr>
          <a:xfrm>
            <a:off x="9804281" y="6142050"/>
            <a:ext cx="1130300" cy="546100"/>
          </a:xfrm>
          <a:prstGeom prst="rect">
            <a:avLst/>
          </a:prstGeom>
        </p:spPr>
      </p:pic>
      <p:sp>
        <p:nvSpPr>
          <p:cNvPr id="20" name="Slide Number Placeholder 19">
            <a:extLst>
              <a:ext uri="{FF2B5EF4-FFF2-40B4-BE49-F238E27FC236}">
                <a16:creationId xmlns:a16="http://schemas.microsoft.com/office/drawing/2014/main" id="{07CDFE6B-6B85-4AE3-A050-AD90CBCF39C2}"/>
              </a:ext>
              <a:ext uri="{C183D7F6-B498-43B3-948B-1728B52AA6E4}">
                <adec:decorative xmlns:adec="http://schemas.microsoft.com/office/drawing/2017/decorative" val="0"/>
              </a:ext>
            </a:extLst>
          </p:cNvPr>
          <p:cNvSpPr>
            <a:spLocks noGrp="1"/>
          </p:cNvSpPr>
          <p:nvPr>
            <p:ph type="sldNum" sz="quarter" idx="4"/>
          </p:nvPr>
        </p:nvSpPr>
        <p:spPr>
          <a:xfrm>
            <a:off x="11470846" y="6135901"/>
            <a:ext cx="540000" cy="54000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chemeClr val="bg2"/>
          </a:solidFill>
        </p:spPr>
        <p:txBody>
          <a:bodyPr vert="horz" wrap="square" lIns="54000" tIns="90000" rIns="91440" bIns="45720" rtlCol="0" anchor="ctr">
            <a:noAutofit/>
          </a:bodyPr>
          <a:lstStyle>
            <a:lvl1pPr algn="ctr">
              <a:defRPr sz="1200" b="1">
                <a:solidFill>
                  <a:schemeClr val="tx2"/>
                </a:solidFill>
              </a:defRPr>
            </a:lvl1pPr>
          </a:lstStyle>
          <a:p>
            <a:fld id="{52792D9D-652E-4EC2-934C-AA70119B3570}" type="slidenum">
              <a:rPr lang="en-GB" smtClean="0"/>
              <a:pPr/>
              <a:t>‹#›</a:t>
            </a:fld>
            <a:endParaRPr lang="en-GB" dirty="0"/>
          </a:p>
        </p:txBody>
      </p:sp>
    </p:spTree>
    <p:extLst>
      <p:ext uri="{BB962C8B-B14F-4D97-AF65-F5344CB8AC3E}">
        <p14:creationId xmlns:p14="http://schemas.microsoft.com/office/powerpoint/2010/main" val="35628538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6A2A2-B413-42A3-8DA4-79781D443E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04C6F83B-399F-435C-8903-51DC09F6EF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D7326E99-EA54-4F2F-A3E3-E0ADB5B629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4" name="Freeform: Shape 13">
            <a:extLst>
              <a:ext uri="{FF2B5EF4-FFF2-40B4-BE49-F238E27FC236}">
                <a16:creationId xmlns:a16="http://schemas.microsoft.com/office/drawing/2014/main" id="{0E3E6D6E-4F5B-4509-93A6-C49710B03798}"/>
              </a:ext>
              <a:ext uri="{C183D7F6-B498-43B3-948B-1728B52AA6E4}">
                <adec:decorative xmlns:adec="http://schemas.microsoft.com/office/drawing/2017/decorative" val="1"/>
              </a:ext>
            </a:extLst>
          </p:cNvPr>
          <p:cNvSpPr/>
          <p:nvPr userDrawn="1"/>
        </p:nvSpPr>
        <p:spPr>
          <a:xfrm>
            <a:off x="0" y="6134400"/>
            <a:ext cx="11433331" cy="541502"/>
          </a:xfrm>
          <a:custGeom>
            <a:avLst/>
            <a:gdLst>
              <a:gd name="connsiteX0" fmla="*/ 0 w 11433331"/>
              <a:gd name="connsiteY0" fmla="*/ 0 h 541502"/>
              <a:gd name="connsiteX1" fmla="*/ 11144056 w 11433331"/>
              <a:gd name="connsiteY1" fmla="*/ 0 h 541502"/>
              <a:gd name="connsiteX2" fmla="*/ 11155437 w 11433331"/>
              <a:gd name="connsiteY2" fmla="*/ 2298 h 541502"/>
              <a:gd name="connsiteX3" fmla="*/ 11163331 w 11433331"/>
              <a:gd name="connsiteY3" fmla="*/ 1502 h 541502"/>
              <a:gd name="connsiteX4" fmla="*/ 11433331 w 11433331"/>
              <a:gd name="connsiteY4" fmla="*/ 271502 h 541502"/>
              <a:gd name="connsiteX5" fmla="*/ 11433331 w 11433331"/>
              <a:gd name="connsiteY5" fmla="*/ 541502 h 541502"/>
              <a:gd name="connsiteX6" fmla="*/ 11163331 w 11433331"/>
              <a:gd name="connsiteY6" fmla="*/ 541502 h 541502"/>
              <a:gd name="connsiteX7" fmla="*/ 11148431 w 11433331"/>
              <a:gd name="connsiteY7" fmla="*/ 540000 h 541502"/>
              <a:gd name="connsiteX8" fmla="*/ 0 w 11433331"/>
              <a:gd name="connsiteY8" fmla="*/ 540000 h 541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33331" h="541502">
                <a:moveTo>
                  <a:pt x="0" y="0"/>
                </a:moveTo>
                <a:lnTo>
                  <a:pt x="11144056" y="0"/>
                </a:lnTo>
                <a:lnTo>
                  <a:pt x="11155437" y="2298"/>
                </a:lnTo>
                <a:lnTo>
                  <a:pt x="11163331" y="1502"/>
                </a:lnTo>
                <a:cubicBezTo>
                  <a:pt x="11312448" y="1502"/>
                  <a:pt x="11433331" y="122385"/>
                  <a:pt x="11433331" y="271502"/>
                </a:cubicBezTo>
                <a:lnTo>
                  <a:pt x="11433331" y="541502"/>
                </a:lnTo>
                <a:lnTo>
                  <a:pt x="11163331" y="541502"/>
                </a:lnTo>
                <a:lnTo>
                  <a:pt x="11148431" y="540000"/>
                </a:lnTo>
                <a:lnTo>
                  <a:pt x="0" y="540000"/>
                </a:lnTo>
                <a:close/>
              </a:path>
            </a:pathLst>
          </a:custGeom>
          <a:solidFill>
            <a:srgbClr val="E8E6E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Arial Regular"/>
            </a:endParaRPr>
          </a:p>
        </p:txBody>
      </p:sp>
      <p:pic>
        <p:nvPicPr>
          <p:cNvPr id="15" name="Picture 14" descr="NSW Government Public Service Commission">
            <a:extLst>
              <a:ext uri="{FF2B5EF4-FFF2-40B4-BE49-F238E27FC236}">
                <a16:creationId xmlns:a16="http://schemas.microsoft.com/office/drawing/2014/main" id="{1634D16E-B4B7-4132-9AD5-EEB7A7E51721}"/>
              </a:ext>
            </a:extLst>
          </p:cNvPr>
          <p:cNvPicPr>
            <a:picLocks noChangeAspect="1"/>
          </p:cNvPicPr>
          <p:nvPr userDrawn="1"/>
        </p:nvPicPr>
        <p:blipFill>
          <a:blip r:embed="rId2"/>
          <a:stretch>
            <a:fillRect/>
          </a:stretch>
        </p:blipFill>
        <p:spPr>
          <a:xfrm>
            <a:off x="449323" y="6145222"/>
            <a:ext cx="1395603" cy="535686"/>
          </a:xfrm>
          <a:prstGeom prst="rect">
            <a:avLst/>
          </a:prstGeom>
        </p:spPr>
      </p:pic>
      <p:sp>
        <p:nvSpPr>
          <p:cNvPr id="16" name="Footer Placeholder 4">
            <a:extLst>
              <a:ext uri="{FF2B5EF4-FFF2-40B4-BE49-F238E27FC236}">
                <a16:creationId xmlns:a16="http://schemas.microsoft.com/office/drawing/2014/main" id="{E8FF0529-84C0-46EF-8AC1-C38356EFEFAD}"/>
              </a:ext>
            </a:extLst>
          </p:cNvPr>
          <p:cNvSpPr>
            <a:spLocks noGrp="1"/>
          </p:cNvSpPr>
          <p:nvPr>
            <p:ph type="ftr" sz="quarter" idx="10"/>
          </p:nvPr>
        </p:nvSpPr>
        <p:spPr>
          <a:xfrm>
            <a:off x="2120900" y="6237078"/>
            <a:ext cx="4197956" cy="305674"/>
          </a:xfrm>
          <a:prstGeom prst="rect">
            <a:avLst/>
          </a:prstGeom>
        </p:spPr>
        <p:txBody>
          <a:bodyPr vert="horz" lIns="91440" tIns="45720" rIns="0" bIns="45720" rtlCol="0" anchor="ctr"/>
          <a:lstStyle>
            <a:lvl1pPr algn="r">
              <a:defRPr sz="1100" b="1">
                <a:solidFill>
                  <a:schemeClr val="tx2"/>
                </a:solidFill>
              </a:defRPr>
            </a:lvl1pPr>
          </a:lstStyle>
          <a:p>
            <a:r>
              <a:rPr lang="en-US" dirty="0"/>
              <a:t>Title: Go to Insert&gt;Header &amp; Footer to edit</a:t>
            </a:r>
            <a:endParaRPr lang="en-GB" dirty="0"/>
          </a:p>
        </p:txBody>
      </p:sp>
      <p:pic>
        <p:nvPicPr>
          <p:cNvPr id="18" name="Picture 17" descr="Enabling a world class Public Service">
            <a:extLst>
              <a:ext uri="{FF2B5EF4-FFF2-40B4-BE49-F238E27FC236}">
                <a16:creationId xmlns:a16="http://schemas.microsoft.com/office/drawing/2014/main" id="{FCB30B4A-021B-4D6E-9101-4BEF753FD6F5}"/>
              </a:ext>
              <a:ext uri="{C183D7F6-B498-43B3-948B-1728B52AA6E4}">
                <adec:decorative xmlns:adec="http://schemas.microsoft.com/office/drawing/2017/decorative" val="0"/>
              </a:ext>
            </a:extLst>
          </p:cNvPr>
          <p:cNvPicPr>
            <a:picLocks noChangeAspect="1"/>
          </p:cNvPicPr>
          <p:nvPr userDrawn="1"/>
        </p:nvPicPr>
        <p:blipFill>
          <a:blip r:embed="rId3"/>
          <a:stretch>
            <a:fillRect/>
          </a:stretch>
        </p:blipFill>
        <p:spPr>
          <a:xfrm>
            <a:off x="9804281" y="6142050"/>
            <a:ext cx="1130300" cy="546100"/>
          </a:xfrm>
          <a:prstGeom prst="rect">
            <a:avLst/>
          </a:prstGeom>
        </p:spPr>
      </p:pic>
      <p:sp>
        <p:nvSpPr>
          <p:cNvPr id="20" name="Slide Number Placeholder 19">
            <a:extLst>
              <a:ext uri="{FF2B5EF4-FFF2-40B4-BE49-F238E27FC236}">
                <a16:creationId xmlns:a16="http://schemas.microsoft.com/office/drawing/2014/main" id="{4D5ACCF8-B9F3-42FD-B609-9F3F7629A14F}"/>
              </a:ext>
              <a:ext uri="{C183D7F6-B498-43B3-948B-1728B52AA6E4}">
                <adec:decorative xmlns:adec="http://schemas.microsoft.com/office/drawing/2017/decorative" val="0"/>
              </a:ext>
            </a:extLst>
          </p:cNvPr>
          <p:cNvSpPr>
            <a:spLocks noGrp="1"/>
          </p:cNvSpPr>
          <p:nvPr>
            <p:ph type="sldNum" sz="quarter" idx="4"/>
          </p:nvPr>
        </p:nvSpPr>
        <p:spPr>
          <a:xfrm>
            <a:off x="11470846" y="6135901"/>
            <a:ext cx="540000" cy="54000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chemeClr val="bg2"/>
          </a:solidFill>
        </p:spPr>
        <p:txBody>
          <a:bodyPr vert="horz" wrap="square" lIns="54000" tIns="90000" rIns="91440" bIns="45720" rtlCol="0" anchor="ctr">
            <a:noAutofit/>
          </a:bodyPr>
          <a:lstStyle>
            <a:lvl1pPr algn="ctr">
              <a:defRPr sz="1200" b="1">
                <a:solidFill>
                  <a:schemeClr val="tx2"/>
                </a:solidFill>
              </a:defRPr>
            </a:lvl1pPr>
          </a:lstStyle>
          <a:p>
            <a:fld id="{52792D9D-652E-4EC2-934C-AA70119B3570}" type="slidenum">
              <a:rPr lang="en-GB" smtClean="0"/>
              <a:pPr/>
              <a:t>‹#›</a:t>
            </a:fld>
            <a:endParaRPr lang="en-GB" dirty="0"/>
          </a:p>
        </p:txBody>
      </p:sp>
    </p:spTree>
    <p:extLst>
      <p:ext uri="{BB962C8B-B14F-4D97-AF65-F5344CB8AC3E}">
        <p14:creationId xmlns:p14="http://schemas.microsoft.com/office/powerpoint/2010/main" val="17246038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B1177-27A1-4D95-B4ED-13F15A97C46E}"/>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84E186D5-61B4-4945-8EB2-5D872B6E2D2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13" name="Freeform: Shape 12">
            <a:extLst>
              <a:ext uri="{FF2B5EF4-FFF2-40B4-BE49-F238E27FC236}">
                <a16:creationId xmlns:a16="http://schemas.microsoft.com/office/drawing/2014/main" id="{ABE055C4-5A3C-4AE8-9722-15215C487793}"/>
              </a:ext>
              <a:ext uri="{C183D7F6-B498-43B3-948B-1728B52AA6E4}">
                <adec:decorative xmlns:adec="http://schemas.microsoft.com/office/drawing/2017/decorative" val="1"/>
              </a:ext>
            </a:extLst>
          </p:cNvPr>
          <p:cNvSpPr/>
          <p:nvPr userDrawn="1"/>
        </p:nvSpPr>
        <p:spPr>
          <a:xfrm>
            <a:off x="0" y="6134400"/>
            <a:ext cx="11433331" cy="541502"/>
          </a:xfrm>
          <a:custGeom>
            <a:avLst/>
            <a:gdLst>
              <a:gd name="connsiteX0" fmla="*/ 0 w 11433331"/>
              <a:gd name="connsiteY0" fmla="*/ 0 h 541502"/>
              <a:gd name="connsiteX1" fmla="*/ 11144056 w 11433331"/>
              <a:gd name="connsiteY1" fmla="*/ 0 h 541502"/>
              <a:gd name="connsiteX2" fmla="*/ 11155437 w 11433331"/>
              <a:gd name="connsiteY2" fmla="*/ 2298 h 541502"/>
              <a:gd name="connsiteX3" fmla="*/ 11163331 w 11433331"/>
              <a:gd name="connsiteY3" fmla="*/ 1502 h 541502"/>
              <a:gd name="connsiteX4" fmla="*/ 11433331 w 11433331"/>
              <a:gd name="connsiteY4" fmla="*/ 271502 h 541502"/>
              <a:gd name="connsiteX5" fmla="*/ 11433331 w 11433331"/>
              <a:gd name="connsiteY5" fmla="*/ 541502 h 541502"/>
              <a:gd name="connsiteX6" fmla="*/ 11163331 w 11433331"/>
              <a:gd name="connsiteY6" fmla="*/ 541502 h 541502"/>
              <a:gd name="connsiteX7" fmla="*/ 11148431 w 11433331"/>
              <a:gd name="connsiteY7" fmla="*/ 540000 h 541502"/>
              <a:gd name="connsiteX8" fmla="*/ 0 w 11433331"/>
              <a:gd name="connsiteY8" fmla="*/ 540000 h 541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33331" h="541502">
                <a:moveTo>
                  <a:pt x="0" y="0"/>
                </a:moveTo>
                <a:lnTo>
                  <a:pt x="11144056" y="0"/>
                </a:lnTo>
                <a:lnTo>
                  <a:pt x="11155437" y="2298"/>
                </a:lnTo>
                <a:lnTo>
                  <a:pt x="11163331" y="1502"/>
                </a:lnTo>
                <a:cubicBezTo>
                  <a:pt x="11312448" y="1502"/>
                  <a:pt x="11433331" y="122385"/>
                  <a:pt x="11433331" y="271502"/>
                </a:cubicBezTo>
                <a:lnTo>
                  <a:pt x="11433331" y="541502"/>
                </a:lnTo>
                <a:lnTo>
                  <a:pt x="11163331" y="541502"/>
                </a:lnTo>
                <a:lnTo>
                  <a:pt x="11148431" y="540000"/>
                </a:lnTo>
                <a:lnTo>
                  <a:pt x="0" y="540000"/>
                </a:lnTo>
                <a:close/>
              </a:path>
            </a:pathLst>
          </a:custGeom>
          <a:solidFill>
            <a:srgbClr val="E8E6E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Arial Regular"/>
            </a:endParaRPr>
          </a:p>
        </p:txBody>
      </p:sp>
      <p:pic>
        <p:nvPicPr>
          <p:cNvPr id="14" name="Picture 13" descr="NSW Government Public Service Commission">
            <a:extLst>
              <a:ext uri="{FF2B5EF4-FFF2-40B4-BE49-F238E27FC236}">
                <a16:creationId xmlns:a16="http://schemas.microsoft.com/office/drawing/2014/main" id="{B8200E2B-9A09-45E1-A2F4-FA64996B7EA2}"/>
              </a:ext>
            </a:extLst>
          </p:cNvPr>
          <p:cNvPicPr>
            <a:picLocks noChangeAspect="1"/>
          </p:cNvPicPr>
          <p:nvPr userDrawn="1"/>
        </p:nvPicPr>
        <p:blipFill>
          <a:blip r:embed="rId2"/>
          <a:stretch>
            <a:fillRect/>
          </a:stretch>
        </p:blipFill>
        <p:spPr>
          <a:xfrm>
            <a:off x="449323" y="6145222"/>
            <a:ext cx="1395603" cy="535686"/>
          </a:xfrm>
          <a:prstGeom prst="rect">
            <a:avLst/>
          </a:prstGeom>
        </p:spPr>
      </p:pic>
      <p:sp>
        <p:nvSpPr>
          <p:cNvPr id="15" name="Footer Placeholder 4">
            <a:extLst>
              <a:ext uri="{FF2B5EF4-FFF2-40B4-BE49-F238E27FC236}">
                <a16:creationId xmlns:a16="http://schemas.microsoft.com/office/drawing/2014/main" id="{6B061767-11C3-4581-BF6B-7EC25A785C5B}"/>
              </a:ext>
            </a:extLst>
          </p:cNvPr>
          <p:cNvSpPr>
            <a:spLocks noGrp="1"/>
          </p:cNvSpPr>
          <p:nvPr>
            <p:ph type="ftr" sz="quarter" idx="10"/>
          </p:nvPr>
        </p:nvSpPr>
        <p:spPr>
          <a:xfrm>
            <a:off x="2120900" y="6237078"/>
            <a:ext cx="4197956" cy="305674"/>
          </a:xfrm>
          <a:prstGeom prst="rect">
            <a:avLst/>
          </a:prstGeom>
        </p:spPr>
        <p:txBody>
          <a:bodyPr vert="horz" lIns="91440" tIns="45720" rIns="0" bIns="45720" rtlCol="0" anchor="ctr"/>
          <a:lstStyle>
            <a:lvl1pPr algn="r">
              <a:defRPr sz="1100" b="1">
                <a:solidFill>
                  <a:schemeClr val="tx2"/>
                </a:solidFill>
              </a:defRPr>
            </a:lvl1pPr>
          </a:lstStyle>
          <a:p>
            <a:r>
              <a:rPr lang="en-US" dirty="0"/>
              <a:t>Title: Go to Insert&gt;Header &amp; Footer to edit</a:t>
            </a:r>
            <a:endParaRPr lang="en-GB" dirty="0"/>
          </a:p>
        </p:txBody>
      </p:sp>
      <p:pic>
        <p:nvPicPr>
          <p:cNvPr id="17" name="Picture 16" descr="Enabling a world class Public Service">
            <a:extLst>
              <a:ext uri="{FF2B5EF4-FFF2-40B4-BE49-F238E27FC236}">
                <a16:creationId xmlns:a16="http://schemas.microsoft.com/office/drawing/2014/main" id="{B16549A6-F3E4-4003-A7D2-1225948CF43A}"/>
              </a:ext>
              <a:ext uri="{C183D7F6-B498-43B3-948B-1728B52AA6E4}">
                <adec:decorative xmlns:adec="http://schemas.microsoft.com/office/drawing/2017/decorative" val="0"/>
              </a:ext>
            </a:extLst>
          </p:cNvPr>
          <p:cNvPicPr>
            <a:picLocks noChangeAspect="1"/>
          </p:cNvPicPr>
          <p:nvPr userDrawn="1"/>
        </p:nvPicPr>
        <p:blipFill>
          <a:blip r:embed="rId3"/>
          <a:stretch>
            <a:fillRect/>
          </a:stretch>
        </p:blipFill>
        <p:spPr>
          <a:xfrm>
            <a:off x="9804281" y="6142050"/>
            <a:ext cx="1130300" cy="546100"/>
          </a:xfrm>
          <a:prstGeom prst="rect">
            <a:avLst/>
          </a:prstGeom>
        </p:spPr>
      </p:pic>
      <p:sp>
        <p:nvSpPr>
          <p:cNvPr id="19" name="Slide Number Placeholder 19">
            <a:extLst>
              <a:ext uri="{FF2B5EF4-FFF2-40B4-BE49-F238E27FC236}">
                <a16:creationId xmlns:a16="http://schemas.microsoft.com/office/drawing/2014/main" id="{62BF99BE-F198-48F6-BED9-F08D753EA0DD}"/>
              </a:ext>
              <a:ext uri="{C183D7F6-B498-43B3-948B-1728B52AA6E4}">
                <adec:decorative xmlns:adec="http://schemas.microsoft.com/office/drawing/2017/decorative" val="0"/>
              </a:ext>
            </a:extLst>
          </p:cNvPr>
          <p:cNvSpPr>
            <a:spLocks noGrp="1"/>
          </p:cNvSpPr>
          <p:nvPr>
            <p:ph type="sldNum" sz="quarter" idx="4"/>
          </p:nvPr>
        </p:nvSpPr>
        <p:spPr>
          <a:xfrm>
            <a:off x="11470846" y="6135901"/>
            <a:ext cx="540000" cy="54000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chemeClr val="bg2"/>
          </a:solidFill>
        </p:spPr>
        <p:txBody>
          <a:bodyPr vert="horz" wrap="square" lIns="54000" tIns="90000" rIns="91440" bIns="45720" rtlCol="0" anchor="ctr">
            <a:noAutofit/>
          </a:bodyPr>
          <a:lstStyle>
            <a:lvl1pPr algn="ctr">
              <a:defRPr sz="1200" b="1">
                <a:solidFill>
                  <a:schemeClr val="tx2"/>
                </a:solidFill>
              </a:defRPr>
            </a:lvl1pPr>
          </a:lstStyle>
          <a:p>
            <a:fld id="{52792D9D-652E-4EC2-934C-AA70119B3570}" type="slidenum">
              <a:rPr lang="en-GB" smtClean="0"/>
              <a:pPr/>
              <a:t>‹#›</a:t>
            </a:fld>
            <a:endParaRPr lang="en-GB" dirty="0"/>
          </a:p>
        </p:txBody>
      </p:sp>
    </p:spTree>
    <p:extLst>
      <p:ext uri="{BB962C8B-B14F-4D97-AF65-F5344CB8AC3E}">
        <p14:creationId xmlns:p14="http://schemas.microsoft.com/office/powerpoint/2010/main" val="41549019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253ED38-D7AE-454F-86EB-D7F679E6F23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5C96A17-6567-4948-9C44-77B244408E3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Freeform: Shape 6">
            <a:extLst>
              <a:ext uri="{FF2B5EF4-FFF2-40B4-BE49-F238E27FC236}">
                <a16:creationId xmlns:a16="http://schemas.microsoft.com/office/drawing/2014/main" id="{4606733A-54F9-49BC-80B3-62173767BFE9}"/>
              </a:ext>
              <a:ext uri="{C183D7F6-B498-43B3-948B-1728B52AA6E4}">
                <adec:decorative xmlns:adec="http://schemas.microsoft.com/office/drawing/2017/decorative" val="1"/>
              </a:ext>
            </a:extLst>
          </p:cNvPr>
          <p:cNvSpPr/>
          <p:nvPr userDrawn="1"/>
        </p:nvSpPr>
        <p:spPr>
          <a:xfrm>
            <a:off x="0" y="6134400"/>
            <a:ext cx="11433331" cy="541502"/>
          </a:xfrm>
          <a:custGeom>
            <a:avLst/>
            <a:gdLst>
              <a:gd name="connsiteX0" fmla="*/ 0 w 11433331"/>
              <a:gd name="connsiteY0" fmla="*/ 0 h 541502"/>
              <a:gd name="connsiteX1" fmla="*/ 11144056 w 11433331"/>
              <a:gd name="connsiteY1" fmla="*/ 0 h 541502"/>
              <a:gd name="connsiteX2" fmla="*/ 11155437 w 11433331"/>
              <a:gd name="connsiteY2" fmla="*/ 2298 h 541502"/>
              <a:gd name="connsiteX3" fmla="*/ 11163331 w 11433331"/>
              <a:gd name="connsiteY3" fmla="*/ 1502 h 541502"/>
              <a:gd name="connsiteX4" fmla="*/ 11433331 w 11433331"/>
              <a:gd name="connsiteY4" fmla="*/ 271502 h 541502"/>
              <a:gd name="connsiteX5" fmla="*/ 11433331 w 11433331"/>
              <a:gd name="connsiteY5" fmla="*/ 541502 h 541502"/>
              <a:gd name="connsiteX6" fmla="*/ 11163331 w 11433331"/>
              <a:gd name="connsiteY6" fmla="*/ 541502 h 541502"/>
              <a:gd name="connsiteX7" fmla="*/ 11148431 w 11433331"/>
              <a:gd name="connsiteY7" fmla="*/ 540000 h 541502"/>
              <a:gd name="connsiteX8" fmla="*/ 0 w 11433331"/>
              <a:gd name="connsiteY8" fmla="*/ 540000 h 541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33331" h="541502">
                <a:moveTo>
                  <a:pt x="0" y="0"/>
                </a:moveTo>
                <a:lnTo>
                  <a:pt x="11144056" y="0"/>
                </a:lnTo>
                <a:lnTo>
                  <a:pt x="11155437" y="2298"/>
                </a:lnTo>
                <a:lnTo>
                  <a:pt x="11163331" y="1502"/>
                </a:lnTo>
                <a:cubicBezTo>
                  <a:pt x="11312448" y="1502"/>
                  <a:pt x="11433331" y="122385"/>
                  <a:pt x="11433331" y="271502"/>
                </a:cubicBezTo>
                <a:lnTo>
                  <a:pt x="11433331" y="541502"/>
                </a:lnTo>
                <a:lnTo>
                  <a:pt x="11163331" y="541502"/>
                </a:lnTo>
                <a:lnTo>
                  <a:pt x="11148431" y="540000"/>
                </a:lnTo>
                <a:lnTo>
                  <a:pt x="0" y="540000"/>
                </a:lnTo>
                <a:close/>
              </a:path>
            </a:pathLst>
          </a:custGeom>
          <a:solidFill>
            <a:srgbClr val="E8E6E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Arial Regular"/>
            </a:endParaRPr>
          </a:p>
        </p:txBody>
      </p:sp>
      <p:pic>
        <p:nvPicPr>
          <p:cNvPr id="8" name="Picture 7" descr="NSW Government Public Service Commission">
            <a:extLst>
              <a:ext uri="{FF2B5EF4-FFF2-40B4-BE49-F238E27FC236}">
                <a16:creationId xmlns:a16="http://schemas.microsoft.com/office/drawing/2014/main" id="{028E65B2-26DA-4938-9641-58599BA70DBA}"/>
              </a:ext>
            </a:extLst>
          </p:cNvPr>
          <p:cNvPicPr>
            <a:picLocks noChangeAspect="1"/>
          </p:cNvPicPr>
          <p:nvPr userDrawn="1"/>
        </p:nvPicPr>
        <p:blipFill>
          <a:blip r:embed="rId2"/>
          <a:stretch>
            <a:fillRect/>
          </a:stretch>
        </p:blipFill>
        <p:spPr>
          <a:xfrm>
            <a:off x="449323" y="6145222"/>
            <a:ext cx="1395603" cy="535686"/>
          </a:xfrm>
          <a:prstGeom prst="rect">
            <a:avLst/>
          </a:prstGeom>
        </p:spPr>
      </p:pic>
      <p:sp>
        <p:nvSpPr>
          <p:cNvPr id="9" name="Footer Placeholder 4">
            <a:extLst>
              <a:ext uri="{FF2B5EF4-FFF2-40B4-BE49-F238E27FC236}">
                <a16:creationId xmlns:a16="http://schemas.microsoft.com/office/drawing/2014/main" id="{7B358F41-6D4C-49D5-9531-87080C38D715}"/>
              </a:ext>
            </a:extLst>
          </p:cNvPr>
          <p:cNvSpPr>
            <a:spLocks noGrp="1"/>
          </p:cNvSpPr>
          <p:nvPr>
            <p:ph type="ftr" sz="quarter" idx="3"/>
          </p:nvPr>
        </p:nvSpPr>
        <p:spPr>
          <a:xfrm>
            <a:off x="2120900" y="6237078"/>
            <a:ext cx="4197956" cy="305674"/>
          </a:xfrm>
          <a:prstGeom prst="rect">
            <a:avLst/>
          </a:prstGeom>
        </p:spPr>
        <p:txBody>
          <a:bodyPr vert="horz" lIns="91440" tIns="45720" rIns="0" bIns="45720" rtlCol="0" anchor="ctr"/>
          <a:lstStyle>
            <a:lvl1pPr algn="r">
              <a:defRPr sz="1100" b="1">
                <a:solidFill>
                  <a:schemeClr val="tx2"/>
                </a:solidFill>
              </a:defRPr>
            </a:lvl1pPr>
          </a:lstStyle>
          <a:p>
            <a:r>
              <a:rPr lang="en-US" dirty="0"/>
              <a:t>Title: Go to Insert&gt;Header &amp; Footer to edit</a:t>
            </a:r>
            <a:endParaRPr lang="en-GB" dirty="0"/>
          </a:p>
        </p:txBody>
      </p:sp>
      <p:pic>
        <p:nvPicPr>
          <p:cNvPr id="11" name="Picture 10" descr="Enabling a world class Public Service">
            <a:extLst>
              <a:ext uri="{FF2B5EF4-FFF2-40B4-BE49-F238E27FC236}">
                <a16:creationId xmlns:a16="http://schemas.microsoft.com/office/drawing/2014/main" id="{BF4209F8-8C9B-4011-ADB7-302E9FEF82EC}"/>
              </a:ext>
              <a:ext uri="{C183D7F6-B498-43B3-948B-1728B52AA6E4}">
                <adec:decorative xmlns:adec="http://schemas.microsoft.com/office/drawing/2017/decorative" val="0"/>
              </a:ext>
            </a:extLst>
          </p:cNvPr>
          <p:cNvPicPr>
            <a:picLocks noChangeAspect="1"/>
          </p:cNvPicPr>
          <p:nvPr userDrawn="1"/>
        </p:nvPicPr>
        <p:blipFill>
          <a:blip r:embed="rId3"/>
          <a:stretch>
            <a:fillRect/>
          </a:stretch>
        </p:blipFill>
        <p:spPr>
          <a:xfrm>
            <a:off x="9804281" y="6142050"/>
            <a:ext cx="1130300" cy="546100"/>
          </a:xfrm>
          <a:prstGeom prst="rect">
            <a:avLst/>
          </a:prstGeom>
        </p:spPr>
      </p:pic>
      <p:sp>
        <p:nvSpPr>
          <p:cNvPr id="13" name="Slide Number Placeholder 19">
            <a:extLst>
              <a:ext uri="{FF2B5EF4-FFF2-40B4-BE49-F238E27FC236}">
                <a16:creationId xmlns:a16="http://schemas.microsoft.com/office/drawing/2014/main" id="{983D04E2-8DDD-40FB-9B11-38D9DD6B3E8E}"/>
              </a:ext>
              <a:ext uri="{C183D7F6-B498-43B3-948B-1728B52AA6E4}">
                <adec:decorative xmlns:adec="http://schemas.microsoft.com/office/drawing/2017/decorative" val="0"/>
              </a:ext>
            </a:extLst>
          </p:cNvPr>
          <p:cNvSpPr>
            <a:spLocks noGrp="1"/>
          </p:cNvSpPr>
          <p:nvPr>
            <p:ph type="sldNum" sz="quarter" idx="4"/>
          </p:nvPr>
        </p:nvSpPr>
        <p:spPr>
          <a:xfrm>
            <a:off x="11470846" y="6135901"/>
            <a:ext cx="540000" cy="54000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chemeClr val="bg2"/>
          </a:solidFill>
        </p:spPr>
        <p:txBody>
          <a:bodyPr vert="horz" wrap="square" lIns="54000" tIns="90000" rIns="91440" bIns="45720" rtlCol="0" anchor="ctr">
            <a:noAutofit/>
          </a:bodyPr>
          <a:lstStyle>
            <a:lvl1pPr algn="ctr">
              <a:defRPr sz="1200" b="1">
                <a:solidFill>
                  <a:schemeClr val="tx2"/>
                </a:solidFill>
              </a:defRPr>
            </a:lvl1pPr>
          </a:lstStyle>
          <a:p>
            <a:fld id="{52792D9D-652E-4EC2-934C-AA70119B3570}" type="slidenum">
              <a:rPr lang="en-GB" smtClean="0"/>
              <a:pPr/>
              <a:t>‹#›</a:t>
            </a:fld>
            <a:endParaRPr lang="en-GB" dirty="0"/>
          </a:p>
        </p:txBody>
      </p:sp>
    </p:spTree>
    <p:extLst>
      <p:ext uri="{BB962C8B-B14F-4D97-AF65-F5344CB8AC3E}">
        <p14:creationId xmlns:p14="http://schemas.microsoft.com/office/powerpoint/2010/main" val="207988807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Only">
  <p:cSld name="1_Title Only">
    <p:spTree>
      <p:nvGrpSpPr>
        <p:cNvPr id="1" name="Shape 66"/>
        <p:cNvGrpSpPr/>
        <p:nvPr/>
      </p:nvGrpSpPr>
      <p:grpSpPr>
        <a:xfrm>
          <a:off x="0" y="0"/>
          <a:ext cx="0" cy="0"/>
          <a:chOff x="0" y="0"/>
          <a:chExt cx="0" cy="0"/>
        </a:xfrm>
      </p:grpSpPr>
      <p:sp>
        <p:nvSpPr>
          <p:cNvPr id="67" name="Google Shape;67;p2"/>
          <p:cNvSpPr txBox="1">
            <a:spLocks noGrp="1"/>
          </p:cNvSpPr>
          <p:nvPr>
            <p:ph type="title"/>
          </p:nvPr>
        </p:nvSpPr>
        <p:spPr>
          <a:xfrm>
            <a:off x="593276" y="553913"/>
            <a:ext cx="11010859" cy="49859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accent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 name="Freeform: Shape 4">
            <a:extLst>
              <a:ext uri="{FF2B5EF4-FFF2-40B4-BE49-F238E27FC236}">
                <a16:creationId xmlns:a16="http://schemas.microsoft.com/office/drawing/2014/main" id="{C30D2A04-8A58-4527-A510-465F2DFD2494}"/>
              </a:ext>
              <a:ext uri="{C183D7F6-B498-43B3-948B-1728B52AA6E4}">
                <adec:decorative xmlns:adec="http://schemas.microsoft.com/office/drawing/2017/decorative" val="1"/>
              </a:ext>
            </a:extLst>
          </p:cNvPr>
          <p:cNvSpPr/>
          <p:nvPr userDrawn="1"/>
        </p:nvSpPr>
        <p:spPr>
          <a:xfrm>
            <a:off x="0" y="6134400"/>
            <a:ext cx="11433331" cy="541502"/>
          </a:xfrm>
          <a:custGeom>
            <a:avLst/>
            <a:gdLst>
              <a:gd name="connsiteX0" fmla="*/ 0 w 11433331"/>
              <a:gd name="connsiteY0" fmla="*/ 0 h 541502"/>
              <a:gd name="connsiteX1" fmla="*/ 11144056 w 11433331"/>
              <a:gd name="connsiteY1" fmla="*/ 0 h 541502"/>
              <a:gd name="connsiteX2" fmla="*/ 11155437 w 11433331"/>
              <a:gd name="connsiteY2" fmla="*/ 2298 h 541502"/>
              <a:gd name="connsiteX3" fmla="*/ 11163331 w 11433331"/>
              <a:gd name="connsiteY3" fmla="*/ 1502 h 541502"/>
              <a:gd name="connsiteX4" fmla="*/ 11433331 w 11433331"/>
              <a:gd name="connsiteY4" fmla="*/ 271502 h 541502"/>
              <a:gd name="connsiteX5" fmla="*/ 11433331 w 11433331"/>
              <a:gd name="connsiteY5" fmla="*/ 541502 h 541502"/>
              <a:gd name="connsiteX6" fmla="*/ 11163331 w 11433331"/>
              <a:gd name="connsiteY6" fmla="*/ 541502 h 541502"/>
              <a:gd name="connsiteX7" fmla="*/ 11148431 w 11433331"/>
              <a:gd name="connsiteY7" fmla="*/ 540000 h 541502"/>
              <a:gd name="connsiteX8" fmla="*/ 0 w 11433331"/>
              <a:gd name="connsiteY8" fmla="*/ 540000 h 541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33331" h="541502">
                <a:moveTo>
                  <a:pt x="0" y="0"/>
                </a:moveTo>
                <a:lnTo>
                  <a:pt x="11144056" y="0"/>
                </a:lnTo>
                <a:lnTo>
                  <a:pt x="11155437" y="2298"/>
                </a:lnTo>
                <a:lnTo>
                  <a:pt x="11163331" y="1502"/>
                </a:lnTo>
                <a:cubicBezTo>
                  <a:pt x="11312448" y="1502"/>
                  <a:pt x="11433331" y="122385"/>
                  <a:pt x="11433331" y="271502"/>
                </a:cubicBezTo>
                <a:lnTo>
                  <a:pt x="11433331" y="541502"/>
                </a:lnTo>
                <a:lnTo>
                  <a:pt x="11163331" y="541502"/>
                </a:lnTo>
                <a:lnTo>
                  <a:pt x="11148431" y="540000"/>
                </a:lnTo>
                <a:lnTo>
                  <a:pt x="0" y="540000"/>
                </a:lnTo>
                <a:close/>
              </a:path>
            </a:pathLst>
          </a:custGeom>
          <a:solidFill>
            <a:srgbClr val="E8E6E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Arial Regular"/>
            </a:endParaRPr>
          </a:p>
        </p:txBody>
      </p:sp>
      <p:pic>
        <p:nvPicPr>
          <p:cNvPr id="6" name="Picture 5" descr="NSW Government Public Service Commission">
            <a:extLst>
              <a:ext uri="{FF2B5EF4-FFF2-40B4-BE49-F238E27FC236}">
                <a16:creationId xmlns:a16="http://schemas.microsoft.com/office/drawing/2014/main" id="{89305525-4A46-45BB-8A15-F2FC488EBA69}"/>
              </a:ext>
            </a:extLst>
          </p:cNvPr>
          <p:cNvPicPr>
            <a:picLocks noChangeAspect="1"/>
          </p:cNvPicPr>
          <p:nvPr userDrawn="1"/>
        </p:nvPicPr>
        <p:blipFill>
          <a:blip r:embed="rId2"/>
          <a:stretch>
            <a:fillRect/>
          </a:stretch>
        </p:blipFill>
        <p:spPr>
          <a:xfrm>
            <a:off x="449323" y="6145222"/>
            <a:ext cx="1395603" cy="535686"/>
          </a:xfrm>
          <a:prstGeom prst="rect">
            <a:avLst/>
          </a:prstGeom>
        </p:spPr>
      </p:pic>
      <p:sp>
        <p:nvSpPr>
          <p:cNvPr id="7" name="Footer Placeholder 4">
            <a:extLst>
              <a:ext uri="{FF2B5EF4-FFF2-40B4-BE49-F238E27FC236}">
                <a16:creationId xmlns:a16="http://schemas.microsoft.com/office/drawing/2014/main" id="{25B6A9B4-2248-4624-B934-BA882314FAB3}"/>
              </a:ext>
            </a:extLst>
          </p:cNvPr>
          <p:cNvSpPr>
            <a:spLocks noGrp="1"/>
          </p:cNvSpPr>
          <p:nvPr>
            <p:ph type="ftr" sz="quarter" idx="3"/>
          </p:nvPr>
        </p:nvSpPr>
        <p:spPr>
          <a:xfrm>
            <a:off x="2120900" y="6237078"/>
            <a:ext cx="4197956" cy="305674"/>
          </a:xfrm>
          <a:prstGeom prst="rect">
            <a:avLst/>
          </a:prstGeom>
        </p:spPr>
        <p:txBody>
          <a:bodyPr vert="horz" lIns="91440" tIns="45720" rIns="0" bIns="45720" rtlCol="0" anchor="ctr"/>
          <a:lstStyle>
            <a:lvl1pPr algn="r">
              <a:defRPr sz="1100" b="1">
                <a:solidFill>
                  <a:schemeClr val="tx2"/>
                </a:solidFill>
              </a:defRPr>
            </a:lvl1pPr>
          </a:lstStyle>
          <a:p>
            <a:r>
              <a:rPr lang="en-US" dirty="0"/>
              <a:t>Title: Go to Insert&gt;Header &amp; Footer to edit</a:t>
            </a:r>
            <a:endParaRPr lang="en-GB" dirty="0"/>
          </a:p>
        </p:txBody>
      </p:sp>
      <p:pic>
        <p:nvPicPr>
          <p:cNvPr id="9" name="Picture 8" descr="Enabling a world class Public Service">
            <a:extLst>
              <a:ext uri="{FF2B5EF4-FFF2-40B4-BE49-F238E27FC236}">
                <a16:creationId xmlns:a16="http://schemas.microsoft.com/office/drawing/2014/main" id="{11318562-6AC7-47F7-AA0B-B1D2105DD270}"/>
              </a:ext>
              <a:ext uri="{C183D7F6-B498-43B3-948B-1728B52AA6E4}">
                <adec:decorative xmlns:adec="http://schemas.microsoft.com/office/drawing/2017/decorative" val="0"/>
              </a:ext>
            </a:extLst>
          </p:cNvPr>
          <p:cNvPicPr>
            <a:picLocks noChangeAspect="1"/>
          </p:cNvPicPr>
          <p:nvPr userDrawn="1"/>
        </p:nvPicPr>
        <p:blipFill>
          <a:blip r:embed="rId3"/>
          <a:stretch>
            <a:fillRect/>
          </a:stretch>
        </p:blipFill>
        <p:spPr>
          <a:xfrm>
            <a:off x="9804281" y="6142050"/>
            <a:ext cx="1130300" cy="546100"/>
          </a:xfrm>
          <a:prstGeom prst="rect">
            <a:avLst/>
          </a:prstGeom>
        </p:spPr>
      </p:pic>
      <p:sp>
        <p:nvSpPr>
          <p:cNvPr id="11" name="Slide Number Placeholder 19">
            <a:extLst>
              <a:ext uri="{FF2B5EF4-FFF2-40B4-BE49-F238E27FC236}">
                <a16:creationId xmlns:a16="http://schemas.microsoft.com/office/drawing/2014/main" id="{DB3690A8-FB09-4680-AC6A-CEC973D4CB18}"/>
              </a:ext>
              <a:ext uri="{C183D7F6-B498-43B3-948B-1728B52AA6E4}">
                <adec:decorative xmlns:adec="http://schemas.microsoft.com/office/drawing/2017/decorative" val="0"/>
              </a:ext>
            </a:extLst>
          </p:cNvPr>
          <p:cNvSpPr>
            <a:spLocks noGrp="1"/>
          </p:cNvSpPr>
          <p:nvPr>
            <p:ph type="sldNum" sz="quarter" idx="4"/>
          </p:nvPr>
        </p:nvSpPr>
        <p:spPr>
          <a:xfrm>
            <a:off x="11470846" y="6135901"/>
            <a:ext cx="540000" cy="54000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chemeClr val="bg2"/>
          </a:solidFill>
        </p:spPr>
        <p:txBody>
          <a:bodyPr vert="horz" wrap="square" lIns="54000" tIns="90000" rIns="91440" bIns="45720" rtlCol="0" anchor="ctr">
            <a:noAutofit/>
          </a:bodyPr>
          <a:lstStyle>
            <a:lvl1pPr algn="ctr">
              <a:defRPr sz="1200" b="1">
                <a:solidFill>
                  <a:schemeClr val="tx2"/>
                </a:solidFill>
              </a:defRPr>
            </a:lvl1pPr>
          </a:lstStyle>
          <a:p>
            <a:fld id="{52792D9D-652E-4EC2-934C-AA70119B3570}" type="slidenum">
              <a:rPr lang="en-GB" smtClean="0"/>
              <a:pPr/>
              <a:t>‹#›</a:t>
            </a:fld>
            <a:endParaRPr lang="en-GB" dirty="0"/>
          </a:p>
        </p:txBody>
      </p:sp>
    </p:spTree>
    <p:extLst>
      <p:ext uri="{BB962C8B-B14F-4D97-AF65-F5344CB8AC3E}">
        <p14:creationId xmlns:p14="http://schemas.microsoft.com/office/powerpoint/2010/main" val="39695915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3 Column Content">
  <p:cSld name="3 Column Content">
    <p:spTree>
      <p:nvGrpSpPr>
        <p:cNvPr id="1" name="Shape 70"/>
        <p:cNvGrpSpPr/>
        <p:nvPr/>
      </p:nvGrpSpPr>
      <p:grpSpPr>
        <a:xfrm>
          <a:off x="0" y="0"/>
          <a:ext cx="0" cy="0"/>
          <a:chOff x="0" y="0"/>
          <a:chExt cx="0" cy="0"/>
        </a:xfrm>
      </p:grpSpPr>
      <p:sp>
        <p:nvSpPr>
          <p:cNvPr id="71" name="Google Shape;71;p3"/>
          <p:cNvSpPr txBox="1">
            <a:spLocks noGrp="1"/>
          </p:cNvSpPr>
          <p:nvPr>
            <p:ph type="title"/>
          </p:nvPr>
        </p:nvSpPr>
        <p:spPr>
          <a:xfrm>
            <a:off x="593276" y="553913"/>
            <a:ext cx="11010859" cy="49859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accent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3"/>
          <p:cNvSpPr txBox="1">
            <a:spLocks noGrp="1"/>
          </p:cNvSpPr>
          <p:nvPr>
            <p:ph type="body" idx="1"/>
          </p:nvPr>
        </p:nvSpPr>
        <p:spPr>
          <a:xfrm>
            <a:off x="593275" y="1853989"/>
            <a:ext cx="3233524" cy="3951500"/>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0"/>
              </a:spcBef>
              <a:spcAft>
                <a:spcPts val="0"/>
              </a:spcAft>
              <a:buClr>
                <a:schemeClr val="accent1"/>
              </a:buClr>
              <a:buSzPts val="1800"/>
              <a:buNone/>
              <a:defRPr/>
            </a:lvl1pPr>
            <a:lvl2pPr marL="914400" lvl="1" indent="-228600" algn="l">
              <a:lnSpc>
                <a:spcPct val="90000"/>
              </a:lnSpc>
              <a:spcBef>
                <a:spcPts val="800"/>
              </a:spcBef>
              <a:spcAft>
                <a:spcPts val="0"/>
              </a:spcAft>
              <a:buClr>
                <a:schemeClr val="dk2"/>
              </a:buClr>
              <a:buSzPts val="1800"/>
              <a:buNone/>
              <a:defRPr/>
            </a:lvl2pPr>
            <a:lvl3pPr marL="1371600" lvl="2" indent="-342900" algn="l">
              <a:lnSpc>
                <a:spcPct val="90000"/>
              </a:lnSpc>
              <a:spcBef>
                <a:spcPts val="800"/>
              </a:spcBef>
              <a:spcAft>
                <a:spcPts val="0"/>
              </a:spcAft>
              <a:buSzPts val="1800"/>
              <a:buChar char="•"/>
              <a:defRPr/>
            </a:lvl3pPr>
            <a:lvl4pPr marL="1828800" lvl="3" indent="-342900" algn="l">
              <a:lnSpc>
                <a:spcPct val="90000"/>
              </a:lnSpc>
              <a:spcBef>
                <a:spcPts val="800"/>
              </a:spcBef>
              <a:spcAft>
                <a:spcPts val="0"/>
              </a:spcAft>
              <a:buSzPts val="1800"/>
              <a:buChar char="•"/>
              <a:defRPr/>
            </a:lvl4pPr>
            <a:lvl5pPr marL="2286000" lvl="4" indent="-342900" algn="l">
              <a:lnSpc>
                <a:spcPct val="90000"/>
              </a:lnSpc>
              <a:spcBef>
                <a:spcPts val="601"/>
              </a:spcBef>
              <a:spcAft>
                <a:spcPts val="0"/>
              </a:spcAft>
              <a:buClr>
                <a:schemeClr val="dk2"/>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3"/>
          <p:cNvSpPr txBox="1">
            <a:spLocks noGrp="1"/>
          </p:cNvSpPr>
          <p:nvPr>
            <p:ph type="body" idx="2"/>
          </p:nvPr>
        </p:nvSpPr>
        <p:spPr>
          <a:xfrm>
            <a:off x="4479242" y="1853989"/>
            <a:ext cx="3233524" cy="3951500"/>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0"/>
              </a:spcBef>
              <a:spcAft>
                <a:spcPts val="0"/>
              </a:spcAft>
              <a:buClr>
                <a:schemeClr val="accent1"/>
              </a:buClr>
              <a:buSzPts val="1800"/>
              <a:buNone/>
              <a:defRPr/>
            </a:lvl1pPr>
            <a:lvl2pPr marL="914400" lvl="1" indent="-228600" algn="l">
              <a:lnSpc>
                <a:spcPct val="90000"/>
              </a:lnSpc>
              <a:spcBef>
                <a:spcPts val="800"/>
              </a:spcBef>
              <a:spcAft>
                <a:spcPts val="0"/>
              </a:spcAft>
              <a:buClr>
                <a:schemeClr val="dk2"/>
              </a:buClr>
              <a:buSzPts val="1800"/>
              <a:buNone/>
              <a:defRPr/>
            </a:lvl2pPr>
            <a:lvl3pPr marL="1371600" lvl="2" indent="-342900" algn="l">
              <a:lnSpc>
                <a:spcPct val="90000"/>
              </a:lnSpc>
              <a:spcBef>
                <a:spcPts val="800"/>
              </a:spcBef>
              <a:spcAft>
                <a:spcPts val="0"/>
              </a:spcAft>
              <a:buSzPts val="1800"/>
              <a:buChar char="•"/>
              <a:defRPr/>
            </a:lvl3pPr>
            <a:lvl4pPr marL="1828800" lvl="3" indent="-342900" algn="l">
              <a:lnSpc>
                <a:spcPct val="90000"/>
              </a:lnSpc>
              <a:spcBef>
                <a:spcPts val="800"/>
              </a:spcBef>
              <a:spcAft>
                <a:spcPts val="0"/>
              </a:spcAft>
              <a:buSzPts val="1800"/>
              <a:buChar char="•"/>
              <a:defRPr/>
            </a:lvl4pPr>
            <a:lvl5pPr marL="2286000" lvl="4" indent="-342900" algn="l">
              <a:lnSpc>
                <a:spcPct val="90000"/>
              </a:lnSpc>
              <a:spcBef>
                <a:spcPts val="601"/>
              </a:spcBef>
              <a:spcAft>
                <a:spcPts val="0"/>
              </a:spcAft>
              <a:buClr>
                <a:schemeClr val="dk2"/>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4" name="Google Shape;74;p3"/>
          <p:cNvSpPr txBox="1">
            <a:spLocks noGrp="1"/>
          </p:cNvSpPr>
          <p:nvPr>
            <p:ph type="body" idx="3"/>
          </p:nvPr>
        </p:nvSpPr>
        <p:spPr>
          <a:xfrm>
            <a:off x="8373873" y="1853989"/>
            <a:ext cx="3233524" cy="3951500"/>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0"/>
              </a:spcBef>
              <a:spcAft>
                <a:spcPts val="0"/>
              </a:spcAft>
              <a:buClr>
                <a:schemeClr val="accent1"/>
              </a:buClr>
              <a:buSzPts val="1800"/>
              <a:buNone/>
              <a:defRPr/>
            </a:lvl1pPr>
            <a:lvl2pPr marL="914400" lvl="1" indent="-228600" algn="l">
              <a:lnSpc>
                <a:spcPct val="90000"/>
              </a:lnSpc>
              <a:spcBef>
                <a:spcPts val="800"/>
              </a:spcBef>
              <a:spcAft>
                <a:spcPts val="0"/>
              </a:spcAft>
              <a:buClr>
                <a:schemeClr val="dk2"/>
              </a:buClr>
              <a:buSzPts val="1800"/>
              <a:buNone/>
              <a:defRPr/>
            </a:lvl2pPr>
            <a:lvl3pPr marL="1371600" lvl="2" indent="-342900" algn="l">
              <a:lnSpc>
                <a:spcPct val="90000"/>
              </a:lnSpc>
              <a:spcBef>
                <a:spcPts val="800"/>
              </a:spcBef>
              <a:spcAft>
                <a:spcPts val="0"/>
              </a:spcAft>
              <a:buSzPts val="1800"/>
              <a:buChar char="•"/>
              <a:defRPr/>
            </a:lvl3pPr>
            <a:lvl4pPr marL="1828800" lvl="3" indent="-342900" algn="l">
              <a:lnSpc>
                <a:spcPct val="90000"/>
              </a:lnSpc>
              <a:spcBef>
                <a:spcPts val="800"/>
              </a:spcBef>
              <a:spcAft>
                <a:spcPts val="0"/>
              </a:spcAft>
              <a:buSzPts val="1800"/>
              <a:buChar char="•"/>
              <a:defRPr/>
            </a:lvl4pPr>
            <a:lvl5pPr marL="2286000" lvl="4" indent="-342900" algn="l">
              <a:lnSpc>
                <a:spcPct val="90000"/>
              </a:lnSpc>
              <a:spcBef>
                <a:spcPts val="601"/>
              </a:spcBef>
              <a:spcAft>
                <a:spcPts val="0"/>
              </a:spcAft>
              <a:buClr>
                <a:schemeClr val="dk2"/>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 name="Freeform: Shape 7">
            <a:extLst>
              <a:ext uri="{FF2B5EF4-FFF2-40B4-BE49-F238E27FC236}">
                <a16:creationId xmlns:a16="http://schemas.microsoft.com/office/drawing/2014/main" id="{873F18FF-6886-4D41-BF80-A5646B8A5BE7}"/>
              </a:ext>
              <a:ext uri="{C183D7F6-B498-43B3-948B-1728B52AA6E4}">
                <adec:decorative xmlns:adec="http://schemas.microsoft.com/office/drawing/2017/decorative" val="1"/>
              </a:ext>
            </a:extLst>
          </p:cNvPr>
          <p:cNvSpPr/>
          <p:nvPr userDrawn="1"/>
        </p:nvSpPr>
        <p:spPr>
          <a:xfrm>
            <a:off x="0" y="6134400"/>
            <a:ext cx="11433331" cy="541502"/>
          </a:xfrm>
          <a:custGeom>
            <a:avLst/>
            <a:gdLst>
              <a:gd name="connsiteX0" fmla="*/ 0 w 11433331"/>
              <a:gd name="connsiteY0" fmla="*/ 0 h 541502"/>
              <a:gd name="connsiteX1" fmla="*/ 11144056 w 11433331"/>
              <a:gd name="connsiteY1" fmla="*/ 0 h 541502"/>
              <a:gd name="connsiteX2" fmla="*/ 11155437 w 11433331"/>
              <a:gd name="connsiteY2" fmla="*/ 2298 h 541502"/>
              <a:gd name="connsiteX3" fmla="*/ 11163331 w 11433331"/>
              <a:gd name="connsiteY3" fmla="*/ 1502 h 541502"/>
              <a:gd name="connsiteX4" fmla="*/ 11433331 w 11433331"/>
              <a:gd name="connsiteY4" fmla="*/ 271502 h 541502"/>
              <a:gd name="connsiteX5" fmla="*/ 11433331 w 11433331"/>
              <a:gd name="connsiteY5" fmla="*/ 541502 h 541502"/>
              <a:gd name="connsiteX6" fmla="*/ 11163331 w 11433331"/>
              <a:gd name="connsiteY6" fmla="*/ 541502 h 541502"/>
              <a:gd name="connsiteX7" fmla="*/ 11148431 w 11433331"/>
              <a:gd name="connsiteY7" fmla="*/ 540000 h 541502"/>
              <a:gd name="connsiteX8" fmla="*/ 0 w 11433331"/>
              <a:gd name="connsiteY8" fmla="*/ 540000 h 541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33331" h="541502">
                <a:moveTo>
                  <a:pt x="0" y="0"/>
                </a:moveTo>
                <a:lnTo>
                  <a:pt x="11144056" y="0"/>
                </a:lnTo>
                <a:lnTo>
                  <a:pt x="11155437" y="2298"/>
                </a:lnTo>
                <a:lnTo>
                  <a:pt x="11163331" y="1502"/>
                </a:lnTo>
                <a:cubicBezTo>
                  <a:pt x="11312448" y="1502"/>
                  <a:pt x="11433331" y="122385"/>
                  <a:pt x="11433331" y="271502"/>
                </a:cubicBezTo>
                <a:lnTo>
                  <a:pt x="11433331" y="541502"/>
                </a:lnTo>
                <a:lnTo>
                  <a:pt x="11163331" y="541502"/>
                </a:lnTo>
                <a:lnTo>
                  <a:pt x="11148431" y="540000"/>
                </a:lnTo>
                <a:lnTo>
                  <a:pt x="0" y="540000"/>
                </a:lnTo>
                <a:close/>
              </a:path>
            </a:pathLst>
          </a:custGeom>
          <a:solidFill>
            <a:srgbClr val="E8E6E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Arial Regular"/>
            </a:endParaRPr>
          </a:p>
        </p:txBody>
      </p:sp>
      <p:pic>
        <p:nvPicPr>
          <p:cNvPr id="9" name="Picture 8" descr="NSW Government Public Service Commission">
            <a:extLst>
              <a:ext uri="{FF2B5EF4-FFF2-40B4-BE49-F238E27FC236}">
                <a16:creationId xmlns:a16="http://schemas.microsoft.com/office/drawing/2014/main" id="{D960DB10-9EAB-4002-87AF-713ACA8C0C04}"/>
              </a:ext>
            </a:extLst>
          </p:cNvPr>
          <p:cNvPicPr>
            <a:picLocks noChangeAspect="1"/>
          </p:cNvPicPr>
          <p:nvPr userDrawn="1"/>
        </p:nvPicPr>
        <p:blipFill>
          <a:blip r:embed="rId2"/>
          <a:stretch>
            <a:fillRect/>
          </a:stretch>
        </p:blipFill>
        <p:spPr>
          <a:xfrm>
            <a:off x="449323" y="6145222"/>
            <a:ext cx="1395603" cy="535686"/>
          </a:xfrm>
          <a:prstGeom prst="rect">
            <a:avLst/>
          </a:prstGeom>
        </p:spPr>
      </p:pic>
      <p:sp>
        <p:nvSpPr>
          <p:cNvPr id="10" name="Footer Placeholder 4">
            <a:extLst>
              <a:ext uri="{FF2B5EF4-FFF2-40B4-BE49-F238E27FC236}">
                <a16:creationId xmlns:a16="http://schemas.microsoft.com/office/drawing/2014/main" id="{D95DBF59-7B92-4B5E-8429-00C468D3BFF7}"/>
              </a:ext>
            </a:extLst>
          </p:cNvPr>
          <p:cNvSpPr>
            <a:spLocks noGrp="1"/>
          </p:cNvSpPr>
          <p:nvPr>
            <p:ph type="ftr" sz="quarter" idx="10"/>
          </p:nvPr>
        </p:nvSpPr>
        <p:spPr>
          <a:xfrm>
            <a:off x="2120900" y="6237078"/>
            <a:ext cx="4197956" cy="305674"/>
          </a:xfrm>
          <a:prstGeom prst="rect">
            <a:avLst/>
          </a:prstGeom>
        </p:spPr>
        <p:txBody>
          <a:bodyPr vert="horz" lIns="91440" tIns="45720" rIns="0" bIns="45720" rtlCol="0" anchor="ctr"/>
          <a:lstStyle>
            <a:lvl1pPr algn="r">
              <a:defRPr sz="1100" b="1">
                <a:solidFill>
                  <a:schemeClr val="tx2"/>
                </a:solidFill>
              </a:defRPr>
            </a:lvl1pPr>
          </a:lstStyle>
          <a:p>
            <a:r>
              <a:rPr lang="en-US" dirty="0"/>
              <a:t>Title: Go to Insert&gt;Header &amp; Footer to edit</a:t>
            </a:r>
            <a:endParaRPr lang="en-GB" dirty="0"/>
          </a:p>
        </p:txBody>
      </p:sp>
      <p:pic>
        <p:nvPicPr>
          <p:cNvPr id="12" name="Picture 11" descr="Enabling a world class Public Service">
            <a:extLst>
              <a:ext uri="{FF2B5EF4-FFF2-40B4-BE49-F238E27FC236}">
                <a16:creationId xmlns:a16="http://schemas.microsoft.com/office/drawing/2014/main" id="{79F1DDC6-0414-431B-805D-D3AC8067447B}"/>
              </a:ext>
              <a:ext uri="{C183D7F6-B498-43B3-948B-1728B52AA6E4}">
                <adec:decorative xmlns:adec="http://schemas.microsoft.com/office/drawing/2017/decorative" val="0"/>
              </a:ext>
            </a:extLst>
          </p:cNvPr>
          <p:cNvPicPr>
            <a:picLocks noChangeAspect="1"/>
          </p:cNvPicPr>
          <p:nvPr userDrawn="1"/>
        </p:nvPicPr>
        <p:blipFill>
          <a:blip r:embed="rId3"/>
          <a:stretch>
            <a:fillRect/>
          </a:stretch>
        </p:blipFill>
        <p:spPr>
          <a:xfrm>
            <a:off x="9804281" y="6142050"/>
            <a:ext cx="1130300" cy="546100"/>
          </a:xfrm>
          <a:prstGeom prst="rect">
            <a:avLst/>
          </a:prstGeom>
        </p:spPr>
      </p:pic>
      <p:sp>
        <p:nvSpPr>
          <p:cNvPr id="14" name="Slide Number Placeholder 19">
            <a:extLst>
              <a:ext uri="{FF2B5EF4-FFF2-40B4-BE49-F238E27FC236}">
                <a16:creationId xmlns:a16="http://schemas.microsoft.com/office/drawing/2014/main" id="{3C9D7D36-BFE3-4A90-BE2A-77A448AE15EE}"/>
              </a:ext>
              <a:ext uri="{C183D7F6-B498-43B3-948B-1728B52AA6E4}">
                <adec:decorative xmlns:adec="http://schemas.microsoft.com/office/drawing/2017/decorative" val="0"/>
              </a:ext>
            </a:extLst>
          </p:cNvPr>
          <p:cNvSpPr>
            <a:spLocks noGrp="1"/>
          </p:cNvSpPr>
          <p:nvPr>
            <p:ph type="sldNum" sz="quarter" idx="4"/>
          </p:nvPr>
        </p:nvSpPr>
        <p:spPr>
          <a:xfrm>
            <a:off x="11470846" y="6135901"/>
            <a:ext cx="540000" cy="54000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chemeClr val="bg2"/>
          </a:solidFill>
        </p:spPr>
        <p:txBody>
          <a:bodyPr vert="horz" wrap="square" lIns="54000" tIns="90000" rIns="91440" bIns="45720" rtlCol="0" anchor="ctr">
            <a:noAutofit/>
          </a:bodyPr>
          <a:lstStyle>
            <a:lvl1pPr algn="ctr">
              <a:defRPr sz="1200" b="1">
                <a:solidFill>
                  <a:schemeClr val="tx2"/>
                </a:solidFill>
              </a:defRPr>
            </a:lvl1pPr>
          </a:lstStyle>
          <a:p>
            <a:fld id="{52792D9D-652E-4EC2-934C-AA70119B3570}" type="slidenum">
              <a:rPr lang="en-GB" smtClean="0"/>
              <a:pPr/>
              <a:t>‹#›</a:t>
            </a:fld>
            <a:endParaRPr lang="en-GB" dirty="0"/>
          </a:p>
        </p:txBody>
      </p:sp>
    </p:spTree>
    <p:extLst>
      <p:ext uri="{BB962C8B-B14F-4D97-AF65-F5344CB8AC3E}">
        <p14:creationId xmlns:p14="http://schemas.microsoft.com/office/powerpoint/2010/main" val="22264962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Title and Content A">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442412" y="1876273"/>
            <a:ext cx="11160000" cy="3914928"/>
          </a:xfrm>
        </p:spPr>
        <p:txBody>
          <a:bodyPr/>
          <a:lstStyle>
            <a:lvl1pPr>
              <a:defRPr/>
            </a:lvl1pPr>
          </a:lstStyle>
          <a:p>
            <a:pPr lvl="0"/>
            <a:r>
              <a:rPr lang="en-US"/>
              <a:t>Press the ‘Increase/Decrease’ button under the Home tab to move though the text styles.</a:t>
            </a:r>
          </a:p>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 name="Title 1">
            <a:extLst>
              <a:ext uri="{FF2B5EF4-FFF2-40B4-BE49-F238E27FC236}">
                <a16:creationId xmlns:a16="http://schemas.microsoft.com/office/drawing/2014/main" id="{436458FA-0178-4667-9065-C8153A934B0E}"/>
              </a:ext>
            </a:extLst>
          </p:cNvPr>
          <p:cNvSpPr>
            <a:spLocks noGrp="1"/>
          </p:cNvSpPr>
          <p:nvPr>
            <p:ph type="title"/>
          </p:nvPr>
        </p:nvSpPr>
        <p:spPr/>
        <p:txBody>
          <a:bodyPr/>
          <a:lstStyle/>
          <a:p>
            <a:r>
              <a:rPr lang="en-US"/>
              <a:t>Click to edit Master title style</a:t>
            </a:r>
            <a:endParaRPr lang="en-AU"/>
          </a:p>
        </p:txBody>
      </p:sp>
      <p:sp>
        <p:nvSpPr>
          <p:cNvPr id="8" name="Freeform: Shape 7">
            <a:extLst>
              <a:ext uri="{FF2B5EF4-FFF2-40B4-BE49-F238E27FC236}">
                <a16:creationId xmlns:a16="http://schemas.microsoft.com/office/drawing/2014/main" id="{FDB6DEC1-E5C3-497E-8321-F01E92418002}"/>
              </a:ext>
              <a:ext uri="{C183D7F6-B498-43B3-948B-1728B52AA6E4}">
                <adec:decorative xmlns:adec="http://schemas.microsoft.com/office/drawing/2017/decorative" val="1"/>
              </a:ext>
            </a:extLst>
          </p:cNvPr>
          <p:cNvSpPr/>
          <p:nvPr userDrawn="1"/>
        </p:nvSpPr>
        <p:spPr>
          <a:xfrm>
            <a:off x="0" y="6134400"/>
            <a:ext cx="11433331" cy="541502"/>
          </a:xfrm>
          <a:custGeom>
            <a:avLst/>
            <a:gdLst>
              <a:gd name="connsiteX0" fmla="*/ 0 w 11433331"/>
              <a:gd name="connsiteY0" fmla="*/ 0 h 541502"/>
              <a:gd name="connsiteX1" fmla="*/ 11144056 w 11433331"/>
              <a:gd name="connsiteY1" fmla="*/ 0 h 541502"/>
              <a:gd name="connsiteX2" fmla="*/ 11155437 w 11433331"/>
              <a:gd name="connsiteY2" fmla="*/ 2298 h 541502"/>
              <a:gd name="connsiteX3" fmla="*/ 11163331 w 11433331"/>
              <a:gd name="connsiteY3" fmla="*/ 1502 h 541502"/>
              <a:gd name="connsiteX4" fmla="*/ 11433331 w 11433331"/>
              <a:gd name="connsiteY4" fmla="*/ 271502 h 541502"/>
              <a:gd name="connsiteX5" fmla="*/ 11433331 w 11433331"/>
              <a:gd name="connsiteY5" fmla="*/ 541502 h 541502"/>
              <a:gd name="connsiteX6" fmla="*/ 11163331 w 11433331"/>
              <a:gd name="connsiteY6" fmla="*/ 541502 h 541502"/>
              <a:gd name="connsiteX7" fmla="*/ 11148431 w 11433331"/>
              <a:gd name="connsiteY7" fmla="*/ 540000 h 541502"/>
              <a:gd name="connsiteX8" fmla="*/ 0 w 11433331"/>
              <a:gd name="connsiteY8" fmla="*/ 540000 h 541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33331" h="541502">
                <a:moveTo>
                  <a:pt x="0" y="0"/>
                </a:moveTo>
                <a:lnTo>
                  <a:pt x="11144056" y="0"/>
                </a:lnTo>
                <a:lnTo>
                  <a:pt x="11155437" y="2298"/>
                </a:lnTo>
                <a:lnTo>
                  <a:pt x="11163331" y="1502"/>
                </a:lnTo>
                <a:cubicBezTo>
                  <a:pt x="11312448" y="1502"/>
                  <a:pt x="11433331" y="122385"/>
                  <a:pt x="11433331" y="271502"/>
                </a:cubicBezTo>
                <a:lnTo>
                  <a:pt x="11433331" y="541502"/>
                </a:lnTo>
                <a:lnTo>
                  <a:pt x="11163331" y="541502"/>
                </a:lnTo>
                <a:lnTo>
                  <a:pt x="11148431" y="540000"/>
                </a:lnTo>
                <a:lnTo>
                  <a:pt x="0" y="540000"/>
                </a:lnTo>
                <a:close/>
              </a:path>
            </a:pathLst>
          </a:custGeom>
          <a:solidFill>
            <a:srgbClr val="E8E6E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Arial Regular"/>
            </a:endParaRPr>
          </a:p>
        </p:txBody>
      </p:sp>
      <p:pic>
        <p:nvPicPr>
          <p:cNvPr id="9" name="Picture 8" descr="NSW Government Public Service Commission">
            <a:extLst>
              <a:ext uri="{FF2B5EF4-FFF2-40B4-BE49-F238E27FC236}">
                <a16:creationId xmlns:a16="http://schemas.microsoft.com/office/drawing/2014/main" id="{241BB943-9BCF-4F91-AC48-30B0633342DA}"/>
              </a:ext>
            </a:extLst>
          </p:cNvPr>
          <p:cNvPicPr>
            <a:picLocks noChangeAspect="1"/>
          </p:cNvPicPr>
          <p:nvPr userDrawn="1"/>
        </p:nvPicPr>
        <p:blipFill>
          <a:blip r:embed="rId2"/>
          <a:stretch>
            <a:fillRect/>
          </a:stretch>
        </p:blipFill>
        <p:spPr>
          <a:xfrm>
            <a:off x="449323" y="6145222"/>
            <a:ext cx="1395603" cy="535686"/>
          </a:xfrm>
          <a:prstGeom prst="rect">
            <a:avLst/>
          </a:prstGeom>
        </p:spPr>
      </p:pic>
      <p:sp>
        <p:nvSpPr>
          <p:cNvPr id="10" name="Footer Placeholder 4">
            <a:extLst>
              <a:ext uri="{FF2B5EF4-FFF2-40B4-BE49-F238E27FC236}">
                <a16:creationId xmlns:a16="http://schemas.microsoft.com/office/drawing/2014/main" id="{D20A36A5-2D24-4DBE-9E64-74E3A2FA3354}"/>
              </a:ext>
            </a:extLst>
          </p:cNvPr>
          <p:cNvSpPr>
            <a:spLocks noGrp="1"/>
          </p:cNvSpPr>
          <p:nvPr>
            <p:ph type="ftr" sz="quarter" idx="3"/>
          </p:nvPr>
        </p:nvSpPr>
        <p:spPr>
          <a:xfrm>
            <a:off x="2120900" y="6237078"/>
            <a:ext cx="4197956" cy="305674"/>
          </a:xfrm>
          <a:prstGeom prst="rect">
            <a:avLst/>
          </a:prstGeom>
        </p:spPr>
        <p:txBody>
          <a:bodyPr vert="horz" lIns="91440" tIns="45720" rIns="0" bIns="45720" rtlCol="0" anchor="ctr"/>
          <a:lstStyle>
            <a:lvl1pPr algn="r">
              <a:defRPr sz="1100" b="1">
                <a:solidFill>
                  <a:schemeClr val="tx2"/>
                </a:solidFill>
              </a:defRPr>
            </a:lvl1pPr>
          </a:lstStyle>
          <a:p>
            <a:r>
              <a:rPr lang="en-US" dirty="0"/>
              <a:t>Title: Go to Insert&gt;Header &amp; Footer to edit</a:t>
            </a:r>
            <a:endParaRPr lang="en-GB" dirty="0"/>
          </a:p>
        </p:txBody>
      </p:sp>
      <p:pic>
        <p:nvPicPr>
          <p:cNvPr id="12" name="Picture 11" descr="Enabling a world class Public Service">
            <a:extLst>
              <a:ext uri="{FF2B5EF4-FFF2-40B4-BE49-F238E27FC236}">
                <a16:creationId xmlns:a16="http://schemas.microsoft.com/office/drawing/2014/main" id="{434633E7-F8AF-4B5F-99F6-B5FB5ED1E259}"/>
              </a:ext>
              <a:ext uri="{C183D7F6-B498-43B3-948B-1728B52AA6E4}">
                <adec:decorative xmlns:adec="http://schemas.microsoft.com/office/drawing/2017/decorative" val="0"/>
              </a:ext>
            </a:extLst>
          </p:cNvPr>
          <p:cNvPicPr>
            <a:picLocks noChangeAspect="1"/>
          </p:cNvPicPr>
          <p:nvPr userDrawn="1"/>
        </p:nvPicPr>
        <p:blipFill>
          <a:blip r:embed="rId3"/>
          <a:stretch>
            <a:fillRect/>
          </a:stretch>
        </p:blipFill>
        <p:spPr>
          <a:xfrm>
            <a:off x="9804281" y="6142050"/>
            <a:ext cx="1130300" cy="546100"/>
          </a:xfrm>
          <a:prstGeom prst="rect">
            <a:avLst/>
          </a:prstGeom>
        </p:spPr>
      </p:pic>
      <p:sp>
        <p:nvSpPr>
          <p:cNvPr id="14" name="Slide Number Placeholder 19">
            <a:extLst>
              <a:ext uri="{FF2B5EF4-FFF2-40B4-BE49-F238E27FC236}">
                <a16:creationId xmlns:a16="http://schemas.microsoft.com/office/drawing/2014/main" id="{80771D9B-2FFD-4705-BFB6-FF5141233E35}"/>
              </a:ext>
              <a:ext uri="{C183D7F6-B498-43B3-948B-1728B52AA6E4}">
                <adec:decorative xmlns:adec="http://schemas.microsoft.com/office/drawing/2017/decorative" val="0"/>
              </a:ext>
            </a:extLst>
          </p:cNvPr>
          <p:cNvSpPr>
            <a:spLocks noGrp="1"/>
          </p:cNvSpPr>
          <p:nvPr>
            <p:ph type="sldNum" sz="quarter" idx="4"/>
          </p:nvPr>
        </p:nvSpPr>
        <p:spPr>
          <a:xfrm>
            <a:off x="11470846" y="6135901"/>
            <a:ext cx="540000" cy="54000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chemeClr val="bg2"/>
          </a:solidFill>
        </p:spPr>
        <p:txBody>
          <a:bodyPr vert="horz" wrap="square" lIns="54000" tIns="90000" rIns="91440" bIns="45720" rtlCol="0" anchor="ctr">
            <a:noAutofit/>
          </a:bodyPr>
          <a:lstStyle>
            <a:lvl1pPr algn="ctr">
              <a:defRPr sz="1200" b="1">
                <a:solidFill>
                  <a:schemeClr val="tx2"/>
                </a:solidFill>
              </a:defRPr>
            </a:lvl1pPr>
          </a:lstStyle>
          <a:p>
            <a:fld id="{52792D9D-652E-4EC2-934C-AA70119B3570}" type="slidenum">
              <a:rPr lang="en-GB" smtClean="0"/>
              <a:pPr/>
              <a:t>‹#›</a:t>
            </a:fld>
            <a:endParaRPr lang="en-GB" dirty="0"/>
          </a:p>
        </p:txBody>
      </p:sp>
    </p:spTree>
    <p:extLst>
      <p:ext uri="{BB962C8B-B14F-4D97-AF65-F5344CB8AC3E}">
        <p14:creationId xmlns:p14="http://schemas.microsoft.com/office/powerpoint/2010/main" val="1632227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768C6-2FD4-45DD-83B5-C976FD3B252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F8303B62-D7CF-4D1A-BF6E-A56FC694BF3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Slide Number Placeholder 19">
            <a:extLst>
              <a:ext uri="{FF2B5EF4-FFF2-40B4-BE49-F238E27FC236}">
                <a16:creationId xmlns:a16="http://schemas.microsoft.com/office/drawing/2014/main" id="{A32C708F-AB1C-4399-A495-4CFF06C9E006}"/>
              </a:ext>
              <a:ext uri="{C183D7F6-B498-43B3-948B-1728B52AA6E4}">
                <adec:decorative xmlns:adec="http://schemas.microsoft.com/office/drawing/2017/decorative" val="0"/>
              </a:ext>
            </a:extLst>
          </p:cNvPr>
          <p:cNvSpPr>
            <a:spLocks noGrp="1"/>
          </p:cNvSpPr>
          <p:nvPr>
            <p:ph type="sldNum" sz="quarter" idx="4"/>
          </p:nvPr>
        </p:nvSpPr>
        <p:spPr>
          <a:xfrm>
            <a:off x="11470846" y="6135901"/>
            <a:ext cx="540000" cy="54000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chemeClr val="bg2"/>
          </a:solidFill>
        </p:spPr>
        <p:txBody>
          <a:bodyPr vert="horz" wrap="square" lIns="54000" tIns="90000" rIns="91440" bIns="45720" rtlCol="0" anchor="ctr">
            <a:noAutofit/>
          </a:bodyPr>
          <a:lstStyle>
            <a:lvl1pPr algn="ctr">
              <a:defRPr sz="1200" b="1">
                <a:solidFill>
                  <a:schemeClr val="tx2"/>
                </a:solidFill>
              </a:defRPr>
            </a:lvl1pPr>
          </a:lstStyle>
          <a:p>
            <a:fld id="{F5AEA0E0-5CC6-4BD0-905C-A0021E419432}" type="slidenum">
              <a:rPr lang="en-GB" smtClean="0"/>
              <a:pPr/>
              <a:t>‹#›</a:t>
            </a:fld>
            <a:endParaRPr lang="en-GB" dirty="0"/>
          </a:p>
        </p:txBody>
      </p:sp>
    </p:spTree>
    <p:extLst>
      <p:ext uri="{BB962C8B-B14F-4D97-AF65-F5344CB8AC3E}">
        <p14:creationId xmlns:p14="http://schemas.microsoft.com/office/powerpoint/2010/main" val="1017394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2894F-C33A-42DA-BF96-0F6C188A27A8}"/>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D5ED0C64-C822-4231-A9C0-0A7B9479FC6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E563699A-7176-4B83-961C-12684F53197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8" name="Slide Number Placeholder 19">
            <a:extLst>
              <a:ext uri="{FF2B5EF4-FFF2-40B4-BE49-F238E27FC236}">
                <a16:creationId xmlns:a16="http://schemas.microsoft.com/office/drawing/2014/main" id="{FBCCE419-C665-4A48-9F63-FC37C633EDE5}"/>
              </a:ext>
              <a:ext uri="{C183D7F6-B498-43B3-948B-1728B52AA6E4}">
                <adec:decorative xmlns:adec="http://schemas.microsoft.com/office/drawing/2017/decorative" val="0"/>
              </a:ext>
            </a:extLst>
          </p:cNvPr>
          <p:cNvSpPr>
            <a:spLocks noGrp="1"/>
          </p:cNvSpPr>
          <p:nvPr>
            <p:ph type="sldNum" sz="quarter" idx="4"/>
          </p:nvPr>
        </p:nvSpPr>
        <p:spPr>
          <a:xfrm>
            <a:off x="11470846" y="6135901"/>
            <a:ext cx="540000" cy="54000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chemeClr val="bg2"/>
          </a:solidFill>
        </p:spPr>
        <p:txBody>
          <a:bodyPr vert="horz" wrap="square" lIns="54000" tIns="90000" rIns="91440" bIns="45720" rtlCol="0" anchor="ctr">
            <a:noAutofit/>
          </a:bodyPr>
          <a:lstStyle>
            <a:lvl1pPr algn="ctr">
              <a:defRPr sz="1200" b="1">
                <a:solidFill>
                  <a:schemeClr val="tx2"/>
                </a:solidFill>
              </a:defRPr>
            </a:lvl1pPr>
          </a:lstStyle>
          <a:p>
            <a:fld id="{F5AEA0E0-5CC6-4BD0-905C-A0021E419432}" type="slidenum">
              <a:rPr lang="en-GB" smtClean="0"/>
              <a:pPr/>
              <a:t>‹#›</a:t>
            </a:fld>
            <a:endParaRPr lang="en-GB" dirty="0"/>
          </a:p>
        </p:txBody>
      </p:sp>
    </p:spTree>
    <p:extLst>
      <p:ext uri="{BB962C8B-B14F-4D97-AF65-F5344CB8AC3E}">
        <p14:creationId xmlns:p14="http://schemas.microsoft.com/office/powerpoint/2010/main" val="2706180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444E1-AD27-4FED-8028-883F887EE733}"/>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EB45752F-2187-4998-A8F7-EA357B26DA5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D4F2B43-3CC0-4B64-8AD9-F7908EDEE7F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217D01A5-C476-4B77-810D-56A818937DC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856CF6C-ACEA-468E-837B-07888E1F977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10" name="Slide Number Placeholder 19">
            <a:extLst>
              <a:ext uri="{FF2B5EF4-FFF2-40B4-BE49-F238E27FC236}">
                <a16:creationId xmlns:a16="http://schemas.microsoft.com/office/drawing/2014/main" id="{452BFEFD-8413-4096-8C60-FFB4A8B53FFE}"/>
              </a:ext>
              <a:ext uri="{C183D7F6-B498-43B3-948B-1728B52AA6E4}">
                <adec:decorative xmlns:adec="http://schemas.microsoft.com/office/drawing/2017/decorative" val="0"/>
              </a:ext>
            </a:extLst>
          </p:cNvPr>
          <p:cNvSpPr>
            <a:spLocks noGrp="1"/>
          </p:cNvSpPr>
          <p:nvPr>
            <p:ph type="sldNum" sz="quarter" idx="10"/>
          </p:nvPr>
        </p:nvSpPr>
        <p:spPr>
          <a:xfrm>
            <a:off x="11470846" y="6135901"/>
            <a:ext cx="540000" cy="54000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chemeClr val="bg2"/>
          </a:solidFill>
        </p:spPr>
        <p:txBody>
          <a:bodyPr vert="horz" wrap="square" lIns="54000" tIns="90000" rIns="91440" bIns="45720" rtlCol="0" anchor="ctr">
            <a:noAutofit/>
          </a:bodyPr>
          <a:lstStyle>
            <a:lvl1pPr algn="ctr">
              <a:defRPr sz="1200" b="1">
                <a:solidFill>
                  <a:schemeClr val="tx2"/>
                </a:solidFill>
              </a:defRPr>
            </a:lvl1pPr>
          </a:lstStyle>
          <a:p>
            <a:fld id="{F5AEA0E0-5CC6-4BD0-905C-A0021E419432}" type="slidenum">
              <a:rPr lang="en-GB" smtClean="0"/>
              <a:pPr/>
              <a:t>‹#›</a:t>
            </a:fld>
            <a:endParaRPr lang="en-GB" dirty="0"/>
          </a:p>
        </p:txBody>
      </p:sp>
    </p:spTree>
    <p:extLst>
      <p:ext uri="{BB962C8B-B14F-4D97-AF65-F5344CB8AC3E}">
        <p14:creationId xmlns:p14="http://schemas.microsoft.com/office/powerpoint/2010/main" val="2785917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F3CBB-6A2E-4281-A069-DA6CACD66853}"/>
              </a:ext>
            </a:extLst>
          </p:cNvPr>
          <p:cNvSpPr>
            <a:spLocks noGrp="1"/>
          </p:cNvSpPr>
          <p:nvPr>
            <p:ph type="title"/>
          </p:nvPr>
        </p:nvSpPr>
        <p:spPr/>
        <p:txBody>
          <a:bodyPr/>
          <a:lstStyle/>
          <a:p>
            <a:r>
              <a:rPr lang="en-US"/>
              <a:t>Click to edit Master title style</a:t>
            </a:r>
            <a:endParaRPr lang="en-AU"/>
          </a:p>
        </p:txBody>
      </p:sp>
      <p:sp>
        <p:nvSpPr>
          <p:cNvPr id="6" name="Slide Number Placeholder 19">
            <a:extLst>
              <a:ext uri="{FF2B5EF4-FFF2-40B4-BE49-F238E27FC236}">
                <a16:creationId xmlns:a16="http://schemas.microsoft.com/office/drawing/2014/main" id="{5FF57B09-2503-48D4-A75A-F6C038CAF07E}"/>
              </a:ext>
              <a:ext uri="{C183D7F6-B498-43B3-948B-1728B52AA6E4}">
                <adec:decorative xmlns:adec="http://schemas.microsoft.com/office/drawing/2017/decorative" val="0"/>
              </a:ext>
            </a:extLst>
          </p:cNvPr>
          <p:cNvSpPr>
            <a:spLocks noGrp="1"/>
          </p:cNvSpPr>
          <p:nvPr>
            <p:ph type="sldNum" sz="quarter" idx="4"/>
          </p:nvPr>
        </p:nvSpPr>
        <p:spPr>
          <a:xfrm>
            <a:off x="11470846" y="6135901"/>
            <a:ext cx="540000" cy="54000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chemeClr val="bg2"/>
          </a:solidFill>
        </p:spPr>
        <p:txBody>
          <a:bodyPr vert="horz" wrap="square" lIns="54000" tIns="90000" rIns="91440" bIns="45720" rtlCol="0" anchor="ctr">
            <a:noAutofit/>
          </a:bodyPr>
          <a:lstStyle>
            <a:lvl1pPr algn="ctr">
              <a:defRPr sz="1200" b="1">
                <a:solidFill>
                  <a:schemeClr val="tx2"/>
                </a:solidFill>
              </a:defRPr>
            </a:lvl1pPr>
          </a:lstStyle>
          <a:p>
            <a:fld id="{F5AEA0E0-5CC6-4BD0-905C-A0021E419432}" type="slidenum">
              <a:rPr lang="en-GB" smtClean="0"/>
              <a:pPr/>
              <a:t>‹#›</a:t>
            </a:fld>
            <a:endParaRPr lang="en-GB" dirty="0"/>
          </a:p>
        </p:txBody>
      </p:sp>
    </p:spTree>
    <p:extLst>
      <p:ext uri="{BB962C8B-B14F-4D97-AF65-F5344CB8AC3E}">
        <p14:creationId xmlns:p14="http://schemas.microsoft.com/office/powerpoint/2010/main" val="4263041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19">
            <a:extLst>
              <a:ext uri="{FF2B5EF4-FFF2-40B4-BE49-F238E27FC236}">
                <a16:creationId xmlns:a16="http://schemas.microsoft.com/office/drawing/2014/main" id="{C81973B3-6707-4B8A-9731-260A82272777}"/>
              </a:ext>
              <a:ext uri="{C183D7F6-B498-43B3-948B-1728B52AA6E4}">
                <adec:decorative xmlns:adec="http://schemas.microsoft.com/office/drawing/2017/decorative" val="0"/>
              </a:ext>
            </a:extLst>
          </p:cNvPr>
          <p:cNvSpPr>
            <a:spLocks noGrp="1"/>
          </p:cNvSpPr>
          <p:nvPr>
            <p:ph type="sldNum" sz="quarter" idx="4"/>
          </p:nvPr>
        </p:nvSpPr>
        <p:spPr>
          <a:xfrm>
            <a:off x="11470846" y="6135901"/>
            <a:ext cx="540000" cy="54000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chemeClr val="bg2"/>
          </a:solidFill>
        </p:spPr>
        <p:txBody>
          <a:bodyPr vert="horz" wrap="square" lIns="54000" tIns="90000" rIns="91440" bIns="45720" rtlCol="0" anchor="ctr">
            <a:noAutofit/>
          </a:bodyPr>
          <a:lstStyle>
            <a:lvl1pPr algn="ctr">
              <a:defRPr sz="1200" b="1">
                <a:solidFill>
                  <a:schemeClr val="tx2"/>
                </a:solidFill>
              </a:defRPr>
            </a:lvl1pPr>
          </a:lstStyle>
          <a:p>
            <a:fld id="{F5AEA0E0-5CC6-4BD0-905C-A0021E419432}" type="slidenum">
              <a:rPr lang="en-GB" smtClean="0"/>
              <a:pPr/>
              <a:t>‹#›</a:t>
            </a:fld>
            <a:endParaRPr lang="en-GB" dirty="0"/>
          </a:p>
        </p:txBody>
      </p:sp>
    </p:spTree>
    <p:extLst>
      <p:ext uri="{BB962C8B-B14F-4D97-AF65-F5344CB8AC3E}">
        <p14:creationId xmlns:p14="http://schemas.microsoft.com/office/powerpoint/2010/main" val="3848894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CE65A-D735-42D3-A589-E8C824CDAF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EB64C86D-372F-4A14-876B-3DDA2A3F4DB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8EEC71CC-8E6F-4F4C-A2A0-09B09E812A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Slide Number Placeholder 19">
            <a:extLst>
              <a:ext uri="{FF2B5EF4-FFF2-40B4-BE49-F238E27FC236}">
                <a16:creationId xmlns:a16="http://schemas.microsoft.com/office/drawing/2014/main" id="{6324A149-0B03-4A13-A90A-36F60A86EFB2}"/>
              </a:ext>
              <a:ext uri="{C183D7F6-B498-43B3-948B-1728B52AA6E4}">
                <adec:decorative xmlns:adec="http://schemas.microsoft.com/office/drawing/2017/decorative" val="0"/>
              </a:ext>
            </a:extLst>
          </p:cNvPr>
          <p:cNvSpPr>
            <a:spLocks noGrp="1"/>
          </p:cNvSpPr>
          <p:nvPr>
            <p:ph type="sldNum" sz="quarter" idx="4"/>
          </p:nvPr>
        </p:nvSpPr>
        <p:spPr>
          <a:xfrm>
            <a:off x="11470846" y="6135901"/>
            <a:ext cx="540000" cy="54000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chemeClr val="bg2"/>
          </a:solidFill>
        </p:spPr>
        <p:txBody>
          <a:bodyPr vert="horz" wrap="square" lIns="54000" tIns="90000" rIns="91440" bIns="45720" rtlCol="0" anchor="ctr">
            <a:noAutofit/>
          </a:bodyPr>
          <a:lstStyle>
            <a:lvl1pPr algn="ctr">
              <a:defRPr sz="1200" b="1">
                <a:solidFill>
                  <a:schemeClr val="tx2"/>
                </a:solidFill>
              </a:defRPr>
            </a:lvl1pPr>
          </a:lstStyle>
          <a:p>
            <a:fld id="{F5AEA0E0-5CC6-4BD0-905C-A0021E419432}" type="slidenum">
              <a:rPr lang="en-GB" smtClean="0"/>
              <a:pPr/>
              <a:t>‹#›</a:t>
            </a:fld>
            <a:endParaRPr lang="en-GB" dirty="0"/>
          </a:p>
        </p:txBody>
      </p:sp>
    </p:spTree>
    <p:extLst>
      <p:ext uri="{BB962C8B-B14F-4D97-AF65-F5344CB8AC3E}">
        <p14:creationId xmlns:p14="http://schemas.microsoft.com/office/powerpoint/2010/main" val="404297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D296E8-3F8B-4626-8449-4FC633D41C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F5192D11-605A-447D-8F65-D1F1C1FB96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D27629F6-B303-4F34-B748-BB386BDC04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Slide Number Placeholder 19">
            <a:extLst>
              <a:ext uri="{FF2B5EF4-FFF2-40B4-BE49-F238E27FC236}">
                <a16:creationId xmlns:a16="http://schemas.microsoft.com/office/drawing/2014/main" id="{8B2FD37B-11C2-4F5B-BBDD-7FC1025D873D}"/>
              </a:ext>
              <a:ext uri="{C183D7F6-B498-43B3-948B-1728B52AA6E4}">
                <adec:decorative xmlns:adec="http://schemas.microsoft.com/office/drawing/2017/decorative" val="0"/>
              </a:ext>
            </a:extLst>
          </p:cNvPr>
          <p:cNvSpPr>
            <a:spLocks noGrp="1"/>
          </p:cNvSpPr>
          <p:nvPr>
            <p:ph type="sldNum" sz="quarter" idx="4"/>
          </p:nvPr>
        </p:nvSpPr>
        <p:spPr>
          <a:xfrm>
            <a:off x="11470846" y="6135901"/>
            <a:ext cx="540000" cy="54000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chemeClr val="bg2"/>
          </a:solidFill>
        </p:spPr>
        <p:txBody>
          <a:bodyPr vert="horz" wrap="square" lIns="54000" tIns="90000" rIns="91440" bIns="45720" rtlCol="0" anchor="ctr">
            <a:noAutofit/>
          </a:bodyPr>
          <a:lstStyle>
            <a:lvl1pPr algn="ctr">
              <a:defRPr sz="1200" b="1">
                <a:solidFill>
                  <a:schemeClr val="tx2"/>
                </a:solidFill>
              </a:defRPr>
            </a:lvl1pPr>
          </a:lstStyle>
          <a:p>
            <a:fld id="{F5AEA0E0-5CC6-4BD0-905C-A0021E419432}" type="slidenum">
              <a:rPr lang="en-GB" smtClean="0"/>
              <a:pPr/>
              <a:t>‹#›</a:t>
            </a:fld>
            <a:endParaRPr lang="en-GB" dirty="0"/>
          </a:p>
        </p:txBody>
      </p:sp>
    </p:spTree>
    <p:extLst>
      <p:ext uri="{BB962C8B-B14F-4D97-AF65-F5344CB8AC3E}">
        <p14:creationId xmlns:p14="http://schemas.microsoft.com/office/powerpoint/2010/main" val="3464323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image" Target="../media/image2.emf"/><Relationship Id="rId2" Type="http://schemas.openxmlformats.org/officeDocument/2006/relationships/slideLayout" Target="../slideLayouts/slideLayout14.xml"/><Relationship Id="rId16" Type="http://schemas.openxmlformats.org/officeDocument/2006/relationships/image" Target="../media/image1.emf"/><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theme" Target="../theme/theme2.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C8EB737-6313-4918-ABDC-59CE41FEEB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568F3A00-AAE1-48BE-8CAB-3F05771EAA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11" name="Freeform: Shape 10">
            <a:extLst>
              <a:ext uri="{FF2B5EF4-FFF2-40B4-BE49-F238E27FC236}">
                <a16:creationId xmlns:a16="http://schemas.microsoft.com/office/drawing/2014/main" id="{5152117E-B5B5-4097-9C97-FB18DF6033E7}"/>
              </a:ext>
              <a:ext uri="{C183D7F6-B498-43B3-948B-1728B52AA6E4}">
                <adec:decorative xmlns:adec="http://schemas.microsoft.com/office/drawing/2017/decorative" val="1"/>
              </a:ext>
            </a:extLst>
          </p:cNvPr>
          <p:cNvSpPr/>
          <p:nvPr userDrawn="1"/>
        </p:nvSpPr>
        <p:spPr>
          <a:xfrm>
            <a:off x="0" y="6134400"/>
            <a:ext cx="11433331" cy="541502"/>
          </a:xfrm>
          <a:custGeom>
            <a:avLst/>
            <a:gdLst>
              <a:gd name="connsiteX0" fmla="*/ 0 w 11433331"/>
              <a:gd name="connsiteY0" fmla="*/ 0 h 541502"/>
              <a:gd name="connsiteX1" fmla="*/ 11144056 w 11433331"/>
              <a:gd name="connsiteY1" fmla="*/ 0 h 541502"/>
              <a:gd name="connsiteX2" fmla="*/ 11155437 w 11433331"/>
              <a:gd name="connsiteY2" fmla="*/ 2298 h 541502"/>
              <a:gd name="connsiteX3" fmla="*/ 11163331 w 11433331"/>
              <a:gd name="connsiteY3" fmla="*/ 1502 h 541502"/>
              <a:gd name="connsiteX4" fmla="*/ 11433331 w 11433331"/>
              <a:gd name="connsiteY4" fmla="*/ 271502 h 541502"/>
              <a:gd name="connsiteX5" fmla="*/ 11433331 w 11433331"/>
              <a:gd name="connsiteY5" fmla="*/ 541502 h 541502"/>
              <a:gd name="connsiteX6" fmla="*/ 11163331 w 11433331"/>
              <a:gd name="connsiteY6" fmla="*/ 541502 h 541502"/>
              <a:gd name="connsiteX7" fmla="*/ 11148431 w 11433331"/>
              <a:gd name="connsiteY7" fmla="*/ 540000 h 541502"/>
              <a:gd name="connsiteX8" fmla="*/ 0 w 11433331"/>
              <a:gd name="connsiteY8" fmla="*/ 540000 h 541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33331" h="541502">
                <a:moveTo>
                  <a:pt x="0" y="0"/>
                </a:moveTo>
                <a:lnTo>
                  <a:pt x="11144056" y="0"/>
                </a:lnTo>
                <a:lnTo>
                  <a:pt x="11155437" y="2298"/>
                </a:lnTo>
                <a:lnTo>
                  <a:pt x="11163331" y="1502"/>
                </a:lnTo>
                <a:cubicBezTo>
                  <a:pt x="11312448" y="1502"/>
                  <a:pt x="11433331" y="122385"/>
                  <a:pt x="11433331" y="271502"/>
                </a:cubicBezTo>
                <a:lnTo>
                  <a:pt x="11433331" y="541502"/>
                </a:lnTo>
                <a:lnTo>
                  <a:pt x="11163331" y="541502"/>
                </a:lnTo>
                <a:lnTo>
                  <a:pt x="11148431" y="540000"/>
                </a:lnTo>
                <a:lnTo>
                  <a:pt x="0" y="540000"/>
                </a:lnTo>
                <a:close/>
              </a:path>
            </a:pathLst>
          </a:custGeom>
          <a:solidFill>
            <a:srgbClr val="E8E6E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Arial Regular"/>
            </a:endParaRPr>
          </a:p>
        </p:txBody>
      </p:sp>
      <p:pic>
        <p:nvPicPr>
          <p:cNvPr id="12" name="Picture 11" descr="NSW Government Public Service Commission">
            <a:extLst>
              <a:ext uri="{FF2B5EF4-FFF2-40B4-BE49-F238E27FC236}">
                <a16:creationId xmlns:a16="http://schemas.microsoft.com/office/drawing/2014/main" id="{1E4130DE-3D38-429C-B50B-E521F8ABBF94}"/>
              </a:ext>
            </a:extLst>
          </p:cNvPr>
          <p:cNvPicPr>
            <a:picLocks noChangeAspect="1"/>
          </p:cNvPicPr>
          <p:nvPr userDrawn="1"/>
        </p:nvPicPr>
        <p:blipFill>
          <a:blip r:embed="rId14"/>
          <a:stretch>
            <a:fillRect/>
          </a:stretch>
        </p:blipFill>
        <p:spPr>
          <a:xfrm>
            <a:off x="449323" y="6145222"/>
            <a:ext cx="1395603" cy="535686"/>
          </a:xfrm>
          <a:prstGeom prst="rect">
            <a:avLst/>
          </a:prstGeom>
        </p:spPr>
      </p:pic>
      <p:sp>
        <p:nvSpPr>
          <p:cNvPr id="13" name="Footer Placeholder 4">
            <a:extLst>
              <a:ext uri="{FF2B5EF4-FFF2-40B4-BE49-F238E27FC236}">
                <a16:creationId xmlns:a16="http://schemas.microsoft.com/office/drawing/2014/main" id="{A9096F2A-909E-4698-B4B3-96399C2A083E}"/>
              </a:ext>
            </a:extLst>
          </p:cNvPr>
          <p:cNvSpPr>
            <a:spLocks noGrp="1"/>
          </p:cNvSpPr>
          <p:nvPr>
            <p:ph type="ftr" sz="quarter" idx="3"/>
          </p:nvPr>
        </p:nvSpPr>
        <p:spPr>
          <a:xfrm>
            <a:off x="2120900" y="6237078"/>
            <a:ext cx="4197956" cy="305674"/>
          </a:xfrm>
          <a:prstGeom prst="rect">
            <a:avLst/>
          </a:prstGeom>
        </p:spPr>
        <p:txBody>
          <a:bodyPr vert="horz" lIns="91440" tIns="45720" rIns="0" bIns="45720" rtlCol="0" anchor="ctr"/>
          <a:lstStyle>
            <a:lvl1pPr algn="r">
              <a:defRPr sz="1100" b="1">
                <a:solidFill>
                  <a:schemeClr val="tx2"/>
                </a:solidFill>
              </a:defRPr>
            </a:lvl1pPr>
          </a:lstStyle>
          <a:p>
            <a:r>
              <a:rPr lang="en-US" dirty="0"/>
              <a:t>Title: Go to Insert&gt;Header &amp; Footer to edit</a:t>
            </a:r>
            <a:endParaRPr lang="en-GB" dirty="0"/>
          </a:p>
        </p:txBody>
      </p:sp>
      <p:pic>
        <p:nvPicPr>
          <p:cNvPr id="14" name="Picture 13" descr="Enabling a world class Public Service">
            <a:extLst>
              <a:ext uri="{FF2B5EF4-FFF2-40B4-BE49-F238E27FC236}">
                <a16:creationId xmlns:a16="http://schemas.microsoft.com/office/drawing/2014/main" id="{704BFE81-EBF6-448A-93D8-A05B9B46DEC7}"/>
              </a:ext>
              <a:ext uri="{C183D7F6-B498-43B3-948B-1728B52AA6E4}">
                <adec:decorative xmlns:adec="http://schemas.microsoft.com/office/drawing/2017/decorative" val="0"/>
              </a:ext>
            </a:extLst>
          </p:cNvPr>
          <p:cNvPicPr>
            <a:picLocks noChangeAspect="1"/>
          </p:cNvPicPr>
          <p:nvPr userDrawn="1"/>
        </p:nvPicPr>
        <p:blipFill>
          <a:blip r:embed="rId15"/>
          <a:stretch>
            <a:fillRect/>
          </a:stretch>
        </p:blipFill>
        <p:spPr>
          <a:xfrm>
            <a:off x="9804281" y="6142050"/>
            <a:ext cx="1130300" cy="546100"/>
          </a:xfrm>
          <a:prstGeom prst="rect">
            <a:avLst/>
          </a:prstGeom>
        </p:spPr>
      </p:pic>
      <p:sp>
        <p:nvSpPr>
          <p:cNvPr id="15" name="Slide Number Placeholder 19">
            <a:extLst>
              <a:ext uri="{FF2B5EF4-FFF2-40B4-BE49-F238E27FC236}">
                <a16:creationId xmlns:a16="http://schemas.microsoft.com/office/drawing/2014/main" id="{90FC29C1-0C00-47D6-8B52-D5A45EB5D378}"/>
              </a:ext>
              <a:ext uri="{C183D7F6-B498-43B3-948B-1728B52AA6E4}">
                <adec:decorative xmlns:adec="http://schemas.microsoft.com/office/drawing/2017/decorative" val="0"/>
              </a:ext>
            </a:extLst>
          </p:cNvPr>
          <p:cNvSpPr>
            <a:spLocks noGrp="1"/>
          </p:cNvSpPr>
          <p:nvPr>
            <p:ph type="sldNum" sz="quarter" idx="4"/>
          </p:nvPr>
        </p:nvSpPr>
        <p:spPr>
          <a:xfrm>
            <a:off x="11470846" y="6135901"/>
            <a:ext cx="540000" cy="54000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chemeClr val="bg2"/>
          </a:solidFill>
        </p:spPr>
        <p:txBody>
          <a:bodyPr vert="horz" wrap="square" lIns="54000" tIns="90000" rIns="91440" bIns="45720" rtlCol="0" anchor="ctr">
            <a:noAutofit/>
          </a:bodyPr>
          <a:lstStyle>
            <a:lvl1pPr algn="ctr">
              <a:defRPr sz="1200" b="1">
                <a:solidFill>
                  <a:schemeClr val="tx2"/>
                </a:solidFill>
              </a:defRPr>
            </a:lvl1pPr>
          </a:lstStyle>
          <a:p>
            <a:fld id="{F5AEA0E0-5CC6-4BD0-905C-A0021E419432}" type="slidenum">
              <a:rPr lang="en-GB" smtClean="0"/>
              <a:pPr/>
              <a:t>‹#›</a:t>
            </a:fld>
            <a:endParaRPr lang="en-GB" dirty="0"/>
          </a:p>
        </p:txBody>
      </p:sp>
    </p:spTree>
    <p:extLst>
      <p:ext uri="{BB962C8B-B14F-4D97-AF65-F5344CB8AC3E}">
        <p14:creationId xmlns:p14="http://schemas.microsoft.com/office/powerpoint/2010/main" val="42228178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FA88E3C-3059-4338-B5C2-D17D6206768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CC73FB0E-A904-46E7-A068-9965AC607B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19" name="Freeform: Shape 18">
            <a:extLst>
              <a:ext uri="{FF2B5EF4-FFF2-40B4-BE49-F238E27FC236}">
                <a16:creationId xmlns:a16="http://schemas.microsoft.com/office/drawing/2014/main" id="{D93E36AA-5C93-4C56-918E-C1570DB5352A}"/>
              </a:ext>
              <a:ext uri="{C183D7F6-B498-43B3-948B-1728B52AA6E4}">
                <adec:decorative xmlns:adec="http://schemas.microsoft.com/office/drawing/2017/decorative" val="1"/>
              </a:ext>
            </a:extLst>
          </p:cNvPr>
          <p:cNvSpPr/>
          <p:nvPr userDrawn="1"/>
        </p:nvSpPr>
        <p:spPr>
          <a:xfrm>
            <a:off x="0" y="6134400"/>
            <a:ext cx="11433331" cy="541502"/>
          </a:xfrm>
          <a:custGeom>
            <a:avLst/>
            <a:gdLst>
              <a:gd name="connsiteX0" fmla="*/ 0 w 11433331"/>
              <a:gd name="connsiteY0" fmla="*/ 0 h 541502"/>
              <a:gd name="connsiteX1" fmla="*/ 11144056 w 11433331"/>
              <a:gd name="connsiteY1" fmla="*/ 0 h 541502"/>
              <a:gd name="connsiteX2" fmla="*/ 11155437 w 11433331"/>
              <a:gd name="connsiteY2" fmla="*/ 2298 h 541502"/>
              <a:gd name="connsiteX3" fmla="*/ 11163331 w 11433331"/>
              <a:gd name="connsiteY3" fmla="*/ 1502 h 541502"/>
              <a:gd name="connsiteX4" fmla="*/ 11433331 w 11433331"/>
              <a:gd name="connsiteY4" fmla="*/ 271502 h 541502"/>
              <a:gd name="connsiteX5" fmla="*/ 11433331 w 11433331"/>
              <a:gd name="connsiteY5" fmla="*/ 541502 h 541502"/>
              <a:gd name="connsiteX6" fmla="*/ 11163331 w 11433331"/>
              <a:gd name="connsiteY6" fmla="*/ 541502 h 541502"/>
              <a:gd name="connsiteX7" fmla="*/ 11148431 w 11433331"/>
              <a:gd name="connsiteY7" fmla="*/ 540000 h 541502"/>
              <a:gd name="connsiteX8" fmla="*/ 0 w 11433331"/>
              <a:gd name="connsiteY8" fmla="*/ 540000 h 541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33331" h="541502">
                <a:moveTo>
                  <a:pt x="0" y="0"/>
                </a:moveTo>
                <a:lnTo>
                  <a:pt x="11144056" y="0"/>
                </a:lnTo>
                <a:lnTo>
                  <a:pt x="11155437" y="2298"/>
                </a:lnTo>
                <a:lnTo>
                  <a:pt x="11163331" y="1502"/>
                </a:lnTo>
                <a:cubicBezTo>
                  <a:pt x="11312448" y="1502"/>
                  <a:pt x="11433331" y="122385"/>
                  <a:pt x="11433331" y="271502"/>
                </a:cubicBezTo>
                <a:lnTo>
                  <a:pt x="11433331" y="541502"/>
                </a:lnTo>
                <a:lnTo>
                  <a:pt x="11163331" y="541502"/>
                </a:lnTo>
                <a:lnTo>
                  <a:pt x="11148431" y="540000"/>
                </a:lnTo>
                <a:lnTo>
                  <a:pt x="0" y="540000"/>
                </a:lnTo>
                <a:close/>
              </a:path>
            </a:pathLst>
          </a:custGeom>
          <a:solidFill>
            <a:srgbClr val="E8E6E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Arial Regular"/>
            </a:endParaRPr>
          </a:p>
        </p:txBody>
      </p:sp>
      <p:pic>
        <p:nvPicPr>
          <p:cNvPr id="20" name="Picture 19" descr="NSW Government Public Service Commission">
            <a:extLst>
              <a:ext uri="{FF2B5EF4-FFF2-40B4-BE49-F238E27FC236}">
                <a16:creationId xmlns:a16="http://schemas.microsoft.com/office/drawing/2014/main" id="{16947F2A-06BA-4CAC-B868-CE5D566C8510}"/>
              </a:ext>
            </a:extLst>
          </p:cNvPr>
          <p:cNvPicPr>
            <a:picLocks noChangeAspect="1"/>
          </p:cNvPicPr>
          <p:nvPr userDrawn="1"/>
        </p:nvPicPr>
        <p:blipFill>
          <a:blip r:embed="rId16"/>
          <a:stretch>
            <a:fillRect/>
          </a:stretch>
        </p:blipFill>
        <p:spPr>
          <a:xfrm>
            <a:off x="449323" y="6145222"/>
            <a:ext cx="1395603" cy="535686"/>
          </a:xfrm>
          <a:prstGeom prst="rect">
            <a:avLst/>
          </a:prstGeom>
        </p:spPr>
      </p:pic>
      <p:sp>
        <p:nvSpPr>
          <p:cNvPr id="21" name="Footer Placeholder 4">
            <a:extLst>
              <a:ext uri="{FF2B5EF4-FFF2-40B4-BE49-F238E27FC236}">
                <a16:creationId xmlns:a16="http://schemas.microsoft.com/office/drawing/2014/main" id="{C7471D0F-9665-44D2-B9A8-431698EF255D}"/>
              </a:ext>
            </a:extLst>
          </p:cNvPr>
          <p:cNvSpPr>
            <a:spLocks noGrp="1"/>
          </p:cNvSpPr>
          <p:nvPr>
            <p:ph type="ftr" sz="quarter" idx="3"/>
          </p:nvPr>
        </p:nvSpPr>
        <p:spPr>
          <a:xfrm>
            <a:off x="2120900" y="6237078"/>
            <a:ext cx="4197956" cy="305674"/>
          </a:xfrm>
          <a:prstGeom prst="rect">
            <a:avLst/>
          </a:prstGeom>
        </p:spPr>
        <p:txBody>
          <a:bodyPr vert="horz" lIns="91440" tIns="45720" rIns="0" bIns="45720" rtlCol="0" anchor="ctr"/>
          <a:lstStyle>
            <a:lvl1pPr algn="r">
              <a:defRPr sz="1100" b="1">
                <a:solidFill>
                  <a:schemeClr val="tx2"/>
                </a:solidFill>
              </a:defRPr>
            </a:lvl1pPr>
          </a:lstStyle>
          <a:p>
            <a:r>
              <a:rPr lang="en-US" dirty="0"/>
              <a:t>Title: Go to Insert&gt;Header &amp; Footer to edit</a:t>
            </a:r>
            <a:endParaRPr lang="en-GB" dirty="0"/>
          </a:p>
        </p:txBody>
      </p:sp>
      <p:pic>
        <p:nvPicPr>
          <p:cNvPr id="23" name="Picture 22" descr="Enabling a world class Public Service">
            <a:extLst>
              <a:ext uri="{FF2B5EF4-FFF2-40B4-BE49-F238E27FC236}">
                <a16:creationId xmlns:a16="http://schemas.microsoft.com/office/drawing/2014/main" id="{CE4374A9-E64D-4A71-9B59-CCAAF77690E1}"/>
              </a:ext>
              <a:ext uri="{C183D7F6-B498-43B3-948B-1728B52AA6E4}">
                <adec:decorative xmlns:adec="http://schemas.microsoft.com/office/drawing/2017/decorative" val="0"/>
              </a:ext>
            </a:extLst>
          </p:cNvPr>
          <p:cNvPicPr>
            <a:picLocks noChangeAspect="1"/>
          </p:cNvPicPr>
          <p:nvPr userDrawn="1"/>
        </p:nvPicPr>
        <p:blipFill>
          <a:blip r:embed="rId17"/>
          <a:stretch>
            <a:fillRect/>
          </a:stretch>
        </p:blipFill>
        <p:spPr>
          <a:xfrm>
            <a:off x="9804281" y="6142050"/>
            <a:ext cx="1130300" cy="546100"/>
          </a:xfrm>
          <a:prstGeom prst="rect">
            <a:avLst/>
          </a:prstGeom>
        </p:spPr>
      </p:pic>
      <p:sp>
        <p:nvSpPr>
          <p:cNvPr id="24" name="Slide Number Placeholder 19">
            <a:extLst>
              <a:ext uri="{FF2B5EF4-FFF2-40B4-BE49-F238E27FC236}">
                <a16:creationId xmlns:a16="http://schemas.microsoft.com/office/drawing/2014/main" id="{C2024ACB-0268-4080-8DE5-3126C56751B0}"/>
              </a:ext>
              <a:ext uri="{C183D7F6-B498-43B3-948B-1728B52AA6E4}">
                <adec:decorative xmlns:adec="http://schemas.microsoft.com/office/drawing/2017/decorative" val="0"/>
              </a:ext>
            </a:extLst>
          </p:cNvPr>
          <p:cNvSpPr>
            <a:spLocks noGrp="1"/>
          </p:cNvSpPr>
          <p:nvPr>
            <p:ph type="sldNum" sz="quarter" idx="4"/>
          </p:nvPr>
        </p:nvSpPr>
        <p:spPr>
          <a:xfrm>
            <a:off x="11470846" y="6135901"/>
            <a:ext cx="540000" cy="54000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chemeClr val="bg2"/>
          </a:solidFill>
        </p:spPr>
        <p:txBody>
          <a:bodyPr vert="horz" wrap="square" lIns="54000" tIns="90000" rIns="91440" bIns="45720" rtlCol="0" anchor="ctr">
            <a:noAutofit/>
          </a:bodyPr>
          <a:lstStyle>
            <a:lvl1pPr algn="ctr">
              <a:defRPr sz="1200" b="1">
                <a:solidFill>
                  <a:schemeClr val="tx2"/>
                </a:solidFill>
              </a:defRPr>
            </a:lvl1pPr>
          </a:lstStyle>
          <a:p>
            <a:fld id="{F5AEA0E0-5CC6-4BD0-905C-A0021E419432}" type="slidenum">
              <a:rPr lang="en-GB" smtClean="0"/>
              <a:pPr/>
              <a:t>‹#›</a:t>
            </a:fld>
            <a:endParaRPr lang="en-GB" dirty="0"/>
          </a:p>
        </p:txBody>
      </p:sp>
    </p:spTree>
    <p:extLst>
      <p:ext uri="{BB962C8B-B14F-4D97-AF65-F5344CB8AC3E}">
        <p14:creationId xmlns:p14="http://schemas.microsoft.com/office/powerpoint/2010/main" val="172696377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www.psc.nsw.gov.au/workforce-management/strategic-workforce-planning/the-strategic-workforce-planning-cycle" TargetMode="External"/><Relationship Id="rId2" Type="http://schemas.openxmlformats.org/officeDocument/2006/relationships/hyperlink" Target="https://www.psc.nsw.gov.au/workforce-management/strategic-workforce-planning/the-strategic-workforce-planning-cycle/core-requirement-3-identify" TargetMode="Externa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hyperlink" Target="mailto:swp@psc.nsw.gov.au" TargetMode="External"/><Relationship Id="rId4" Type="http://schemas.openxmlformats.org/officeDocument/2006/relationships/hyperlink" Target="https://www.nsw.ipaa.org.au/Shared_Content/Events/Event_Display.aspx?EventKey=20210202E1&amp;WebsiteKey=1ece817c-d23e-4b21-a7bd-d835b2dc19f0"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psc.nsw.gov.au/workforce-management/strategic-workforce-planning/the-strategic-workforce-planning-cycle/core-requirement-3-identify" TargetMode="External"/><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s://www.psc.nsw.gov.au/workforce-management/strategic-workforce-planning/the-strategic-workforce-planning-cycle/core-requirement-2-compare" TargetMode="External"/><Relationship Id="rId5" Type="http://schemas.openxmlformats.org/officeDocument/2006/relationships/hyperlink" Target="https://www.psc.nsw.gov.au/workforce-management/strategic-workforce-planning/the-strategic-workforce-planning-cycle/core-requirement-1-align" TargetMode="External"/><Relationship Id="rId4" Type="http://schemas.openxmlformats.org/officeDocument/2006/relationships/hyperlink" Target="https://www.psc.nsw.gov.au/workforce-management/strategic-workforce-planning/the-strategic-workforce-planning-cycle"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psc.nsw.gov.au/workforce-management/strategic-workforce-planning/the-strategic-workforce-planning-cycle/core-requirement-1-align"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hyperlink" Target="https://www.psc.nsw.gov.au/workforce-management/strategic-workforce-planning/the-strategic-workforce-planning-cycle/core-requirement-2-compare"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psc.nsw.gov.au/workforce-management/strategic-workforce-planning/the-strategic-workforce-planning-cycle/core-requirement-1-align"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hyperlink" Target="https://www.psc.nsw.gov.au/workforce-management/strategic-workforce-planning/the-strategic-workforce-planning-cycle/core-requirement-2-compare"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psc.nsw.gov.au/workforce-management/strategic-workforce-planning/the-strategic-workforce-planning-cycle/core-requirement-2-compare" TargetMode="External"/><Relationship Id="rId2" Type="http://schemas.openxmlformats.org/officeDocument/2006/relationships/hyperlink" Target="https://www.psc.nsw.gov.au/workforce-management/strategic-workforce-planning/the-strategic-workforce-planning-cycle/core-requirement-1-align" TargetMode="Externa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hyperlink" Target="https://www.psc.nsw.gov.au/workforce-management/strategic-workforce-planning/the-strategic-workforce-planning-cycle/core-requirement-3-identify" TargetMode="External"/><Relationship Id="rId4" Type="http://schemas.openxmlformats.org/officeDocument/2006/relationships/slide" Target="slide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hyperlink" Target="https://www.psc.nsw.gov.au/workforce-management/strategic-workforce-planning/the-strategic-workforce-planning-cycle" TargetMode="External"/><Relationship Id="rId7" Type="http://schemas.openxmlformats.org/officeDocument/2006/relationships/hyperlink" Target="https://www.linkedin.com/groups/13600399/" TargetMode="External"/><Relationship Id="rId2" Type="http://schemas.openxmlformats.org/officeDocument/2006/relationships/hyperlink" Target="https://www.psc.nsw.gov.au/workforce-management/strategic-workforce-planning/the-strategic-workforce-planning-cycle/core-requirement-3-identify" TargetMode="External"/><Relationship Id="rId1" Type="http://schemas.openxmlformats.org/officeDocument/2006/relationships/slideLayout" Target="../slideLayouts/slideLayout19.xml"/><Relationship Id="rId6" Type="http://schemas.openxmlformats.org/officeDocument/2006/relationships/hyperlink" Target="https://jobsqueensland.qld.gov.au/workforce-planning-connect/wpc-identifying-addressing-issues/" TargetMode="External"/><Relationship Id="rId11" Type="http://schemas.openxmlformats.org/officeDocument/2006/relationships/image" Target="../media/image4.png"/><Relationship Id="rId5" Type="http://schemas.openxmlformats.org/officeDocument/2006/relationships/hyperlink" Target="https://www.apsc.gov.au/7-gap-analysis-and-strategy" TargetMode="External"/><Relationship Id="rId10" Type="http://schemas.openxmlformats.org/officeDocument/2006/relationships/image" Target="../media/image6.png"/><Relationship Id="rId4" Type="http://schemas.openxmlformats.org/officeDocument/2006/relationships/hyperlink" Target="https://www.psc.nsw.gov.au/workforce-management/strategic-workforce-planning/the-strategic-workforce-planning-cycle/core-requirement-3-identify/case-study" TargetMode="External"/><Relationship Id="rId9" Type="http://schemas.openxmlformats.org/officeDocument/2006/relationships/hyperlink" Target="https://www.nsw.ipaa.org.au/Shared_Content/Events/Event_Display.aspx?EventKey=20210202E1&amp;WebsiteKey=1ece817c-d23e-4b21-a7bd-d835b2dc19f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DF7369C-E7ED-41C3-A700-78565B4EF59B}"/>
              </a:ext>
            </a:extLst>
          </p:cNvPr>
          <p:cNvSpPr>
            <a:spLocks noGrp="1"/>
          </p:cNvSpPr>
          <p:nvPr>
            <p:ph type="title"/>
          </p:nvPr>
        </p:nvSpPr>
        <p:spPr>
          <a:xfrm>
            <a:off x="400051" y="1824037"/>
            <a:ext cx="6759506" cy="1897611"/>
          </a:xfrm>
        </p:spPr>
        <p:txBody>
          <a:bodyPr>
            <a:normAutofit fontScale="90000"/>
          </a:bodyPr>
          <a:lstStyle/>
          <a:p>
            <a:r>
              <a:rPr lang="en-AU" dirty="0">
                <a:latin typeface="Arial" panose="020B0604020202020204" pitchFamily="34" charset="0"/>
                <a:cs typeface="Arial" panose="020B0604020202020204" pitchFamily="34" charset="0"/>
              </a:rPr>
              <a:t>IDENTIFYING WORKFORCE INITIATIVES</a:t>
            </a:r>
          </a:p>
        </p:txBody>
      </p:sp>
      <p:sp>
        <p:nvSpPr>
          <p:cNvPr id="8" name="Subtitle 7">
            <a:extLst>
              <a:ext uri="{FF2B5EF4-FFF2-40B4-BE49-F238E27FC236}">
                <a16:creationId xmlns:a16="http://schemas.microsoft.com/office/drawing/2014/main" id="{D877F09B-85D0-432E-9338-F30A53EA512D}"/>
              </a:ext>
            </a:extLst>
          </p:cNvPr>
          <p:cNvSpPr>
            <a:spLocks noGrp="1"/>
          </p:cNvSpPr>
          <p:nvPr>
            <p:ph type="subTitle" idx="1"/>
          </p:nvPr>
        </p:nvSpPr>
        <p:spPr>
          <a:xfrm>
            <a:off x="400051" y="3771900"/>
            <a:ext cx="7216706" cy="1395411"/>
          </a:xfrm>
        </p:spPr>
        <p:txBody>
          <a:bodyPr/>
          <a:lstStyle/>
          <a:p>
            <a:r>
              <a:rPr lang="en-AU" dirty="0">
                <a:latin typeface="Arial" panose="020B0604020202020204" pitchFamily="34" charset="0"/>
                <a:cs typeface="Arial" panose="020B0604020202020204" pitchFamily="34" charset="0"/>
              </a:rPr>
              <a:t>Tool for the ‘identify’ stage of the strategic workforce planning cycle</a:t>
            </a:r>
          </a:p>
        </p:txBody>
      </p:sp>
    </p:spTree>
    <p:extLst>
      <p:ext uri="{BB962C8B-B14F-4D97-AF65-F5344CB8AC3E}">
        <p14:creationId xmlns:p14="http://schemas.microsoft.com/office/powerpoint/2010/main" val="3002512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 Placeholder 19">
            <a:extLst>
              <a:ext uri="{FF2B5EF4-FFF2-40B4-BE49-F238E27FC236}">
                <a16:creationId xmlns:a16="http://schemas.microsoft.com/office/drawing/2014/main" id="{DDE3ABF2-2D21-4BF6-881D-D5E9CD82B312}"/>
              </a:ext>
              <a:ext uri="{C183D7F6-B498-43B3-948B-1728B52AA6E4}">
                <adec:decorative xmlns:adec="http://schemas.microsoft.com/office/drawing/2017/decorative" val="1"/>
              </a:ext>
            </a:extLst>
          </p:cNvPr>
          <p:cNvSpPr txBox="1">
            <a:spLocks/>
          </p:cNvSpPr>
          <p:nvPr/>
        </p:nvSpPr>
        <p:spPr>
          <a:xfrm>
            <a:off x="442922" y="757231"/>
            <a:ext cx="5043588" cy="5043588"/>
          </a:xfrm>
          <a:custGeom>
            <a:avLst/>
            <a:gdLst>
              <a:gd name="connsiteX0" fmla="*/ 0 w 5040000"/>
              <a:gd name="connsiteY0" fmla="*/ 0 h 5040000"/>
              <a:gd name="connsiteX1" fmla="*/ 2520000 w 5040000"/>
              <a:gd name="connsiteY1" fmla="*/ 0 h 5040000"/>
              <a:gd name="connsiteX2" fmla="*/ 5040000 w 5040000"/>
              <a:gd name="connsiteY2" fmla="*/ 2520000 h 5040000"/>
              <a:gd name="connsiteX3" fmla="*/ 2520000 w 5040000"/>
              <a:gd name="connsiteY3" fmla="*/ 5040000 h 5040000"/>
              <a:gd name="connsiteX4" fmla="*/ 0 w 5040000"/>
              <a:gd name="connsiteY4" fmla="*/ 2520000 h 504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0" h="5040000">
                <a:moveTo>
                  <a:pt x="0" y="0"/>
                </a:moveTo>
                <a:lnTo>
                  <a:pt x="2520000" y="0"/>
                </a:lnTo>
                <a:cubicBezTo>
                  <a:pt x="3911758" y="0"/>
                  <a:pt x="5040000" y="1128242"/>
                  <a:pt x="5040000" y="2520000"/>
                </a:cubicBezTo>
                <a:cubicBezTo>
                  <a:pt x="5040000" y="3911758"/>
                  <a:pt x="3911758" y="5040000"/>
                  <a:pt x="2520000" y="5040000"/>
                </a:cubicBezTo>
                <a:cubicBezTo>
                  <a:pt x="1128242" y="5040000"/>
                  <a:pt x="0" y="3911758"/>
                  <a:pt x="0" y="2520000"/>
                </a:cubicBezTo>
                <a:close/>
              </a:path>
            </a:pathLst>
          </a:custGeom>
          <a:solidFill>
            <a:srgbClr val="3E2C56">
              <a:alpha val="90000"/>
            </a:srgbClr>
          </a:solidFill>
        </p:spPr>
        <p:txBody>
          <a:bodyPr wrap="square" lIns="864000" tIns="1980000" anchor="t">
            <a:noAutofit/>
          </a:bodyPr>
          <a:lstStyle>
            <a:lvl1pPr marL="0" indent="0" algn="l" defTabSz="914400" rtl="0" eaLnBrk="1" latinLnBrk="0" hangingPunct="1">
              <a:lnSpc>
                <a:spcPct val="90000"/>
              </a:lnSpc>
              <a:spcBef>
                <a:spcPts val="1000"/>
              </a:spcBef>
              <a:buFont typeface="Arial" panose="020B0604020202020204" pitchFamily="34" charset="0"/>
              <a:buNone/>
              <a:defRPr sz="1800" b="0" kern="1200" cap="none" baseline="0">
                <a:noFill/>
                <a:latin typeface="+mn-lt"/>
                <a:ea typeface="+mn-ea"/>
                <a:cs typeface="+mn-cs"/>
              </a:defRPr>
            </a:lvl1pPr>
            <a:lvl2pPr marL="0" indent="0" algn="l" defTabSz="914400" rtl="0" eaLnBrk="1" latinLnBrk="0" hangingPunct="1">
              <a:lnSpc>
                <a:spcPct val="90000"/>
              </a:lnSpc>
              <a:spcBef>
                <a:spcPts val="500"/>
              </a:spcBef>
              <a:buFont typeface="Arial" panose="020B0604020202020204" pitchFamily="34" charset="0"/>
              <a:buNone/>
              <a:defRPr sz="1800" b="0" kern="1200" cap="none" baseline="0">
                <a:noFill/>
                <a:latin typeface="+mn-lt"/>
                <a:ea typeface="+mn-ea"/>
                <a:cs typeface="+mn-cs"/>
              </a:defRPr>
            </a:lvl2pPr>
            <a:lvl3pPr marL="0" indent="0" algn="l" defTabSz="914400" rtl="0" eaLnBrk="1" latinLnBrk="0" hangingPunct="1">
              <a:lnSpc>
                <a:spcPct val="90000"/>
              </a:lnSpc>
              <a:spcBef>
                <a:spcPts val="500"/>
              </a:spcBef>
              <a:buFont typeface="Arial" panose="020B0604020202020204" pitchFamily="34" charset="0"/>
              <a:buNone/>
              <a:defRPr sz="1800" b="0" kern="1200" cap="none" baseline="0">
                <a:noFill/>
                <a:latin typeface="+mn-lt"/>
                <a:ea typeface="+mn-ea"/>
                <a:cs typeface="+mn-cs"/>
              </a:defRPr>
            </a:lvl3pPr>
            <a:lvl4pPr marL="0" indent="0" algn="l" defTabSz="914400" rtl="0" eaLnBrk="1" latinLnBrk="0" hangingPunct="1">
              <a:lnSpc>
                <a:spcPct val="90000"/>
              </a:lnSpc>
              <a:spcBef>
                <a:spcPts val="500"/>
              </a:spcBef>
              <a:buFont typeface="Arial" panose="020B0604020202020204" pitchFamily="34" charset="0"/>
              <a:buNone/>
              <a:defRPr sz="1800" b="0" kern="1200" cap="none" baseline="0">
                <a:noFill/>
                <a:latin typeface="+mn-lt"/>
                <a:ea typeface="+mn-ea"/>
                <a:cs typeface="+mn-cs"/>
              </a:defRPr>
            </a:lvl4pPr>
            <a:lvl5pPr marL="0" indent="0" algn="l" defTabSz="914400" rtl="0" eaLnBrk="1" latinLnBrk="0" hangingPunct="1">
              <a:lnSpc>
                <a:spcPct val="90000"/>
              </a:lnSpc>
              <a:spcBef>
                <a:spcPts val="500"/>
              </a:spcBef>
              <a:buFont typeface="Arial" panose="020B0604020202020204" pitchFamily="34" charset="0"/>
              <a:buNone/>
              <a:defRPr sz="1800" b="0" kern="1200" cap="none" baseline="0">
                <a:noFill/>
                <a:latin typeface="+mn-lt"/>
                <a:ea typeface="+mn-ea"/>
                <a:cs typeface="+mn-cs"/>
              </a:defRPr>
            </a:lvl5pPr>
            <a:lvl6pPr marL="0" indent="0" algn="l" defTabSz="914400" rtl="0" eaLnBrk="1" latinLnBrk="0" hangingPunct="1">
              <a:lnSpc>
                <a:spcPct val="90000"/>
              </a:lnSpc>
              <a:spcBef>
                <a:spcPts val="500"/>
              </a:spcBef>
              <a:buFont typeface="Arial" panose="020B0604020202020204" pitchFamily="34" charset="0"/>
              <a:buNone/>
              <a:defRPr sz="1800" b="0" kern="1200" cap="none" baseline="0">
                <a:noFill/>
                <a:latin typeface="+mn-lt"/>
                <a:ea typeface="+mn-ea"/>
                <a:cs typeface="+mn-cs"/>
              </a:defRPr>
            </a:lvl6pPr>
            <a:lvl7pPr marL="0" indent="0" algn="l" defTabSz="914400" rtl="0" eaLnBrk="1" latinLnBrk="0" hangingPunct="1">
              <a:lnSpc>
                <a:spcPct val="90000"/>
              </a:lnSpc>
              <a:spcBef>
                <a:spcPts val="500"/>
              </a:spcBef>
              <a:buFont typeface="Arial" panose="020B0604020202020204" pitchFamily="34" charset="0"/>
              <a:buNone/>
              <a:defRPr sz="1800" b="0" kern="1200" cap="none" baseline="0">
                <a:noFill/>
                <a:latin typeface="+mn-lt"/>
                <a:ea typeface="+mn-ea"/>
                <a:cs typeface="+mn-cs"/>
              </a:defRPr>
            </a:lvl7pPr>
            <a:lvl8pPr marL="0" indent="0" algn="l" defTabSz="914400" rtl="0" eaLnBrk="1" latinLnBrk="0" hangingPunct="1">
              <a:lnSpc>
                <a:spcPct val="90000"/>
              </a:lnSpc>
              <a:spcBef>
                <a:spcPts val="500"/>
              </a:spcBef>
              <a:buFont typeface="Arial" panose="020B0604020202020204" pitchFamily="34" charset="0"/>
              <a:buNone/>
              <a:defRPr sz="1800" b="0" kern="1200" cap="none" baseline="0">
                <a:noFill/>
                <a:latin typeface="+mn-lt"/>
                <a:ea typeface="+mn-ea"/>
                <a:cs typeface="+mn-cs"/>
              </a:defRPr>
            </a:lvl8pPr>
            <a:lvl9pPr marL="0" indent="0" algn="l" defTabSz="914400" rtl="0" eaLnBrk="1" latinLnBrk="0" hangingPunct="1">
              <a:lnSpc>
                <a:spcPct val="90000"/>
              </a:lnSpc>
              <a:spcBef>
                <a:spcPts val="500"/>
              </a:spcBef>
              <a:buFont typeface="Arial" panose="020B0604020202020204" pitchFamily="34" charset="0"/>
              <a:buNone/>
              <a:defRPr sz="1800" b="0" kern="1200" cap="none" baseline="0">
                <a:noFill/>
                <a:latin typeface="+mn-lt"/>
                <a:ea typeface="+mn-ea"/>
                <a:cs typeface="+mn-cs"/>
              </a:defRPr>
            </a:lvl9pPr>
          </a:lstStyle>
          <a:p>
            <a:r>
              <a:rPr lang="en-US" dirty="0"/>
              <a:t>Click to add pull-out text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endParaRPr lang="en-AU" dirty="0"/>
          </a:p>
        </p:txBody>
      </p:sp>
      <p:sp>
        <p:nvSpPr>
          <p:cNvPr id="3" name="Title 2">
            <a:extLst>
              <a:ext uri="{FF2B5EF4-FFF2-40B4-BE49-F238E27FC236}">
                <a16:creationId xmlns:a16="http://schemas.microsoft.com/office/drawing/2014/main" id="{19764E2F-C7F2-476A-A331-19652B2AE9BB}"/>
              </a:ext>
            </a:extLst>
          </p:cNvPr>
          <p:cNvSpPr txBox="1">
            <a:spLocks noGrp="1"/>
          </p:cNvSpPr>
          <p:nvPr>
            <p:ph type="title" idx="4294967295"/>
          </p:nvPr>
        </p:nvSpPr>
        <p:spPr>
          <a:xfrm>
            <a:off x="754078" y="2651416"/>
            <a:ext cx="4421275" cy="89255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24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Goal of the Identify stage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1400" b="0"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Consider what capabilities the organisation has now and compare these to future requirements.</a:t>
            </a:r>
          </a:p>
        </p:txBody>
      </p:sp>
      <p:sp>
        <p:nvSpPr>
          <p:cNvPr id="5" name="TextBox 4">
            <a:extLst>
              <a:ext uri="{FF2B5EF4-FFF2-40B4-BE49-F238E27FC236}">
                <a16:creationId xmlns:a16="http://schemas.microsoft.com/office/drawing/2014/main" id="{6FA48564-8E7D-4FC4-95AC-3E553434DC8E}"/>
              </a:ext>
            </a:extLst>
          </p:cNvPr>
          <p:cNvSpPr txBox="1"/>
          <p:nvPr/>
        </p:nvSpPr>
        <p:spPr>
          <a:xfrm>
            <a:off x="6177776" y="758590"/>
            <a:ext cx="5043588" cy="5570756"/>
          </a:xfrm>
          <a:prstGeom prst="rect">
            <a:avLst/>
          </a:prstGeom>
          <a:noFill/>
        </p:spPr>
        <p:txBody>
          <a:bodyPr wrap="square" rtlCol="0">
            <a:spAutoFit/>
          </a:bodyPr>
          <a:lstStyle/>
          <a:p>
            <a:r>
              <a:rPr lang="en-AU" sz="1600" b="1" dirty="0">
                <a:solidFill>
                  <a:schemeClr val="tx1"/>
                </a:solidFill>
                <a:latin typeface="Arial" panose="020B0604020202020204" pitchFamily="34" charset="0"/>
                <a:cs typeface="Arial" panose="020B0604020202020204" pitchFamily="34" charset="0"/>
              </a:rPr>
              <a:t>Please note:</a:t>
            </a:r>
            <a:endParaRPr lang="en-AU" sz="1600" dirty="0">
              <a:solidFill>
                <a:schemeClr val="tx1"/>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r>
              <a:rPr lang="en-AU" sz="1600" dirty="0">
                <a:solidFill>
                  <a:schemeClr val="tx1"/>
                </a:solidFill>
                <a:latin typeface="Arial" panose="020B0604020202020204" pitchFamily="34" charset="0"/>
                <a:cs typeface="Arial" panose="020B0604020202020204" pitchFamily="34" charset="0"/>
              </a:rPr>
              <a:t>This tool has been developed to assist you with:</a:t>
            </a:r>
          </a:p>
          <a:p>
            <a:pPr marL="800100" lvl="1" indent="-342900">
              <a:buFont typeface="+mj-lt"/>
              <a:buAutoNum type="arabicParenR"/>
            </a:pPr>
            <a:r>
              <a:rPr lang="en-AU" sz="1600" dirty="0">
                <a:solidFill>
                  <a:schemeClr val="tx1"/>
                </a:solidFill>
                <a:latin typeface="Arial" panose="020B0604020202020204" pitchFamily="34" charset="0"/>
                <a:cs typeface="Arial" panose="020B0604020202020204" pitchFamily="34" charset="0"/>
              </a:rPr>
              <a:t>Bringing it all together</a:t>
            </a:r>
          </a:p>
          <a:p>
            <a:pPr marL="800100" lvl="1" indent="-342900">
              <a:buFont typeface="+mj-lt"/>
              <a:buAutoNum type="arabicParenR"/>
            </a:pPr>
            <a:r>
              <a:rPr lang="en-AU" sz="1600" dirty="0">
                <a:solidFill>
                  <a:schemeClr val="tx1"/>
                </a:solidFill>
                <a:latin typeface="Arial" panose="020B0604020202020204" pitchFamily="34" charset="0"/>
                <a:cs typeface="Arial" panose="020B0604020202020204" pitchFamily="34" charset="0"/>
              </a:rPr>
              <a:t>Identify which initiatives to implement</a:t>
            </a:r>
          </a:p>
          <a:p>
            <a:pPr marL="285750" indent="-285750">
              <a:buFont typeface="Wingdings" panose="05000000000000000000" pitchFamily="2" charset="2"/>
              <a:buChar char="§"/>
            </a:pPr>
            <a:r>
              <a:rPr lang="en-AU" sz="1600" dirty="0">
                <a:solidFill>
                  <a:schemeClr val="tx1"/>
                </a:solidFill>
                <a:latin typeface="Arial" panose="020B0604020202020204" pitchFamily="34" charset="0"/>
                <a:cs typeface="Arial" panose="020B0604020202020204" pitchFamily="34" charset="0"/>
              </a:rPr>
              <a:t>This is not a comprehensive tool for the </a:t>
            </a:r>
            <a:r>
              <a:rPr lang="en-AU" sz="1600" dirty="0">
                <a:solidFill>
                  <a:schemeClr val="tx1"/>
                </a:solidFill>
                <a:latin typeface="Arial" panose="020B0604020202020204" pitchFamily="34" charset="0"/>
                <a:cs typeface="Arial" panose="020B0604020202020204" pitchFamily="34" charset="0"/>
                <a:hlinkClick r:id="rId2"/>
              </a:rPr>
              <a:t>Identify stage</a:t>
            </a:r>
            <a:r>
              <a:rPr lang="en-AU" sz="1600" dirty="0">
                <a:solidFill>
                  <a:schemeClr val="tx1"/>
                </a:solidFill>
                <a:latin typeface="Arial" panose="020B0604020202020204" pitchFamily="34" charset="0"/>
                <a:cs typeface="Arial" panose="020B0604020202020204" pitchFamily="34" charset="0"/>
              </a:rPr>
              <a:t> of the </a:t>
            </a:r>
            <a:r>
              <a:rPr lang="en-AU" sz="1600" dirty="0">
                <a:solidFill>
                  <a:schemeClr val="tx1"/>
                </a:solidFill>
                <a:latin typeface="Arial" panose="020B0604020202020204" pitchFamily="34" charset="0"/>
                <a:cs typeface="Arial" panose="020B0604020202020204" pitchFamily="34" charset="0"/>
                <a:hlinkClick r:id="rId3"/>
              </a:rPr>
              <a:t>Strategic Workforce Planning cycle.</a:t>
            </a:r>
            <a:r>
              <a:rPr lang="en-AU" sz="1600" dirty="0">
                <a:solidFill>
                  <a:schemeClr val="tx1"/>
                </a:solidFill>
                <a:latin typeface="Arial" panose="020B0604020202020204" pitchFamily="34" charset="0"/>
                <a:cs typeface="Arial" panose="020B0604020202020204" pitchFamily="34" charset="0"/>
              </a:rPr>
              <a:t> These templates will assist you with certain aspects of the </a:t>
            </a:r>
            <a:r>
              <a:rPr lang="en-AU" sz="1600" dirty="0">
                <a:solidFill>
                  <a:schemeClr val="tx1"/>
                </a:solidFill>
                <a:latin typeface="Arial" panose="020B0604020202020204" pitchFamily="34" charset="0"/>
                <a:cs typeface="Arial" panose="020B0604020202020204" pitchFamily="34" charset="0"/>
                <a:hlinkClick r:id="rId2"/>
              </a:rPr>
              <a:t>Identify stage</a:t>
            </a:r>
            <a:r>
              <a:rPr lang="en-AU" sz="1600" dirty="0">
                <a:solidFill>
                  <a:schemeClr val="tx1"/>
                </a:solidFill>
                <a:latin typeface="Arial" panose="020B0604020202020204" pitchFamily="34" charset="0"/>
                <a:cs typeface="Arial" panose="020B0604020202020204" pitchFamily="34" charset="0"/>
              </a:rPr>
              <a:t>. To learn about all the aspects of the Identify stage, register for the </a:t>
            </a:r>
            <a:r>
              <a:rPr lang="en-AU" sz="1600" dirty="0">
                <a:solidFill>
                  <a:schemeClr val="tx1"/>
                </a:solidFill>
                <a:latin typeface="Arial" panose="020B0604020202020204" pitchFamily="34" charset="0"/>
                <a:cs typeface="Arial" panose="020B0604020202020204" pitchFamily="34" charset="0"/>
                <a:hlinkClick r:id="rId4"/>
              </a:rPr>
              <a:t>NSW Government Strategic Workforce Planning Masterclasses</a:t>
            </a:r>
            <a:endParaRPr lang="en-AU" sz="1600" dirty="0">
              <a:solidFill>
                <a:schemeClr val="tx1"/>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r>
              <a:rPr lang="en-AU" sz="1600" dirty="0">
                <a:solidFill>
                  <a:schemeClr val="tx1"/>
                </a:solidFill>
                <a:latin typeface="Arial" panose="020B0604020202020204" pitchFamily="34" charset="0"/>
                <a:cs typeface="Arial" panose="020B0604020202020204" pitchFamily="34" charset="0"/>
              </a:rPr>
              <a:t>Please note that you may not need to use all elements of this tool. You may tailor or modify the templates based on the needs and strategic workforce planning maturity of your organisation.</a:t>
            </a:r>
          </a:p>
          <a:p>
            <a:pPr marL="285750" indent="-285750">
              <a:buFont typeface="Wingdings" panose="05000000000000000000" pitchFamily="2" charset="2"/>
              <a:buChar char="§"/>
            </a:pPr>
            <a:endParaRPr lang="en-AU" sz="1600" dirty="0">
              <a:latin typeface="Arial" panose="020B0604020202020204" pitchFamily="34" charset="0"/>
              <a:cs typeface="Arial" panose="020B0604020202020204" pitchFamily="34" charset="0"/>
            </a:endParaRPr>
          </a:p>
          <a:p>
            <a:r>
              <a:rPr lang="en-AU" sz="1600" b="1" dirty="0">
                <a:latin typeface="Arial" panose="020B0604020202020204" pitchFamily="34" charset="0"/>
                <a:cs typeface="Arial" panose="020B0604020202020204" pitchFamily="34" charset="0"/>
              </a:rPr>
              <a:t>Additional information</a:t>
            </a:r>
          </a:p>
          <a:p>
            <a:r>
              <a:rPr lang="en-AU" sz="1600" dirty="0">
                <a:latin typeface="Arial" panose="020B0604020202020204" pitchFamily="34" charset="0"/>
                <a:cs typeface="Arial" panose="020B0604020202020204" pitchFamily="34" charset="0"/>
              </a:rPr>
              <a:t>If you need further information or would like to provide feedback, please contact the NSW Public Service Commission at </a:t>
            </a:r>
            <a:r>
              <a:rPr lang="en-AU" sz="1600" dirty="0">
                <a:latin typeface="Arial" panose="020B0604020202020204" pitchFamily="34" charset="0"/>
                <a:cs typeface="Arial" panose="020B0604020202020204" pitchFamily="34" charset="0"/>
                <a:hlinkClick r:id="rId5"/>
              </a:rPr>
              <a:t>swp@psc.nsw.gov.au</a:t>
            </a:r>
            <a:endParaRPr lang="en-AU" sz="1600" dirty="0">
              <a:solidFill>
                <a:schemeClr val="tx1"/>
              </a:solidFill>
              <a:latin typeface="Arial" panose="020B0604020202020204" pitchFamily="34" charset="0"/>
              <a:cs typeface="Arial" panose="020B0604020202020204" pitchFamily="34" charset="0"/>
            </a:endParaRPr>
          </a:p>
          <a:p>
            <a:endParaRPr lang="en-AU" dirty="0"/>
          </a:p>
          <a:p>
            <a:endParaRPr lang="en-AU" dirty="0"/>
          </a:p>
        </p:txBody>
      </p:sp>
      <p:sp>
        <p:nvSpPr>
          <p:cNvPr id="19" name="Slide Number Placeholder 19">
            <a:extLst>
              <a:ext uri="{FF2B5EF4-FFF2-40B4-BE49-F238E27FC236}">
                <a16:creationId xmlns:a16="http://schemas.microsoft.com/office/drawing/2014/main" id="{EA6EABBA-023E-43C4-96C8-6A33A6971A51}"/>
              </a:ext>
              <a:ext uri="{C183D7F6-B498-43B3-948B-1728B52AA6E4}">
                <adec:decorative xmlns:adec="http://schemas.microsoft.com/office/drawing/2017/decorative" val="0"/>
              </a:ext>
            </a:extLst>
          </p:cNvPr>
          <p:cNvSpPr txBox="1">
            <a:spLocks/>
          </p:cNvSpPr>
          <p:nvPr/>
        </p:nvSpPr>
        <p:spPr>
          <a:xfrm>
            <a:off x="11470846" y="6135901"/>
            <a:ext cx="540000" cy="54000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chemeClr val="bg2"/>
          </a:solidFill>
        </p:spPr>
        <p:txBody>
          <a:bodyPr vert="horz" wrap="square" lIns="54000" tIns="90000" rIns="91440" bIns="45720" rtlCol="0" anchor="ctr">
            <a:noAutofit/>
          </a:bodyPr>
          <a:lstStyle>
            <a:defPPr>
              <a:defRPr lang="en-US"/>
            </a:defPPr>
            <a:lvl1pPr marL="0" algn="ctr" defTabSz="914400" rtl="0" eaLnBrk="1" latinLnBrk="0" hangingPunct="1">
              <a:defRPr sz="1200" b="1"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2792D9D-652E-4EC2-934C-AA70119B3570}" type="slidenum">
              <a:rPr lang="en-GB" smtClean="0"/>
              <a:pPr/>
              <a:t>2</a:t>
            </a:fld>
            <a:endParaRPr lang="en-GB" dirty="0"/>
          </a:p>
        </p:txBody>
      </p:sp>
      <p:pic>
        <p:nvPicPr>
          <p:cNvPr id="9" name="Picture 8" descr="Icon&#10;&#10;Description automatically generated">
            <a:extLst>
              <a:ext uri="{FF2B5EF4-FFF2-40B4-BE49-F238E27FC236}">
                <a16:creationId xmlns:a16="http://schemas.microsoft.com/office/drawing/2014/main" id="{94DAC4BF-27E0-46BE-81DA-1A66BA776C2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04088" y="1593413"/>
            <a:ext cx="846000" cy="846000"/>
          </a:xfrm>
          <a:prstGeom prst="rect">
            <a:avLst/>
          </a:prstGeom>
        </p:spPr>
      </p:pic>
    </p:spTree>
    <p:extLst>
      <p:ext uri="{BB962C8B-B14F-4D97-AF65-F5344CB8AC3E}">
        <p14:creationId xmlns:p14="http://schemas.microsoft.com/office/powerpoint/2010/main" val="1452315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19">
            <a:extLst>
              <a:ext uri="{FF2B5EF4-FFF2-40B4-BE49-F238E27FC236}">
                <a16:creationId xmlns:a16="http://schemas.microsoft.com/office/drawing/2014/main" id="{4F076EE2-F44C-4BA9-8711-74ABDD1480A5}"/>
              </a:ext>
              <a:ext uri="{C183D7F6-B498-43B3-948B-1728B52AA6E4}">
                <adec:decorative xmlns:adec="http://schemas.microsoft.com/office/drawing/2017/decorative" val="1"/>
              </a:ext>
            </a:extLst>
          </p:cNvPr>
          <p:cNvSpPr txBox="1">
            <a:spLocks/>
          </p:cNvSpPr>
          <p:nvPr/>
        </p:nvSpPr>
        <p:spPr>
          <a:xfrm rot="5400000">
            <a:off x="7586516" y="869768"/>
            <a:ext cx="3663870" cy="3927211"/>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rgbClr val="13D0CA"/>
          </a:solidFill>
        </p:spPr>
        <p:txBody>
          <a:bodyPr vert="horz" wrap="square" lIns="54000" tIns="90000" rIns="91440" bIns="45720" rtlCol="0" anchor="ctr">
            <a:noAutofit/>
          </a:bodyPr>
          <a:lstStyle>
            <a:defPPr>
              <a:defRPr lang="en-US"/>
            </a:defPPr>
            <a:lvl1pPr marL="0" algn="ctr" defTabSz="914400" rtl="0" eaLnBrk="1" latinLnBrk="0" hangingPunct="1">
              <a:defRPr sz="1200" b="1"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dirty="0"/>
          </a:p>
        </p:txBody>
      </p:sp>
      <p:sp>
        <p:nvSpPr>
          <p:cNvPr id="2" name="Title 1">
            <a:extLst>
              <a:ext uri="{FF2B5EF4-FFF2-40B4-BE49-F238E27FC236}">
                <a16:creationId xmlns:a16="http://schemas.microsoft.com/office/drawing/2014/main" id="{2A974AA3-2501-4FB8-8857-FFB00DF1BB30}"/>
              </a:ext>
            </a:extLst>
          </p:cNvPr>
          <p:cNvSpPr txBox="1">
            <a:spLocks noGrp="1"/>
          </p:cNvSpPr>
          <p:nvPr>
            <p:ph type="title" idx="4294967295"/>
          </p:nvPr>
        </p:nvSpPr>
        <p:spPr>
          <a:xfrm>
            <a:off x="975042" y="292251"/>
            <a:ext cx="6715167" cy="52322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2800" b="1" i="0" u="none" strike="noStrike" kern="1200" cap="none" spc="0" normalizeH="0" baseline="0" noProof="0" dirty="0">
                <a:ln>
                  <a:noFill/>
                </a:ln>
                <a:solidFill>
                  <a:srgbClr val="3E2C56"/>
                </a:solidFill>
                <a:effectLst/>
                <a:uLnTx/>
                <a:uFillTx/>
                <a:latin typeface="Arial"/>
                <a:ea typeface="+mn-ea"/>
                <a:cs typeface="Arial"/>
              </a:rPr>
              <a:t>1) Bringing it all together</a:t>
            </a:r>
          </a:p>
        </p:txBody>
      </p:sp>
      <p:sp>
        <p:nvSpPr>
          <p:cNvPr id="3" name="TextBox 2">
            <a:extLst>
              <a:ext uri="{FF2B5EF4-FFF2-40B4-BE49-F238E27FC236}">
                <a16:creationId xmlns:a16="http://schemas.microsoft.com/office/drawing/2014/main" id="{999620C2-4063-4DE1-815F-A661708D09DD}"/>
              </a:ext>
            </a:extLst>
          </p:cNvPr>
          <p:cNvSpPr txBox="1"/>
          <p:nvPr/>
        </p:nvSpPr>
        <p:spPr>
          <a:xfrm>
            <a:off x="1302247" y="952284"/>
            <a:ext cx="6060757" cy="4016484"/>
          </a:xfrm>
          <a:prstGeom prst="rect">
            <a:avLst/>
          </a:prstGeom>
          <a:noFill/>
        </p:spPr>
        <p:txBody>
          <a:bodyPr wrap="square" rtlCol="0">
            <a:spAutoFit/>
          </a:bodyPr>
          <a:lstStyle/>
          <a:p>
            <a:pPr>
              <a:spcAft>
                <a:spcPts val="600"/>
              </a:spcAft>
            </a:pPr>
            <a:r>
              <a:rPr lang="en-US" sz="1600" dirty="0">
                <a:latin typeface="Arial"/>
                <a:cs typeface="Arial"/>
              </a:rPr>
              <a:t>The </a:t>
            </a:r>
            <a:r>
              <a:rPr lang="en-AU" sz="1600" dirty="0">
                <a:latin typeface="Arial" panose="020B0604020202020204" pitchFamily="34" charset="0"/>
                <a:cs typeface="Arial" panose="020B0604020202020204" pitchFamily="34" charset="0"/>
                <a:hlinkClick r:id="rId3"/>
              </a:rPr>
              <a:t>Identify stage</a:t>
            </a:r>
            <a:r>
              <a:rPr lang="en-AU" sz="1600" dirty="0">
                <a:latin typeface="Arial" panose="020B0604020202020204" pitchFamily="34" charset="0"/>
                <a:cs typeface="Arial" panose="020B0604020202020204" pitchFamily="34" charset="0"/>
              </a:rPr>
              <a:t> </a:t>
            </a:r>
            <a:r>
              <a:rPr lang="en-US" sz="1600" dirty="0">
                <a:latin typeface="Arial"/>
                <a:cs typeface="Arial"/>
              </a:rPr>
              <a:t>of the </a:t>
            </a:r>
            <a:r>
              <a:rPr lang="en-AU" sz="1600" dirty="0">
                <a:latin typeface="Arial" panose="020B0604020202020204" pitchFamily="34" charset="0"/>
                <a:cs typeface="Arial" panose="020B0604020202020204" pitchFamily="34" charset="0"/>
                <a:hlinkClick r:id="rId4"/>
              </a:rPr>
              <a:t>Strategic Workforce Planning cycle </a:t>
            </a:r>
            <a:r>
              <a:rPr lang="en-US" sz="1600" dirty="0">
                <a:latin typeface="Arial"/>
                <a:cs typeface="Arial"/>
              </a:rPr>
              <a:t>is about bringing together the outputs from the </a:t>
            </a:r>
            <a:r>
              <a:rPr lang="en-AU" sz="1600" dirty="0">
                <a:latin typeface="Arial" panose="020B0604020202020204" pitchFamily="34" charset="0"/>
                <a:cs typeface="Arial" panose="020B0604020202020204" pitchFamily="34" charset="0"/>
                <a:hlinkClick r:id="rId5"/>
              </a:rPr>
              <a:t>Align</a:t>
            </a:r>
            <a:r>
              <a:rPr lang="en-US" sz="1600" dirty="0">
                <a:latin typeface="Arial"/>
                <a:cs typeface="Arial"/>
              </a:rPr>
              <a:t> and </a:t>
            </a:r>
            <a:r>
              <a:rPr lang="en-AU" sz="1600" dirty="0">
                <a:latin typeface="Arial" panose="020B0604020202020204" pitchFamily="34" charset="0"/>
                <a:cs typeface="Arial" panose="020B0604020202020204" pitchFamily="34" charset="0"/>
                <a:hlinkClick r:id="rId6"/>
              </a:rPr>
              <a:t>Compare</a:t>
            </a:r>
            <a:r>
              <a:rPr lang="en-US" sz="1600" dirty="0">
                <a:latin typeface="Arial"/>
                <a:cs typeface="Arial"/>
              </a:rPr>
              <a:t> stages and identifying the initiatives required to address workforce gaps and opportunities. </a:t>
            </a:r>
          </a:p>
          <a:p>
            <a:pPr>
              <a:spcAft>
                <a:spcPts val="600"/>
              </a:spcAft>
            </a:pPr>
            <a:r>
              <a:rPr lang="en-US" sz="1600" dirty="0">
                <a:latin typeface="Arial"/>
                <a:cs typeface="Arial"/>
              </a:rPr>
              <a:t>As you consider the data you’ve previously gathered in the </a:t>
            </a:r>
            <a:r>
              <a:rPr lang="en-AU" sz="1600" dirty="0">
                <a:latin typeface="Arial" panose="020B0604020202020204" pitchFamily="34" charset="0"/>
                <a:cs typeface="Arial" panose="020B0604020202020204" pitchFamily="34" charset="0"/>
                <a:hlinkClick r:id="rId5"/>
              </a:rPr>
              <a:t>Align</a:t>
            </a:r>
            <a:r>
              <a:rPr lang="en-US" sz="1600" dirty="0">
                <a:latin typeface="Arial"/>
                <a:cs typeface="Arial"/>
              </a:rPr>
              <a:t> and </a:t>
            </a:r>
            <a:r>
              <a:rPr lang="en-AU" sz="1600" dirty="0">
                <a:latin typeface="Arial" panose="020B0604020202020204" pitchFamily="34" charset="0"/>
                <a:cs typeface="Arial" panose="020B0604020202020204" pitchFamily="34" charset="0"/>
                <a:hlinkClick r:id="rId6"/>
              </a:rPr>
              <a:t>Compare</a:t>
            </a:r>
            <a:r>
              <a:rPr lang="en-US" sz="1600" dirty="0">
                <a:latin typeface="Arial"/>
                <a:cs typeface="Arial"/>
              </a:rPr>
              <a:t> stages, the </a:t>
            </a:r>
            <a:r>
              <a:rPr lang="en-AU" sz="1600" dirty="0">
                <a:latin typeface="Arial" panose="020B0604020202020204" pitchFamily="34" charset="0"/>
                <a:cs typeface="Arial" panose="020B0604020202020204" pitchFamily="34" charset="0"/>
                <a:hlinkClick r:id="rId3"/>
              </a:rPr>
              <a:t>Identify</a:t>
            </a:r>
            <a:r>
              <a:rPr lang="en-AU" sz="1600" dirty="0">
                <a:latin typeface="Arial" panose="020B0604020202020204" pitchFamily="34" charset="0"/>
                <a:cs typeface="Arial" panose="020B0604020202020204" pitchFamily="34" charset="0"/>
              </a:rPr>
              <a:t> stage is about building a view of what your organisation’s ideal future workforce looks like. The ideal future workforce is one which will allow your organisation to achieve its strategic objectives in a range of plausible future scenarios. </a:t>
            </a:r>
          </a:p>
          <a:p>
            <a:pPr>
              <a:spcAft>
                <a:spcPts val="600"/>
              </a:spcAft>
            </a:pPr>
            <a:r>
              <a:rPr lang="en-AU" sz="1600" dirty="0">
                <a:latin typeface="Arial" panose="020B0604020202020204" pitchFamily="34" charset="0"/>
                <a:cs typeface="Arial" panose="020B0604020202020204" pitchFamily="34" charset="0"/>
              </a:rPr>
              <a:t>To build a picture of your ideal workforce, you will need to gather the future workforce requirements identified in previous stages, brainstorm themes and levers, and </a:t>
            </a:r>
            <a:r>
              <a:rPr lang="en-US" sz="1600" dirty="0">
                <a:latin typeface="Arial"/>
                <a:cs typeface="Arial"/>
              </a:rPr>
              <a:t>identify initiatives to implement.</a:t>
            </a:r>
          </a:p>
          <a:p>
            <a:endParaRPr lang="en-AU" sz="1600" dirty="0"/>
          </a:p>
        </p:txBody>
      </p:sp>
      <p:sp>
        <p:nvSpPr>
          <p:cNvPr id="5" name="TextBox 4">
            <a:extLst>
              <a:ext uri="{FF2B5EF4-FFF2-40B4-BE49-F238E27FC236}">
                <a16:creationId xmlns:a16="http://schemas.microsoft.com/office/drawing/2014/main" id="{C8753888-E58D-485F-8336-38AEB3503623}"/>
              </a:ext>
            </a:extLst>
          </p:cNvPr>
          <p:cNvSpPr txBox="1"/>
          <p:nvPr/>
        </p:nvSpPr>
        <p:spPr>
          <a:xfrm>
            <a:off x="7445492" y="1539235"/>
            <a:ext cx="3883174" cy="2323713"/>
          </a:xfrm>
          <a:prstGeom prst="rect">
            <a:avLst/>
          </a:prstGeom>
          <a:noFill/>
        </p:spPr>
        <p:txBody>
          <a:bodyPr wrap="square" rtlCol="0">
            <a:spAutoFit/>
          </a:bodyPr>
          <a:lstStyle/>
          <a:p>
            <a:pPr marL="100012" lvl="1">
              <a:spcAft>
                <a:spcPts val="600"/>
              </a:spcAft>
            </a:pPr>
            <a:r>
              <a:rPr lang="en-US" sz="1600" b="1" dirty="0">
                <a:latin typeface="Arial"/>
                <a:cs typeface="Arial"/>
              </a:rPr>
              <a:t>Tips on how to use this tool:</a:t>
            </a:r>
          </a:p>
          <a:p>
            <a:pPr marL="271462" lvl="1" indent="-171450">
              <a:spcAft>
                <a:spcPts val="600"/>
              </a:spcAft>
              <a:buFont typeface="Wingdings" panose="05000000000000000000" pitchFamily="2" charset="2"/>
              <a:buChar char="§"/>
            </a:pPr>
            <a:r>
              <a:rPr lang="en-US" sz="1400" dirty="0">
                <a:latin typeface="Arial"/>
                <a:cs typeface="Arial"/>
              </a:rPr>
              <a:t>This tool helps you identify themes and levers that will assist you in developing strategic workforce planning initiatives</a:t>
            </a:r>
          </a:p>
          <a:p>
            <a:pPr marL="271462" lvl="1" indent="-171450">
              <a:spcAft>
                <a:spcPts val="600"/>
              </a:spcAft>
              <a:buFont typeface="Wingdings" panose="05000000000000000000" pitchFamily="2" charset="2"/>
              <a:buChar char="§"/>
            </a:pPr>
            <a:r>
              <a:rPr lang="en-US" sz="1400" dirty="0">
                <a:latin typeface="Arial"/>
                <a:cs typeface="Arial"/>
              </a:rPr>
              <a:t>When identifying initiatives to implement consider the future workforce requirements you identified in the </a:t>
            </a:r>
            <a:r>
              <a:rPr lang="en-AU" sz="1400" dirty="0">
                <a:latin typeface="Arial" panose="020B0604020202020204" pitchFamily="34" charset="0"/>
                <a:cs typeface="Arial" panose="020B0604020202020204" pitchFamily="34" charset="0"/>
                <a:hlinkClick r:id="rId5"/>
              </a:rPr>
              <a:t>Align</a:t>
            </a:r>
            <a:r>
              <a:rPr lang="en-US" sz="1400" dirty="0">
                <a:latin typeface="Arial"/>
                <a:cs typeface="Arial"/>
              </a:rPr>
              <a:t> and </a:t>
            </a:r>
            <a:r>
              <a:rPr lang="en-AU" sz="1400" dirty="0">
                <a:latin typeface="Arial" panose="020B0604020202020204" pitchFamily="34" charset="0"/>
                <a:cs typeface="Arial" panose="020B0604020202020204" pitchFamily="34" charset="0"/>
                <a:hlinkClick r:id="rId6"/>
              </a:rPr>
              <a:t>Compare</a:t>
            </a:r>
            <a:r>
              <a:rPr lang="en-US" sz="1400" dirty="0">
                <a:latin typeface="Arial"/>
                <a:cs typeface="Arial"/>
              </a:rPr>
              <a:t> stage</a:t>
            </a:r>
          </a:p>
          <a:p>
            <a:endParaRPr lang="en-AU" sz="1600" dirty="0"/>
          </a:p>
        </p:txBody>
      </p:sp>
      <p:sp>
        <p:nvSpPr>
          <p:cNvPr id="13" name="Slide Number Placeholder 19">
            <a:extLst>
              <a:ext uri="{FF2B5EF4-FFF2-40B4-BE49-F238E27FC236}">
                <a16:creationId xmlns:a16="http://schemas.microsoft.com/office/drawing/2014/main" id="{C6BB8C93-055F-4F44-8C73-C46AC313810F}"/>
              </a:ext>
              <a:ext uri="{C183D7F6-B498-43B3-948B-1728B52AA6E4}">
                <adec:decorative xmlns:adec="http://schemas.microsoft.com/office/drawing/2017/decorative" val="0"/>
              </a:ext>
            </a:extLst>
          </p:cNvPr>
          <p:cNvSpPr txBox="1">
            <a:spLocks/>
          </p:cNvSpPr>
          <p:nvPr/>
        </p:nvSpPr>
        <p:spPr>
          <a:xfrm>
            <a:off x="11470846" y="6135901"/>
            <a:ext cx="540000" cy="54000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chemeClr val="bg2"/>
          </a:solidFill>
        </p:spPr>
        <p:txBody>
          <a:bodyPr vert="horz" wrap="square" lIns="54000" tIns="90000" rIns="91440" bIns="45720" rtlCol="0" anchor="ctr">
            <a:noAutofit/>
          </a:bodyPr>
          <a:lstStyle>
            <a:defPPr>
              <a:defRPr lang="en-US"/>
            </a:defPPr>
            <a:lvl1pPr marL="0" algn="ctr" defTabSz="914400" rtl="0" eaLnBrk="1" latinLnBrk="0" hangingPunct="1">
              <a:defRPr sz="1200" b="1"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2792D9D-652E-4EC2-934C-AA70119B3570}" type="slidenum">
              <a:rPr lang="en-GB" smtClean="0"/>
              <a:pPr/>
              <a:t>3</a:t>
            </a:fld>
            <a:endParaRPr lang="en-GB" dirty="0"/>
          </a:p>
        </p:txBody>
      </p:sp>
      <p:pic>
        <p:nvPicPr>
          <p:cNvPr id="7" name="Picture 6" descr="Icon&#10;&#10;Description automatically generated">
            <a:extLst>
              <a:ext uri="{FF2B5EF4-FFF2-40B4-BE49-F238E27FC236}">
                <a16:creationId xmlns:a16="http://schemas.microsoft.com/office/drawing/2014/main" id="{0E6ACAE1-4000-4B48-8A38-EF90F3E84F8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29042" y="106284"/>
            <a:ext cx="846000" cy="846000"/>
          </a:xfrm>
          <a:prstGeom prst="rect">
            <a:avLst/>
          </a:prstGeom>
        </p:spPr>
      </p:pic>
    </p:spTree>
    <p:extLst>
      <p:ext uri="{BB962C8B-B14F-4D97-AF65-F5344CB8AC3E}">
        <p14:creationId xmlns:p14="http://schemas.microsoft.com/office/powerpoint/2010/main" val="2726997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0ACAC3A-B3C2-43C2-9FCA-ED5454251AB6}"/>
              </a:ext>
            </a:extLst>
          </p:cNvPr>
          <p:cNvSpPr>
            <a:spLocks noGrp="1"/>
          </p:cNvSpPr>
          <p:nvPr>
            <p:ph type="title" idx="4294967295"/>
          </p:nvPr>
        </p:nvSpPr>
        <p:spPr>
          <a:xfrm>
            <a:off x="1053715" y="229476"/>
            <a:ext cx="11161212" cy="52322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marR="0" lvl="0" indent="-457200" algn="l" defTabSz="914400" rtl="0" eaLnBrk="1" fontAlgn="auto" latinLnBrk="0" hangingPunct="1">
              <a:lnSpc>
                <a:spcPct val="100000"/>
              </a:lnSpc>
              <a:spcBef>
                <a:spcPts val="0"/>
              </a:spcBef>
              <a:spcAft>
                <a:spcPts val="200"/>
              </a:spcAft>
              <a:buClrTx/>
              <a:buSzTx/>
              <a:buFontTx/>
              <a:buAutoNum type="arabicParenR"/>
              <a:tabLst/>
              <a:defRPr/>
            </a:pPr>
            <a:r>
              <a:rPr kumimoji="0" lang="en-AU" sz="2800" b="1" i="0" u="none" strike="noStrike" kern="1200" cap="none" spc="0" normalizeH="0" baseline="0" noProof="0" dirty="0">
                <a:ln>
                  <a:noFill/>
                </a:ln>
                <a:solidFill>
                  <a:srgbClr val="3E2C56"/>
                </a:solidFill>
                <a:effectLst/>
                <a:uLnTx/>
                <a:uFillTx/>
                <a:latin typeface="Arial"/>
                <a:ea typeface="+mn-ea"/>
                <a:cs typeface="Arial"/>
              </a:rPr>
              <a:t>Bringing it all together</a:t>
            </a:r>
          </a:p>
        </p:txBody>
      </p:sp>
      <p:sp>
        <p:nvSpPr>
          <p:cNvPr id="7" name="Rectangle 6">
            <a:extLst>
              <a:ext uri="{FF2B5EF4-FFF2-40B4-BE49-F238E27FC236}">
                <a16:creationId xmlns:a16="http://schemas.microsoft.com/office/drawing/2014/main" id="{37C611D1-1810-471C-82C0-E3AF06D64613}"/>
              </a:ext>
            </a:extLst>
          </p:cNvPr>
          <p:cNvSpPr/>
          <p:nvPr/>
        </p:nvSpPr>
        <p:spPr>
          <a:xfrm>
            <a:off x="1121181" y="1170973"/>
            <a:ext cx="1722547" cy="2117190"/>
          </a:xfrm>
          <a:prstGeom prst="rect">
            <a:avLst/>
          </a:prstGeom>
          <a:solidFill>
            <a:srgbClr val="00826F"/>
          </a:solidFill>
          <a:ln>
            <a:solidFill>
              <a:srgbClr val="0082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400" b="1" dirty="0">
                <a:latin typeface="Arial" panose="020B0604020202020204" pitchFamily="34" charset="0"/>
                <a:cs typeface="Arial" panose="020B0604020202020204" pitchFamily="34" charset="0"/>
              </a:rPr>
              <a:t>1</a:t>
            </a:r>
          </a:p>
          <a:p>
            <a:pPr algn="ctr"/>
            <a:r>
              <a:rPr lang="en-AU" sz="1200" b="1" dirty="0">
                <a:solidFill>
                  <a:schemeClr val="bg1"/>
                </a:solidFill>
                <a:latin typeface="Arial" panose="020B0604020202020204" pitchFamily="34" charset="0"/>
                <a:cs typeface="Arial" panose="020B0604020202020204" pitchFamily="34" charset="0"/>
              </a:rPr>
              <a:t>Consider the requirements and outputs of the </a:t>
            </a:r>
            <a:r>
              <a:rPr lang="en-AU" sz="1100" b="1" dirty="0">
                <a:solidFill>
                  <a:schemeClr val="bg1"/>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Align</a:t>
            </a:r>
            <a:r>
              <a:rPr lang="en-AU" sz="1100" b="1" dirty="0">
                <a:solidFill>
                  <a:schemeClr val="bg1"/>
                </a:solidFill>
                <a:latin typeface="Arial" panose="020B0604020202020204" pitchFamily="34" charset="0"/>
                <a:cs typeface="Arial" panose="020B0604020202020204" pitchFamily="34" charset="0"/>
              </a:rPr>
              <a:t> stage</a:t>
            </a:r>
          </a:p>
        </p:txBody>
      </p:sp>
      <p:sp>
        <p:nvSpPr>
          <p:cNvPr id="10" name="TextBox 9">
            <a:extLst>
              <a:ext uri="{FF2B5EF4-FFF2-40B4-BE49-F238E27FC236}">
                <a16:creationId xmlns:a16="http://schemas.microsoft.com/office/drawing/2014/main" id="{13244873-17A1-4316-B10E-131C84D3AB3D}"/>
              </a:ext>
            </a:extLst>
          </p:cNvPr>
          <p:cNvSpPr txBox="1"/>
          <p:nvPr/>
        </p:nvSpPr>
        <p:spPr>
          <a:xfrm>
            <a:off x="2932209" y="1196774"/>
            <a:ext cx="4505341" cy="1384995"/>
          </a:xfrm>
          <a:prstGeom prst="rect">
            <a:avLst/>
          </a:prstGeom>
          <a:noFill/>
          <a:ln>
            <a:noFill/>
          </a:ln>
        </p:spPr>
        <p:txBody>
          <a:bodyPr wrap="square" rtlCol="0">
            <a:spAutoFit/>
          </a:bodyPr>
          <a:lstStyle/>
          <a:p>
            <a:r>
              <a:rPr lang="en-AU" sz="1200" b="1" dirty="0">
                <a:latin typeface="Arial" panose="020B0604020202020204" pitchFamily="34" charset="0"/>
                <a:cs typeface="Arial" panose="020B0604020202020204" pitchFamily="34" charset="0"/>
              </a:rPr>
              <a:t>Questions to consider:</a:t>
            </a:r>
          </a:p>
          <a:p>
            <a:pPr marL="182563" indent="-182563">
              <a:buFont typeface="Wingdings" panose="05000000000000000000" pitchFamily="2" charset="2"/>
              <a:buChar char="§"/>
            </a:pPr>
            <a:r>
              <a:rPr lang="en-AU" sz="1200" dirty="0">
                <a:latin typeface="Arial" panose="020B0604020202020204" pitchFamily="34" charset="0"/>
                <a:cs typeface="Arial" panose="020B0604020202020204" pitchFamily="34" charset="0"/>
              </a:rPr>
              <a:t>What are the strategic objectives of your organisation?</a:t>
            </a:r>
          </a:p>
          <a:p>
            <a:pPr marL="182563" indent="-182563">
              <a:buFont typeface="Wingdings" panose="05000000000000000000" pitchFamily="2" charset="2"/>
              <a:buChar char="§"/>
            </a:pPr>
            <a:r>
              <a:rPr lang="en-AU" sz="1200" dirty="0">
                <a:latin typeface="Arial" panose="020B0604020202020204" pitchFamily="34" charset="0"/>
                <a:cs typeface="Arial" panose="020B0604020202020204" pitchFamily="34" charset="0"/>
              </a:rPr>
              <a:t>What are the strategic priorities of your senior executives? </a:t>
            </a:r>
          </a:p>
          <a:p>
            <a:pPr marL="182563" indent="-182563">
              <a:buFont typeface="Wingdings" panose="05000000000000000000" pitchFamily="2" charset="2"/>
              <a:buChar char="§"/>
            </a:pPr>
            <a:r>
              <a:rPr lang="en-AU" sz="1200" dirty="0">
                <a:latin typeface="Arial" panose="020B0604020202020204" pitchFamily="34" charset="0"/>
                <a:cs typeface="Arial" panose="020B0604020202020204" pitchFamily="34" charset="0"/>
              </a:rPr>
              <a:t>What are the insights you’ve gained in speaking to the relevant stakeholders across your organisation?</a:t>
            </a:r>
          </a:p>
          <a:p>
            <a:pPr marL="182563" indent="-182563">
              <a:buFont typeface="Wingdings" panose="05000000000000000000" pitchFamily="2" charset="2"/>
              <a:buChar char="§"/>
            </a:pPr>
            <a:r>
              <a:rPr lang="en-AU" sz="1200" dirty="0">
                <a:latin typeface="Arial" panose="020B0604020202020204" pitchFamily="34" charset="0"/>
                <a:cs typeface="Arial" panose="020B0604020202020204" pitchFamily="34" charset="0"/>
              </a:rPr>
              <a:t>What attributes and roles in your organisation have the ability to accelerate the execution of your organisation’s strategy?</a:t>
            </a:r>
          </a:p>
        </p:txBody>
      </p:sp>
      <p:sp>
        <p:nvSpPr>
          <p:cNvPr id="29" name="TextBox 28">
            <a:extLst>
              <a:ext uri="{FF2B5EF4-FFF2-40B4-BE49-F238E27FC236}">
                <a16:creationId xmlns:a16="http://schemas.microsoft.com/office/drawing/2014/main" id="{834CFA56-2911-40F5-BD1A-78B10A229329}"/>
              </a:ext>
            </a:extLst>
          </p:cNvPr>
          <p:cNvSpPr txBox="1"/>
          <p:nvPr/>
        </p:nvSpPr>
        <p:spPr>
          <a:xfrm>
            <a:off x="7526032" y="1191778"/>
            <a:ext cx="4076687" cy="276999"/>
          </a:xfrm>
          <a:prstGeom prst="rect">
            <a:avLst/>
          </a:prstGeom>
          <a:noFill/>
          <a:ln>
            <a:noFill/>
          </a:ln>
        </p:spPr>
        <p:txBody>
          <a:bodyPr wrap="square" rtlCol="0">
            <a:spAutoFit/>
          </a:bodyPr>
          <a:lstStyle/>
          <a:p>
            <a:r>
              <a:rPr lang="en-AU" sz="1200" b="1" dirty="0">
                <a:latin typeface="Arial" panose="020B0604020202020204" pitchFamily="34" charset="0"/>
                <a:cs typeface="Arial" panose="020B0604020202020204" pitchFamily="34" charset="0"/>
              </a:rPr>
              <a:t>Response:</a:t>
            </a:r>
            <a:endParaRPr lang="en-AU" sz="1200" dirty="0">
              <a:latin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526EE18C-6C51-4B15-83CA-70B8AB1E9F3D}"/>
              </a:ext>
            </a:extLst>
          </p:cNvPr>
          <p:cNvSpPr/>
          <p:nvPr/>
        </p:nvSpPr>
        <p:spPr>
          <a:xfrm>
            <a:off x="1132339" y="3395878"/>
            <a:ext cx="1690207" cy="2141066"/>
          </a:xfrm>
          <a:prstGeom prst="rect">
            <a:avLst/>
          </a:prstGeom>
          <a:solidFill>
            <a:srgbClr val="783875"/>
          </a:solidFill>
          <a:ln>
            <a:solidFill>
              <a:srgbClr val="7838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400" b="1" dirty="0">
                <a:solidFill>
                  <a:schemeClr val="bg1"/>
                </a:solidFill>
                <a:latin typeface="Arial" panose="020B0604020202020204" pitchFamily="34" charset="0"/>
                <a:cs typeface="Arial" panose="020B0604020202020204" pitchFamily="34" charset="0"/>
              </a:rPr>
              <a:t>2</a:t>
            </a:r>
          </a:p>
          <a:p>
            <a:pPr algn="ctr"/>
            <a:r>
              <a:rPr lang="en-AU" sz="1200" b="1" dirty="0">
                <a:solidFill>
                  <a:schemeClr val="bg1"/>
                </a:solidFill>
                <a:latin typeface="Arial" panose="020B0604020202020204" pitchFamily="34" charset="0"/>
                <a:cs typeface="Arial" panose="020B0604020202020204" pitchFamily="34" charset="0"/>
              </a:rPr>
              <a:t>Consider the requirements and outputs of the </a:t>
            </a:r>
            <a:r>
              <a:rPr lang="en-AU" sz="1100" b="1" dirty="0">
                <a:solidFill>
                  <a:schemeClr val="bg1"/>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Compare</a:t>
            </a:r>
            <a:r>
              <a:rPr lang="en-AU" sz="1100" b="1" dirty="0">
                <a:solidFill>
                  <a:schemeClr val="bg1"/>
                </a:solidFill>
                <a:latin typeface="Arial" panose="020B0604020202020204" pitchFamily="34" charset="0"/>
                <a:cs typeface="Arial" panose="020B0604020202020204" pitchFamily="34" charset="0"/>
              </a:rPr>
              <a:t> stage</a:t>
            </a:r>
          </a:p>
        </p:txBody>
      </p:sp>
      <p:sp>
        <p:nvSpPr>
          <p:cNvPr id="16" name="TextBox 15">
            <a:extLst>
              <a:ext uri="{FF2B5EF4-FFF2-40B4-BE49-F238E27FC236}">
                <a16:creationId xmlns:a16="http://schemas.microsoft.com/office/drawing/2014/main" id="{C6EC0E6D-9E3B-488D-A2AD-E561CC885CE3}"/>
              </a:ext>
            </a:extLst>
          </p:cNvPr>
          <p:cNvSpPr txBox="1"/>
          <p:nvPr/>
        </p:nvSpPr>
        <p:spPr>
          <a:xfrm>
            <a:off x="2921619" y="3507162"/>
            <a:ext cx="4371279" cy="1754326"/>
          </a:xfrm>
          <a:prstGeom prst="rect">
            <a:avLst/>
          </a:prstGeom>
          <a:noFill/>
        </p:spPr>
        <p:txBody>
          <a:bodyPr wrap="square" rtlCol="0">
            <a:spAutoFit/>
          </a:bodyPr>
          <a:lstStyle/>
          <a:p>
            <a:r>
              <a:rPr lang="en-AU" sz="1200" b="1" dirty="0">
                <a:latin typeface="Arial" panose="020B0604020202020204" pitchFamily="34" charset="0"/>
                <a:cs typeface="Arial" panose="020B0604020202020204" pitchFamily="34" charset="0"/>
              </a:rPr>
              <a:t>Questions to consider:</a:t>
            </a:r>
            <a:endParaRPr lang="en-AU" sz="1200" dirty="0">
              <a:latin typeface="Arial" panose="020B0604020202020204" pitchFamily="34" charset="0"/>
              <a:cs typeface="Arial" panose="020B0604020202020204" pitchFamily="34" charset="0"/>
            </a:endParaRPr>
          </a:p>
          <a:p>
            <a:pPr marL="182563" indent="-182563">
              <a:buFont typeface="Wingdings" panose="05000000000000000000" pitchFamily="2" charset="2"/>
              <a:buChar char="§"/>
            </a:pPr>
            <a:r>
              <a:rPr lang="en-AU" sz="1200" dirty="0">
                <a:latin typeface="Arial" panose="020B0604020202020204" pitchFamily="34" charset="0"/>
                <a:cs typeface="Arial" panose="020B0604020202020204" pitchFamily="34" charset="0"/>
              </a:rPr>
              <a:t>What are the characteristics of your current workforce?</a:t>
            </a:r>
          </a:p>
          <a:p>
            <a:pPr marL="182563" indent="-182563">
              <a:buFont typeface="Wingdings" panose="05000000000000000000" pitchFamily="2" charset="2"/>
              <a:buChar char="§"/>
            </a:pPr>
            <a:r>
              <a:rPr lang="en-AU" sz="1200" dirty="0">
                <a:latin typeface="Arial" panose="020B0604020202020204" pitchFamily="34" charset="0"/>
                <a:cs typeface="Arial" panose="020B0604020202020204" pitchFamily="34" charset="0"/>
              </a:rPr>
              <a:t>What capabilities are needed now and into the future?</a:t>
            </a:r>
          </a:p>
          <a:p>
            <a:pPr marL="182563" indent="-182563">
              <a:buFont typeface="Wingdings" panose="05000000000000000000" pitchFamily="2" charset="2"/>
              <a:buChar char="§"/>
            </a:pPr>
            <a:r>
              <a:rPr lang="en-AU" sz="1200" dirty="0">
                <a:latin typeface="Arial" panose="020B0604020202020204" pitchFamily="34" charset="0"/>
                <a:cs typeface="Arial" panose="020B0604020202020204" pitchFamily="34" charset="0"/>
              </a:rPr>
              <a:t>What labour market trends have you identified?</a:t>
            </a:r>
          </a:p>
          <a:p>
            <a:pPr marL="182563" indent="-182563">
              <a:buFont typeface="Wingdings" panose="05000000000000000000" pitchFamily="2" charset="2"/>
              <a:buChar char="§"/>
            </a:pPr>
            <a:r>
              <a:rPr lang="en-AU" sz="1200" dirty="0">
                <a:latin typeface="Arial" panose="020B0604020202020204" pitchFamily="34" charset="0"/>
                <a:cs typeface="Arial" panose="020B0604020202020204" pitchFamily="34" charset="0"/>
              </a:rPr>
              <a:t>From your DEGEST analysis, which trends are high impact and low certainty?</a:t>
            </a:r>
          </a:p>
          <a:p>
            <a:pPr marL="182563" indent="-182563">
              <a:buFont typeface="Wingdings" panose="05000000000000000000" pitchFamily="2" charset="2"/>
              <a:buChar char="§"/>
            </a:pPr>
            <a:r>
              <a:rPr lang="en-AU" sz="1200" dirty="0">
                <a:latin typeface="Arial" panose="020B0604020202020204" pitchFamily="34" charset="0"/>
                <a:cs typeface="Arial" panose="020B0604020202020204" pitchFamily="34" charset="0"/>
              </a:rPr>
              <a:t>What are the impacts of these trends on your workforce? </a:t>
            </a:r>
          </a:p>
          <a:p>
            <a:pPr marL="182563" indent="-182563">
              <a:buFont typeface="Wingdings" panose="05000000000000000000" pitchFamily="2" charset="2"/>
              <a:buChar char="§"/>
            </a:pPr>
            <a:r>
              <a:rPr lang="en-AU" sz="1200" dirty="0">
                <a:latin typeface="Arial" panose="020B0604020202020204" pitchFamily="34" charset="0"/>
                <a:cs typeface="Arial" panose="020B0604020202020204" pitchFamily="34" charset="0"/>
              </a:rPr>
              <a:t>What initiatives will help you achieve an ideal future workforce?</a:t>
            </a:r>
            <a:endParaRPr lang="en-AU" sz="1200" dirty="0"/>
          </a:p>
        </p:txBody>
      </p:sp>
      <p:sp>
        <p:nvSpPr>
          <p:cNvPr id="28" name="TextBox 27">
            <a:extLst>
              <a:ext uri="{FF2B5EF4-FFF2-40B4-BE49-F238E27FC236}">
                <a16:creationId xmlns:a16="http://schemas.microsoft.com/office/drawing/2014/main" id="{BAB1DEB6-3286-4154-9CEE-C43B2CE2BDC7}"/>
              </a:ext>
            </a:extLst>
          </p:cNvPr>
          <p:cNvSpPr txBox="1"/>
          <p:nvPr/>
        </p:nvSpPr>
        <p:spPr>
          <a:xfrm>
            <a:off x="7526033" y="3462102"/>
            <a:ext cx="4076687" cy="276999"/>
          </a:xfrm>
          <a:prstGeom prst="rect">
            <a:avLst/>
          </a:prstGeom>
          <a:noFill/>
          <a:ln>
            <a:noFill/>
          </a:ln>
        </p:spPr>
        <p:txBody>
          <a:bodyPr wrap="square" rtlCol="0">
            <a:spAutoFit/>
          </a:bodyPr>
          <a:lstStyle/>
          <a:p>
            <a:r>
              <a:rPr lang="en-AU" sz="1200" b="1" dirty="0">
                <a:latin typeface="Arial" panose="020B0604020202020204" pitchFamily="34" charset="0"/>
                <a:cs typeface="Arial" panose="020B0604020202020204" pitchFamily="34" charset="0"/>
              </a:rPr>
              <a:t>Response:</a:t>
            </a:r>
            <a:endParaRPr lang="en-AU" sz="1200" dirty="0">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B75EF52D-F398-4632-B9B7-D6321D3E5467}"/>
              </a:ext>
              <a:ext uri="{C183D7F6-B498-43B3-948B-1728B52AA6E4}">
                <adec:decorative xmlns:adec="http://schemas.microsoft.com/office/drawing/2017/decorative" val="1"/>
              </a:ext>
            </a:extLst>
          </p:cNvPr>
          <p:cNvSpPr/>
          <p:nvPr/>
        </p:nvSpPr>
        <p:spPr>
          <a:xfrm>
            <a:off x="2932210" y="1170972"/>
            <a:ext cx="4505341" cy="2117191"/>
          </a:xfrm>
          <a:prstGeom prst="rect">
            <a:avLst/>
          </a:prstGeom>
          <a:noFill/>
          <a:ln w="38100">
            <a:solidFill>
              <a:srgbClr val="00968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3" name="Rectangle 22">
            <a:extLst>
              <a:ext uri="{FF2B5EF4-FFF2-40B4-BE49-F238E27FC236}">
                <a16:creationId xmlns:a16="http://schemas.microsoft.com/office/drawing/2014/main" id="{8D9D046A-9F74-4F88-A43E-CEADEA6FD01F}"/>
              </a:ext>
              <a:ext uri="{C183D7F6-B498-43B3-948B-1728B52AA6E4}">
                <adec:decorative xmlns:adec="http://schemas.microsoft.com/office/drawing/2017/decorative" val="1"/>
              </a:ext>
            </a:extLst>
          </p:cNvPr>
          <p:cNvSpPr/>
          <p:nvPr/>
        </p:nvSpPr>
        <p:spPr>
          <a:xfrm>
            <a:off x="7547213" y="1169197"/>
            <a:ext cx="3280621" cy="2118966"/>
          </a:xfrm>
          <a:prstGeom prst="rect">
            <a:avLst/>
          </a:prstGeom>
          <a:noFill/>
          <a:ln w="38100">
            <a:solidFill>
              <a:srgbClr val="00968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Rectangle 11">
            <a:extLst>
              <a:ext uri="{FF2B5EF4-FFF2-40B4-BE49-F238E27FC236}">
                <a16:creationId xmlns:a16="http://schemas.microsoft.com/office/drawing/2014/main" id="{55E4874C-9C07-4A51-8C7C-6CDA693D3351}"/>
              </a:ext>
              <a:ext uri="{C183D7F6-B498-43B3-948B-1728B52AA6E4}">
                <adec:decorative xmlns:adec="http://schemas.microsoft.com/office/drawing/2017/decorative" val="1"/>
              </a:ext>
            </a:extLst>
          </p:cNvPr>
          <p:cNvSpPr/>
          <p:nvPr/>
        </p:nvSpPr>
        <p:spPr>
          <a:xfrm>
            <a:off x="2921619" y="3417978"/>
            <a:ext cx="4505341" cy="2118966"/>
          </a:xfrm>
          <a:prstGeom prst="rect">
            <a:avLst/>
          </a:prstGeom>
          <a:noFill/>
          <a:ln w="38100">
            <a:solidFill>
              <a:srgbClr val="7838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4" name="Rectangle 23">
            <a:extLst>
              <a:ext uri="{FF2B5EF4-FFF2-40B4-BE49-F238E27FC236}">
                <a16:creationId xmlns:a16="http://schemas.microsoft.com/office/drawing/2014/main" id="{AEB23AD0-0679-4475-822A-FBBFF46E40CA}"/>
              </a:ext>
              <a:ext uri="{C183D7F6-B498-43B3-948B-1728B52AA6E4}">
                <adec:decorative xmlns:adec="http://schemas.microsoft.com/office/drawing/2017/decorative" val="1"/>
              </a:ext>
            </a:extLst>
          </p:cNvPr>
          <p:cNvSpPr/>
          <p:nvPr/>
        </p:nvSpPr>
        <p:spPr>
          <a:xfrm>
            <a:off x="7526033" y="3417978"/>
            <a:ext cx="3301801" cy="2118966"/>
          </a:xfrm>
          <a:prstGeom prst="rect">
            <a:avLst/>
          </a:prstGeom>
          <a:noFill/>
          <a:ln w="38100">
            <a:solidFill>
              <a:srgbClr val="7838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Slide Number Placeholder 19">
            <a:extLst>
              <a:ext uri="{FF2B5EF4-FFF2-40B4-BE49-F238E27FC236}">
                <a16:creationId xmlns:a16="http://schemas.microsoft.com/office/drawing/2014/main" id="{1EA4112E-52A6-4B38-ABDD-8EFB2779A2C7}"/>
              </a:ext>
              <a:ext uri="{C183D7F6-B498-43B3-948B-1728B52AA6E4}">
                <adec:decorative xmlns:adec="http://schemas.microsoft.com/office/drawing/2017/decorative" val="0"/>
              </a:ext>
            </a:extLst>
          </p:cNvPr>
          <p:cNvSpPr txBox="1">
            <a:spLocks/>
          </p:cNvSpPr>
          <p:nvPr/>
        </p:nvSpPr>
        <p:spPr>
          <a:xfrm>
            <a:off x="11470846" y="6135901"/>
            <a:ext cx="540000" cy="54000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chemeClr val="bg2"/>
          </a:solidFill>
        </p:spPr>
        <p:txBody>
          <a:bodyPr vert="horz" wrap="square" lIns="54000" tIns="90000" rIns="91440" bIns="45720" rtlCol="0" anchor="ctr">
            <a:noAutofit/>
          </a:bodyPr>
          <a:lstStyle>
            <a:defPPr>
              <a:defRPr lang="en-US"/>
            </a:defPPr>
            <a:lvl1pPr marL="0" algn="ctr" defTabSz="914400" rtl="0" eaLnBrk="1" latinLnBrk="0" hangingPunct="1">
              <a:defRPr sz="1200" b="1"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2792D9D-652E-4EC2-934C-AA70119B3570}" type="slidenum">
              <a:rPr lang="en-GB" smtClean="0"/>
              <a:pPr/>
              <a:t>4</a:t>
            </a:fld>
            <a:endParaRPr lang="en-GB" dirty="0"/>
          </a:p>
        </p:txBody>
      </p:sp>
      <p:pic>
        <p:nvPicPr>
          <p:cNvPr id="15" name="Picture 14" descr="Icon&#10;&#10;Description automatically generated">
            <a:extLst>
              <a:ext uri="{FF2B5EF4-FFF2-40B4-BE49-F238E27FC236}">
                <a16:creationId xmlns:a16="http://schemas.microsoft.com/office/drawing/2014/main" id="{930B767D-B93E-41B1-A59A-01DA2E12373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9042" y="106284"/>
            <a:ext cx="846000" cy="846000"/>
          </a:xfrm>
          <a:prstGeom prst="rect">
            <a:avLst/>
          </a:prstGeom>
        </p:spPr>
      </p:pic>
    </p:spTree>
    <p:extLst>
      <p:ext uri="{BB962C8B-B14F-4D97-AF65-F5344CB8AC3E}">
        <p14:creationId xmlns:p14="http://schemas.microsoft.com/office/powerpoint/2010/main" val="2935446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0ACAC3A-B3C2-43C2-9FCA-ED5454251AB6}"/>
              </a:ext>
            </a:extLst>
          </p:cNvPr>
          <p:cNvSpPr>
            <a:spLocks noGrp="1"/>
          </p:cNvSpPr>
          <p:nvPr>
            <p:ph type="title" idx="4294967295"/>
          </p:nvPr>
        </p:nvSpPr>
        <p:spPr>
          <a:xfrm>
            <a:off x="1053715" y="229476"/>
            <a:ext cx="11161212" cy="52322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marR="0" lvl="0" indent="-457200" algn="l" defTabSz="914400" rtl="0" eaLnBrk="1" fontAlgn="auto" latinLnBrk="0" hangingPunct="1">
              <a:lnSpc>
                <a:spcPct val="100000"/>
              </a:lnSpc>
              <a:spcBef>
                <a:spcPts val="0"/>
              </a:spcBef>
              <a:spcAft>
                <a:spcPts val="200"/>
              </a:spcAft>
              <a:buClrTx/>
              <a:buSzTx/>
              <a:buFontTx/>
              <a:buAutoNum type="arabicParenR"/>
              <a:tabLst/>
              <a:defRPr/>
            </a:pPr>
            <a:r>
              <a:rPr kumimoji="0" lang="en-AU" sz="2800" b="1" i="0" u="none" strike="noStrike" kern="1200" cap="none" spc="0" normalizeH="0" baseline="0" noProof="0" dirty="0">
                <a:ln>
                  <a:noFill/>
                </a:ln>
                <a:solidFill>
                  <a:srgbClr val="3E2C56"/>
                </a:solidFill>
                <a:effectLst/>
                <a:uLnTx/>
                <a:uFillTx/>
                <a:latin typeface="Arial"/>
                <a:ea typeface="+mn-ea"/>
                <a:cs typeface="Arial"/>
              </a:rPr>
              <a:t>Bringing it all together (continued)</a:t>
            </a:r>
          </a:p>
        </p:txBody>
      </p:sp>
      <p:sp>
        <p:nvSpPr>
          <p:cNvPr id="20" name="Rectangle 19">
            <a:extLst>
              <a:ext uri="{FF2B5EF4-FFF2-40B4-BE49-F238E27FC236}">
                <a16:creationId xmlns:a16="http://schemas.microsoft.com/office/drawing/2014/main" id="{DCFF49DE-7933-4D62-80B6-E526FCF4B821}"/>
              </a:ext>
            </a:extLst>
          </p:cNvPr>
          <p:cNvSpPr/>
          <p:nvPr/>
        </p:nvSpPr>
        <p:spPr>
          <a:xfrm>
            <a:off x="1053714" y="1387686"/>
            <a:ext cx="1740285" cy="3681978"/>
          </a:xfrm>
          <a:prstGeom prst="rect">
            <a:avLst/>
          </a:prstGeom>
          <a:solidFill>
            <a:srgbClr val="116A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400" b="1" dirty="0">
                <a:latin typeface="Arial" panose="020B0604020202020204" pitchFamily="34" charset="0"/>
                <a:cs typeface="Arial" panose="020B0604020202020204" pitchFamily="34" charset="0"/>
              </a:rPr>
              <a:t>3</a:t>
            </a:r>
          </a:p>
          <a:p>
            <a:pPr algn="ctr"/>
            <a:r>
              <a:rPr lang="en-AU" sz="1200" b="1" dirty="0">
                <a:solidFill>
                  <a:schemeClr val="bg1"/>
                </a:solidFill>
                <a:latin typeface="Arial" panose="020B0604020202020204" pitchFamily="34" charset="0"/>
                <a:cs typeface="Arial" panose="020B0604020202020204" pitchFamily="34" charset="0"/>
              </a:rPr>
              <a:t>Consider the requirements and outputs of the </a:t>
            </a:r>
            <a:r>
              <a:rPr lang="en-AU" sz="1200" b="1" dirty="0">
                <a:solidFill>
                  <a:schemeClr val="bg1"/>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Align </a:t>
            </a:r>
            <a:r>
              <a:rPr lang="en-AU" sz="1200" b="1" dirty="0">
                <a:solidFill>
                  <a:schemeClr val="bg1"/>
                </a:solidFill>
                <a:latin typeface="Arial" panose="020B0604020202020204" pitchFamily="34" charset="0"/>
                <a:cs typeface="Arial" panose="020B0604020202020204" pitchFamily="34" charset="0"/>
              </a:rPr>
              <a:t>and</a:t>
            </a:r>
            <a:r>
              <a:rPr lang="en-AU" sz="1200" b="1" dirty="0">
                <a:solidFill>
                  <a:schemeClr val="bg1"/>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 Compare</a:t>
            </a:r>
            <a:r>
              <a:rPr lang="en-AU" sz="1200" b="1" dirty="0">
                <a:solidFill>
                  <a:schemeClr val="bg1"/>
                </a:solidFill>
                <a:latin typeface="Arial" panose="020B0604020202020204" pitchFamily="34" charset="0"/>
                <a:cs typeface="Arial" panose="020B0604020202020204" pitchFamily="34" charset="0"/>
              </a:rPr>
              <a:t> stages and identify</a:t>
            </a:r>
            <a:r>
              <a:rPr lang="en-AU" sz="1200" b="1" dirty="0">
                <a:latin typeface="Arial" panose="020B0604020202020204" pitchFamily="34" charset="0"/>
                <a:cs typeface="Arial" panose="020B0604020202020204" pitchFamily="34" charset="0"/>
              </a:rPr>
              <a:t> themes and levers to build a picture of your ideal future workforce</a:t>
            </a:r>
          </a:p>
        </p:txBody>
      </p:sp>
      <p:graphicFrame>
        <p:nvGraphicFramePr>
          <p:cNvPr id="27" name="Table 27">
            <a:extLst>
              <a:ext uri="{FF2B5EF4-FFF2-40B4-BE49-F238E27FC236}">
                <a16:creationId xmlns:a16="http://schemas.microsoft.com/office/drawing/2014/main" id="{A37425D2-AA5E-4098-9EC5-E33CB9A991E7}"/>
              </a:ext>
            </a:extLst>
          </p:cNvPr>
          <p:cNvGraphicFramePr>
            <a:graphicFrameLocks noGrp="1"/>
          </p:cNvGraphicFramePr>
          <p:nvPr>
            <p:extLst>
              <p:ext uri="{D42A27DB-BD31-4B8C-83A1-F6EECF244321}">
                <p14:modId xmlns:p14="http://schemas.microsoft.com/office/powerpoint/2010/main" val="3760482889"/>
              </p:ext>
            </p:extLst>
          </p:nvPr>
        </p:nvGraphicFramePr>
        <p:xfrm>
          <a:off x="2905760" y="1369524"/>
          <a:ext cx="8000133" cy="3681978"/>
        </p:xfrm>
        <a:graphic>
          <a:graphicData uri="http://schemas.openxmlformats.org/drawingml/2006/table">
            <a:tbl>
              <a:tblPr firstRow="1" bandRow="1">
                <a:tableStyleId>{5C22544A-7EE6-4342-B048-85BDC9FD1C3A}</a:tableStyleId>
              </a:tblPr>
              <a:tblGrid>
                <a:gridCol w="3899224">
                  <a:extLst>
                    <a:ext uri="{9D8B030D-6E8A-4147-A177-3AD203B41FA5}">
                      <a16:colId xmlns:a16="http://schemas.microsoft.com/office/drawing/2014/main" val="668217289"/>
                    </a:ext>
                  </a:extLst>
                </a:gridCol>
                <a:gridCol w="4100909">
                  <a:extLst>
                    <a:ext uri="{9D8B030D-6E8A-4147-A177-3AD203B41FA5}">
                      <a16:colId xmlns:a16="http://schemas.microsoft.com/office/drawing/2014/main" val="3448927908"/>
                    </a:ext>
                  </a:extLst>
                </a:gridCol>
              </a:tblGrid>
              <a:tr h="866348">
                <a:tc>
                  <a:txBody>
                    <a:bodyPr/>
                    <a:lstStyle/>
                    <a:p>
                      <a:r>
                        <a:rPr lang="en-AU" sz="1600" dirty="0">
                          <a:latin typeface="Arial" panose="020B0604020202020204" pitchFamily="34" charset="0"/>
                          <a:cs typeface="Arial" panose="020B0604020202020204" pitchFamily="34" charset="0"/>
                        </a:rPr>
                        <a:t>Theme</a:t>
                      </a:r>
                    </a:p>
                  </a:txBody>
                  <a:tcPr>
                    <a:solidFill>
                      <a:srgbClr val="116AC4"/>
                    </a:solidFill>
                  </a:tcPr>
                </a:tc>
                <a:tc>
                  <a:txBody>
                    <a:bodyPr/>
                    <a:lstStyle/>
                    <a:p>
                      <a:r>
                        <a:rPr lang="en-AU" sz="1600" dirty="0">
                          <a:latin typeface="Arial" panose="020B0604020202020204" pitchFamily="34" charset="0"/>
                          <a:cs typeface="Arial" panose="020B0604020202020204" pitchFamily="34" charset="0"/>
                        </a:rPr>
                        <a:t>Lever</a:t>
                      </a:r>
                    </a:p>
                  </a:txBody>
                  <a:tcPr>
                    <a:solidFill>
                      <a:srgbClr val="116AC4"/>
                    </a:solidFill>
                  </a:tcPr>
                </a:tc>
                <a:extLst>
                  <a:ext uri="{0D108BD9-81ED-4DB2-BD59-A6C34878D82A}">
                    <a16:rowId xmlns:a16="http://schemas.microsoft.com/office/drawing/2014/main" val="3974952132"/>
                  </a:ext>
                </a:extLst>
              </a:tr>
              <a:tr h="28156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i="1" dirty="0">
                          <a:solidFill>
                            <a:schemeClr val="tx1"/>
                          </a:solidFill>
                          <a:latin typeface="Arial" panose="020B0604020202020204" pitchFamily="34" charset="0"/>
                          <a:cs typeface="Arial" panose="020B0604020202020204" pitchFamily="34" charset="0"/>
                        </a:rPr>
                        <a:t>Example: The more technology we use, the more human we need to be.</a:t>
                      </a:r>
                    </a:p>
                    <a:p>
                      <a:endParaRPr lang="en-AU" dirty="0"/>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i="1" kern="1200" dirty="0">
                          <a:solidFill>
                            <a:schemeClr val="tx1"/>
                          </a:solidFill>
                          <a:latin typeface="Arial" panose="020B0604020202020204" pitchFamily="34" charset="0"/>
                          <a:ea typeface="+mn-ea"/>
                          <a:cs typeface="Arial" panose="020B0604020202020204" pitchFamily="34" charset="0"/>
                        </a:rPr>
                        <a:t>Example: Redefine what good performance looks like and modernise how you measure it.</a:t>
                      </a:r>
                      <a:endParaRPr lang="en-AU" dirty="0"/>
                    </a:p>
                    <a:p>
                      <a:endParaRPr lang="en-AU" dirty="0"/>
                    </a:p>
                  </a:txBody>
                  <a:tcPr>
                    <a:solidFill>
                      <a:schemeClr val="accent1">
                        <a:lumMod val="20000"/>
                        <a:lumOff val="80000"/>
                      </a:schemeClr>
                    </a:solidFill>
                  </a:tcPr>
                </a:tc>
                <a:extLst>
                  <a:ext uri="{0D108BD9-81ED-4DB2-BD59-A6C34878D82A}">
                    <a16:rowId xmlns:a16="http://schemas.microsoft.com/office/drawing/2014/main" val="4176051480"/>
                  </a:ext>
                </a:extLst>
              </a:tr>
            </a:tbl>
          </a:graphicData>
        </a:graphic>
      </p:graphicFrame>
      <p:sp>
        <p:nvSpPr>
          <p:cNvPr id="17" name="Slide Number Placeholder 19">
            <a:extLst>
              <a:ext uri="{FF2B5EF4-FFF2-40B4-BE49-F238E27FC236}">
                <a16:creationId xmlns:a16="http://schemas.microsoft.com/office/drawing/2014/main" id="{A4FF8145-6830-44CE-BCF4-E3ABB684A5C2}"/>
              </a:ext>
              <a:ext uri="{C183D7F6-B498-43B3-948B-1728B52AA6E4}">
                <adec:decorative xmlns:adec="http://schemas.microsoft.com/office/drawing/2017/decorative" val="0"/>
              </a:ext>
            </a:extLst>
          </p:cNvPr>
          <p:cNvSpPr txBox="1">
            <a:spLocks/>
          </p:cNvSpPr>
          <p:nvPr/>
        </p:nvSpPr>
        <p:spPr>
          <a:xfrm>
            <a:off x="11470846" y="6135901"/>
            <a:ext cx="540000" cy="54000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chemeClr val="bg2"/>
          </a:solidFill>
        </p:spPr>
        <p:txBody>
          <a:bodyPr vert="horz" wrap="square" lIns="54000" tIns="90000" rIns="91440" bIns="45720" rtlCol="0" anchor="ctr">
            <a:noAutofit/>
          </a:bodyPr>
          <a:lstStyle>
            <a:defPPr>
              <a:defRPr lang="en-US"/>
            </a:defPPr>
            <a:lvl1pPr marL="0" algn="ctr" defTabSz="914400" rtl="0" eaLnBrk="1" latinLnBrk="0" hangingPunct="1">
              <a:defRPr sz="1200" b="1"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2792D9D-652E-4EC2-934C-AA70119B3570}" type="slidenum">
              <a:rPr lang="en-GB" smtClean="0"/>
              <a:pPr/>
              <a:t>5</a:t>
            </a:fld>
            <a:endParaRPr lang="en-GB" dirty="0"/>
          </a:p>
        </p:txBody>
      </p:sp>
      <p:pic>
        <p:nvPicPr>
          <p:cNvPr id="7" name="Picture 6" descr="Icon&#10;&#10;Description automatically generated">
            <a:extLst>
              <a:ext uri="{FF2B5EF4-FFF2-40B4-BE49-F238E27FC236}">
                <a16:creationId xmlns:a16="http://schemas.microsoft.com/office/drawing/2014/main" id="{B046D26B-2233-4E0A-B7CC-56C4EF2BB18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9042" y="106284"/>
            <a:ext cx="846000" cy="846000"/>
          </a:xfrm>
          <a:prstGeom prst="rect">
            <a:avLst/>
          </a:prstGeom>
        </p:spPr>
      </p:pic>
    </p:spTree>
    <p:extLst>
      <p:ext uri="{BB962C8B-B14F-4D97-AF65-F5344CB8AC3E}">
        <p14:creationId xmlns:p14="http://schemas.microsoft.com/office/powerpoint/2010/main" val="2853592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7EB9F-F589-40C3-B117-8D72747DF041}"/>
              </a:ext>
            </a:extLst>
          </p:cNvPr>
          <p:cNvSpPr txBox="1">
            <a:spLocks noGrp="1"/>
          </p:cNvSpPr>
          <p:nvPr>
            <p:ph type="title" idx="4294967295"/>
          </p:nvPr>
        </p:nvSpPr>
        <p:spPr>
          <a:xfrm>
            <a:off x="1023048" y="267674"/>
            <a:ext cx="9052878" cy="52322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2800" b="1" i="0" u="none" strike="noStrike" kern="1200" cap="none" spc="0" normalizeH="0" baseline="0" noProof="0" dirty="0">
                <a:ln>
                  <a:noFill/>
                </a:ln>
                <a:solidFill>
                  <a:srgbClr val="3E2C56"/>
                </a:solidFill>
                <a:effectLst/>
                <a:uLnTx/>
                <a:uFillTx/>
                <a:latin typeface="Arial"/>
                <a:ea typeface="+mn-ea"/>
                <a:cs typeface="Arial"/>
              </a:rPr>
              <a:t>2) Identify which initiatives to implement</a:t>
            </a:r>
            <a:endParaRPr kumimoji="0" lang="en-AU" sz="2800" b="0" i="0" u="none" strike="noStrike" kern="1200" cap="none" spc="0" normalizeH="0" baseline="0" noProof="0" dirty="0">
              <a:ln>
                <a:noFill/>
              </a:ln>
              <a:solidFill>
                <a:srgbClr val="3E2C56"/>
              </a:solidFill>
              <a:effectLst/>
              <a:uLnTx/>
              <a:uFillTx/>
              <a:latin typeface="+mn-lt"/>
              <a:ea typeface="+mn-ea"/>
              <a:cs typeface="+mn-cs"/>
            </a:endParaRPr>
          </a:p>
        </p:txBody>
      </p:sp>
      <p:sp>
        <p:nvSpPr>
          <p:cNvPr id="8" name="Slide Number Placeholder 19">
            <a:extLst>
              <a:ext uri="{FF2B5EF4-FFF2-40B4-BE49-F238E27FC236}">
                <a16:creationId xmlns:a16="http://schemas.microsoft.com/office/drawing/2014/main" id="{980B0049-A0AB-415A-AB74-BC1811B3957A}"/>
              </a:ext>
              <a:ext uri="{C183D7F6-B498-43B3-948B-1728B52AA6E4}">
                <adec:decorative xmlns:adec="http://schemas.microsoft.com/office/drawing/2017/decorative" val="1"/>
              </a:ext>
            </a:extLst>
          </p:cNvPr>
          <p:cNvSpPr txBox="1">
            <a:spLocks/>
          </p:cNvSpPr>
          <p:nvPr/>
        </p:nvSpPr>
        <p:spPr>
          <a:xfrm rot="5400000">
            <a:off x="7326466" y="1037063"/>
            <a:ext cx="4144380" cy="414438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rgbClr val="13D0CA"/>
          </a:solidFill>
        </p:spPr>
        <p:txBody>
          <a:bodyPr vert="horz" wrap="square" lIns="54000" tIns="90000" rIns="91440" bIns="45720" rtlCol="0" anchor="ctr">
            <a:noAutofit/>
          </a:bodyPr>
          <a:lstStyle>
            <a:defPPr>
              <a:defRPr lang="en-US"/>
            </a:defPPr>
            <a:lvl1pPr marL="0" algn="ctr" defTabSz="914400" rtl="0" eaLnBrk="1" latinLnBrk="0" hangingPunct="1">
              <a:defRPr sz="1200" b="1"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dirty="0"/>
          </a:p>
        </p:txBody>
      </p:sp>
      <p:sp>
        <p:nvSpPr>
          <p:cNvPr id="3" name="TextBox 2">
            <a:extLst>
              <a:ext uri="{FF2B5EF4-FFF2-40B4-BE49-F238E27FC236}">
                <a16:creationId xmlns:a16="http://schemas.microsoft.com/office/drawing/2014/main" id="{BE9F55EB-81A5-4CB8-B29F-9F8B3A6164C5}"/>
              </a:ext>
            </a:extLst>
          </p:cNvPr>
          <p:cNvSpPr txBox="1"/>
          <p:nvPr/>
        </p:nvSpPr>
        <p:spPr>
          <a:xfrm>
            <a:off x="7622978" y="1554027"/>
            <a:ext cx="3267308" cy="2970044"/>
          </a:xfrm>
          <a:prstGeom prst="rect">
            <a:avLst/>
          </a:prstGeom>
          <a:noFill/>
        </p:spPr>
        <p:txBody>
          <a:bodyPr wrap="square" rtlCol="0">
            <a:spAutoFit/>
          </a:bodyPr>
          <a:lstStyle/>
          <a:p>
            <a:pPr marL="100012" lvl="1">
              <a:spcAft>
                <a:spcPts val="600"/>
              </a:spcAft>
            </a:pPr>
            <a:r>
              <a:rPr lang="en-US" sz="1600" b="1" dirty="0">
                <a:latin typeface="Arial"/>
                <a:cs typeface="Arial"/>
              </a:rPr>
              <a:t>Tips on how to use this tool</a:t>
            </a:r>
          </a:p>
          <a:p>
            <a:pPr marL="271462" lvl="1" indent="-171450">
              <a:spcAft>
                <a:spcPts val="600"/>
              </a:spcAft>
              <a:buFont typeface="Wingdings" panose="05000000000000000000" pitchFamily="2" charset="2"/>
              <a:buChar char="§"/>
            </a:pPr>
            <a:r>
              <a:rPr lang="en-US" sz="1200" dirty="0">
                <a:latin typeface="Arial"/>
                <a:cs typeface="Arial"/>
              </a:rPr>
              <a:t>Make sure you engage relevant stakeholders across the business to assist you with assessing the impact and effort of each strategic workforce planning initiative. Communication and consultation is vital throughout this process, so ensure you communicate regularly with your stakeholders, as this will ensure they’re engaged</a:t>
            </a:r>
          </a:p>
          <a:p>
            <a:pPr marL="271462" lvl="1" indent="-171450">
              <a:spcAft>
                <a:spcPts val="600"/>
              </a:spcAft>
              <a:buFont typeface="Wingdings" panose="05000000000000000000" pitchFamily="2" charset="2"/>
              <a:buChar char="§"/>
            </a:pPr>
            <a:r>
              <a:rPr lang="en-US" sz="1200" dirty="0">
                <a:latin typeface="Arial"/>
                <a:cs typeface="Arial"/>
              </a:rPr>
              <a:t>Ensure the initiatives you’ve developed in consultation with stakeholders are specific and tangible</a:t>
            </a:r>
          </a:p>
          <a:p>
            <a:endParaRPr lang="en-AU" sz="1200" dirty="0"/>
          </a:p>
        </p:txBody>
      </p:sp>
      <p:sp>
        <p:nvSpPr>
          <p:cNvPr id="5" name="TextBox 4">
            <a:extLst>
              <a:ext uri="{FF2B5EF4-FFF2-40B4-BE49-F238E27FC236}">
                <a16:creationId xmlns:a16="http://schemas.microsoft.com/office/drawing/2014/main" id="{2D9E01F0-367E-4694-84C2-4DFF5CAC5582}"/>
              </a:ext>
            </a:extLst>
          </p:cNvPr>
          <p:cNvSpPr txBox="1"/>
          <p:nvPr/>
        </p:nvSpPr>
        <p:spPr>
          <a:xfrm>
            <a:off x="1023049" y="1037063"/>
            <a:ext cx="6101652" cy="1569660"/>
          </a:xfrm>
          <a:prstGeom prst="rect">
            <a:avLst/>
          </a:prstGeom>
          <a:noFill/>
        </p:spPr>
        <p:txBody>
          <a:bodyPr wrap="square" rtlCol="0">
            <a:spAutoFit/>
          </a:bodyPr>
          <a:lstStyle/>
          <a:p>
            <a:r>
              <a:rPr lang="en-US" sz="1600" dirty="0">
                <a:latin typeface="Arial"/>
                <a:cs typeface="Arial"/>
              </a:rPr>
              <a:t>This tool builds on the</a:t>
            </a:r>
            <a:r>
              <a:rPr lang="en-AU" sz="1600" dirty="0">
                <a:latin typeface="Arial" panose="020B0604020202020204" pitchFamily="34" charset="0"/>
                <a:cs typeface="Arial" panose="020B0604020202020204" pitchFamily="34" charset="0"/>
              </a:rPr>
              <a:t> outputs of the</a:t>
            </a:r>
            <a:r>
              <a:rPr lang="en-US" sz="1600" dirty="0">
                <a:latin typeface="Arial"/>
                <a:cs typeface="Arial"/>
              </a:rPr>
              <a:t> </a:t>
            </a:r>
            <a:r>
              <a:rPr lang="en-AU" sz="1600" dirty="0">
                <a:latin typeface="Arial" panose="020B0604020202020204" pitchFamily="34" charset="0"/>
                <a:cs typeface="Arial" panose="020B0604020202020204" pitchFamily="34" charset="0"/>
                <a:hlinkClick r:id="rId2"/>
              </a:rPr>
              <a:t>Align</a:t>
            </a:r>
            <a:r>
              <a:rPr lang="en-US" sz="1600" dirty="0">
                <a:latin typeface="Arial"/>
                <a:cs typeface="Arial"/>
              </a:rPr>
              <a:t> and </a:t>
            </a:r>
            <a:r>
              <a:rPr lang="en-AU" sz="1600" dirty="0">
                <a:latin typeface="Arial" panose="020B0604020202020204" pitchFamily="34" charset="0"/>
                <a:cs typeface="Arial" panose="020B0604020202020204" pitchFamily="34" charset="0"/>
                <a:hlinkClick r:id="rId3"/>
              </a:rPr>
              <a:t>Compare</a:t>
            </a:r>
            <a:r>
              <a:rPr lang="en-US" sz="1600" dirty="0">
                <a:latin typeface="Arial"/>
                <a:cs typeface="Arial"/>
              </a:rPr>
              <a:t> stages and the themes and levers you’ve identified in the </a:t>
            </a:r>
            <a:r>
              <a:rPr lang="en-US" sz="1600" i="1" u="sng" dirty="0">
                <a:latin typeface="Arial"/>
                <a:cs typeface="Arial"/>
                <a:hlinkClick r:id="rId4" action="ppaction://hlinksldjump"/>
              </a:rPr>
              <a:t>Bringing it all together</a:t>
            </a:r>
            <a:r>
              <a:rPr lang="en-US" sz="1600" dirty="0">
                <a:latin typeface="Arial"/>
                <a:cs typeface="Arial"/>
              </a:rPr>
              <a:t> tool of the </a:t>
            </a:r>
            <a:r>
              <a:rPr lang="en-AU" sz="1600" dirty="0">
                <a:latin typeface="Arial" panose="020B0604020202020204" pitchFamily="34" charset="0"/>
                <a:cs typeface="Arial" panose="020B0604020202020204" pitchFamily="34" charset="0"/>
                <a:hlinkClick r:id="rId5"/>
              </a:rPr>
              <a:t>Identify stage</a:t>
            </a:r>
            <a:r>
              <a:rPr lang="en-AU" sz="1600" dirty="0">
                <a:latin typeface="Arial" panose="020B0604020202020204" pitchFamily="34" charset="0"/>
                <a:cs typeface="Arial" panose="020B0604020202020204" pitchFamily="34" charset="0"/>
              </a:rPr>
              <a:t>.</a:t>
            </a:r>
            <a:r>
              <a:rPr lang="en-US" sz="1600" dirty="0">
                <a:latin typeface="Arial"/>
                <a:cs typeface="Arial"/>
              </a:rPr>
              <a:t> This tool has been designed to assist you with identifying strategic workforce planning initiatives and </a:t>
            </a:r>
            <a:r>
              <a:rPr lang="en-US" sz="1600" dirty="0" err="1">
                <a:latin typeface="Arial"/>
                <a:cs typeface="Arial"/>
              </a:rPr>
              <a:t>prioritising</a:t>
            </a:r>
            <a:r>
              <a:rPr lang="en-US" sz="1600" dirty="0">
                <a:latin typeface="Arial"/>
                <a:cs typeface="Arial"/>
              </a:rPr>
              <a:t> them according to their impact and effort. </a:t>
            </a:r>
          </a:p>
          <a:p>
            <a:endParaRPr lang="en-AU" sz="1600" dirty="0"/>
          </a:p>
        </p:txBody>
      </p:sp>
      <p:sp>
        <p:nvSpPr>
          <p:cNvPr id="11" name="Slide Number Placeholder 19">
            <a:extLst>
              <a:ext uri="{FF2B5EF4-FFF2-40B4-BE49-F238E27FC236}">
                <a16:creationId xmlns:a16="http://schemas.microsoft.com/office/drawing/2014/main" id="{07D1811B-6B17-4764-A036-5C4346F9E843}"/>
              </a:ext>
              <a:ext uri="{C183D7F6-B498-43B3-948B-1728B52AA6E4}">
                <adec:decorative xmlns:adec="http://schemas.microsoft.com/office/drawing/2017/decorative" val="0"/>
              </a:ext>
            </a:extLst>
          </p:cNvPr>
          <p:cNvSpPr txBox="1">
            <a:spLocks/>
          </p:cNvSpPr>
          <p:nvPr/>
        </p:nvSpPr>
        <p:spPr>
          <a:xfrm>
            <a:off x="11470846" y="6135901"/>
            <a:ext cx="540000" cy="54000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chemeClr val="bg2"/>
          </a:solidFill>
        </p:spPr>
        <p:txBody>
          <a:bodyPr vert="horz" wrap="square" lIns="54000" tIns="90000" rIns="91440" bIns="45720" rtlCol="0" anchor="ctr">
            <a:noAutofit/>
          </a:bodyPr>
          <a:lstStyle>
            <a:defPPr>
              <a:defRPr lang="en-US"/>
            </a:defPPr>
            <a:lvl1pPr marL="0" algn="ctr" defTabSz="914400" rtl="0" eaLnBrk="1" latinLnBrk="0" hangingPunct="1">
              <a:defRPr sz="1200" b="1"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2792D9D-652E-4EC2-934C-AA70119B3570}" type="slidenum">
              <a:rPr lang="en-GB" smtClean="0"/>
              <a:pPr/>
              <a:t>6</a:t>
            </a:fld>
            <a:endParaRPr lang="en-GB" dirty="0"/>
          </a:p>
        </p:txBody>
      </p:sp>
      <p:pic>
        <p:nvPicPr>
          <p:cNvPr id="9" name="Picture 8" descr="Icon&#10;&#10;Description automatically generated">
            <a:extLst>
              <a:ext uri="{FF2B5EF4-FFF2-40B4-BE49-F238E27FC236}">
                <a16:creationId xmlns:a16="http://schemas.microsoft.com/office/drawing/2014/main" id="{0CC9E841-FFED-4E4E-ACBA-B4A28ED49E0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29042" y="106284"/>
            <a:ext cx="846000" cy="846000"/>
          </a:xfrm>
          <a:prstGeom prst="rect">
            <a:avLst/>
          </a:prstGeom>
        </p:spPr>
      </p:pic>
    </p:spTree>
    <p:extLst>
      <p:ext uri="{BB962C8B-B14F-4D97-AF65-F5344CB8AC3E}">
        <p14:creationId xmlns:p14="http://schemas.microsoft.com/office/powerpoint/2010/main" val="6319777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itle 24">
            <a:extLst>
              <a:ext uri="{FF2B5EF4-FFF2-40B4-BE49-F238E27FC236}">
                <a16:creationId xmlns:a16="http://schemas.microsoft.com/office/drawing/2014/main" id="{426BD4E7-10B9-4E2E-BEC5-2E5438DFC1C1}"/>
              </a:ext>
            </a:extLst>
          </p:cNvPr>
          <p:cNvSpPr>
            <a:spLocks noGrp="1"/>
          </p:cNvSpPr>
          <p:nvPr>
            <p:ph type="title" idx="4294967295"/>
          </p:nvPr>
        </p:nvSpPr>
        <p:spPr>
          <a:xfrm>
            <a:off x="1064104" y="278554"/>
            <a:ext cx="7194598" cy="523220"/>
          </a:xfrm>
          <a:prstGeom prst="rect">
            <a:avLst/>
          </a:prstGeom>
          <a:noFill/>
          <a:ln>
            <a:noFill/>
            <a:prstDash/>
          </a:ln>
          <a:effectLst/>
        </p:spPr>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2800" b="1" i="0" u="none" strike="noStrike" kern="1200" cap="none" spc="0" normalizeH="0" baseline="0" noProof="0" dirty="0">
                <a:ln>
                  <a:noFill/>
                </a:ln>
                <a:solidFill>
                  <a:srgbClr val="3E2C56"/>
                </a:solidFill>
                <a:effectLst/>
                <a:uLnTx/>
                <a:uFillTx/>
                <a:latin typeface="Arial"/>
                <a:ea typeface="+mn-ea"/>
                <a:cs typeface="Arial"/>
              </a:rPr>
              <a:t>2) Identify which initiatives to implement </a:t>
            </a:r>
            <a:endParaRPr kumimoji="0" lang="en-AU" sz="2800" b="0" i="0" u="none" strike="noStrike" kern="1200" cap="none" spc="0" normalizeH="0" baseline="0" noProof="0" dirty="0">
              <a:ln>
                <a:noFill/>
              </a:ln>
              <a:solidFill>
                <a:srgbClr val="3E2C56"/>
              </a:solidFill>
              <a:effectLst/>
              <a:uLnTx/>
              <a:uFillTx/>
              <a:latin typeface="+mn-lt"/>
              <a:ea typeface="+mn-ea"/>
              <a:cs typeface="+mn-cs"/>
            </a:endParaRPr>
          </a:p>
        </p:txBody>
      </p:sp>
      <p:sp>
        <p:nvSpPr>
          <p:cNvPr id="47" name="Rectangle 46">
            <a:extLst>
              <a:ext uri="{FF2B5EF4-FFF2-40B4-BE49-F238E27FC236}">
                <a16:creationId xmlns:a16="http://schemas.microsoft.com/office/drawing/2014/main" id="{A8BD1F81-5ED9-45A3-9FE2-32853390FC3C}"/>
              </a:ext>
            </a:extLst>
          </p:cNvPr>
          <p:cNvSpPr/>
          <p:nvPr/>
        </p:nvSpPr>
        <p:spPr>
          <a:xfrm>
            <a:off x="975042" y="1050116"/>
            <a:ext cx="10432656" cy="692497"/>
          </a:xfrm>
          <a:prstGeom prst="rect">
            <a:avLst/>
          </a:prstGeom>
        </p:spPr>
        <p:txBody>
          <a:bodyPr wrap="square" lIns="91440" tIns="45720" rIns="91440" bIns="45720" anchor="t">
            <a:spAutoFit/>
          </a:bodyPr>
          <a:lstStyle/>
          <a:p>
            <a:r>
              <a:rPr lang="en-AU" sz="1400" b="1" dirty="0">
                <a:solidFill>
                  <a:srgbClr val="783875"/>
                </a:solidFill>
                <a:latin typeface="Arial"/>
                <a:cs typeface="Arial"/>
              </a:rPr>
              <a:t>Impact </a:t>
            </a:r>
            <a:r>
              <a:rPr lang="en-AU" sz="1400" dirty="0">
                <a:solidFill>
                  <a:srgbClr val="783875"/>
                </a:solidFill>
                <a:latin typeface="Arial"/>
                <a:cs typeface="Arial"/>
              </a:rPr>
              <a:t>refers to the impact the initiative will have, and </a:t>
            </a:r>
            <a:r>
              <a:rPr lang="en-AU" sz="1400" b="1" dirty="0">
                <a:solidFill>
                  <a:srgbClr val="783875"/>
                </a:solidFill>
                <a:latin typeface="Arial"/>
                <a:cs typeface="Arial"/>
              </a:rPr>
              <a:t>effort</a:t>
            </a:r>
            <a:r>
              <a:rPr lang="en-AU" sz="1400" dirty="0">
                <a:solidFill>
                  <a:srgbClr val="783875"/>
                </a:solidFill>
                <a:latin typeface="Arial"/>
                <a:cs typeface="Arial"/>
              </a:rPr>
              <a:t> refers to the time, costs and resources required. The initiatives that are higher impact and lower effort are the initiatives you should focus on to build momentum with strategic workforce planning.</a:t>
            </a:r>
          </a:p>
          <a:p>
            <a:endParaRPr lang="en-AU" sz="1100" dirty="0">
              <a:solidFill>
                <a:srgbClr val="783875"/>
              </a:solidFill>
              <a:latin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365FBE04-6740-416F-BF7A-F52DDD3B88C4}"/>
              </a:ext>
            </a:extLst>
          </p:cNvPr>
          <p:cNvSpPr/>
          <p:nvPr/>
        </p:nvSpPr>
        <p:spPr>
          <a:xfrm>
            <a:off x="1815905" y="2014489"/>
            <a:ext cx="7954224" cy="307777"/>
          </a:xfrm>
          <a:prstGeom prst="rect">
            <a:avLst/>
          </a:prstGeom>
        </p:spPr>
        <p:txBody>
          <a:bodyPr wrap="square">
            <a:spAutoFit/>
          </a:bodyPr>
          <a:lstStyle/>
          <a:p>
            <a:r>
              <a:rPr lang="en-AU" sz="1400" b="1" dirty="0">
                <a:solidFill>
                  <a:srgbClr val="002060"/>
                </a:solidFill>
                <a:latin typeface="Arial" panose="020B0604020202020204" pitchFamily="34" charset="0"/>
                <a:cs typeface="Arial" panose="020B0604020202020204" pitchFamily="34" charset="0"/>
              </a:rPr>
              <a:t>Step 1: List your initiatives in the boxes below</a:t>
            </a:r>
            <a:endParaRPr lang="en-AU" sz="1400" b="1" i="1" dirty="0">
              <a:solidFill>
                <a:srgbClr val="002060"/>
              </a:solidFill>
              <a:latin typeface="Arial" panose="020B0604020202020204" pitchFamily="34" charset="0"/>
              <a:cs typeface="Arial" panose="020B0604020202020204" pitchFamily="34" charset="0"/>
            </a:endParaRPr>
          </a:p>
        </p:txBody>
      </p:sp>
      <p:sp>
        <p:nvSpPr>
          <p:cNvPr id="8" name="Rectangle: Rounded Corners 7">
            <a:extLst>
              <a:ext uri="{FF2B5EF4-FFF2-40B4-BE49-F238E27FC236}">
                <a16:creationId xmlns:a16="http://schemas.microsoft.com/office/drawing/2014/main" id="{099D1020-9E83-4D85-88F4-7AAD87BFF605}"/>
              </a:ext>
              <a:ext uri="{C183D7F6-B498-43B3-948B-1728B52AA6E4}">
                <adec:decorative xmlns:adec="http://schemas.microsoft.com/office/drawing/2017/decorative" val="1"/>
              </a:ext>
            </a:extLst>
          </p:cNvPr>
          <p:cNvSpPr/>
          <p:nvPr/>
        </p:nvSpPr>
        <p:spPr>
          <a:xfrm>
            <a:off x="1885509" y="2570608"/>
            <a:ext cx="3823915" cy="122369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dirty="0">
              <a:solidFill>
                <a:schemeClr val="tx1"/>
              </a:solidFill>
              <a:latin typeface="Arial" panose="020B0604020202020204" pitchFamily="34" charset="0"/>
              <a:cs typeface="Arial" panose="020B0604020202020204" pitchFamily="34" charset="0"/>
            </a:endParaRPr>
          </a:p>
        </p:txBody>
      </p:sp>
      <p:grpSp>
        <p:nvGrpSpPr>
          <p:cNvPr id="29" name="Group 28">
            <a:extLst>
              <a:ext uri="{FF2B5EF4-FFF2-40B4-BE49-F238E27FC236}">
                <a16:creationId xmlns:a16="http://schemas.microsoft.com/office/drawing/2014/main" id="{67A9449B-33DF-4F09-902C-077ED48BB363}"/>
              </a:ext>
              <a:ext uri="{C183D7F6-B498-43B3-948B-1728B52AA6E4}">
                <adec:decorative xmlns:adec="http://schemas.microsoft.com/office/drawing/2017/decorative" val="1"/>
              </a:ext>
            </a:extLst>
          </p:cNvPr>
          <p:cNvGrpSpPr/>
          <p:nvPr/>
        </p:nvGrpSpPr>
        <p:grpSpPr>
          <a:xfrm>
            <a:off x="1064104" y="1811356"/>
            <a:ext cx="1090778" cy="739596"/>
            <a:chOff x="515232" y="4854077"/>
            <a:chExt cx="1090778" cy="739596"/>
          </a:xfrm>
        </p:grpSpPr>
        <p:sp>
          <p:nvSpPr>
            <p:cNvPr id="30" name="Oval 29">
              <a:extLst>
                <a:ext uri="{FF2B5EF4-FFF2-40B4-BE49-F238E27FC236}">
                  <a16:creationId xmlns:a16="http://schemas.microsoft.com/office/drawing/2014/main" id="{4814705F-C988-4348-910F-1EB466607EF5}"/>
                </a:ext>
              </a:extLst>
            </p:cNvPr>
            <p:cNvSpPr/>
            <p:nvPr/>
          </p:nvSpPr>
          <p:spPr>
            <a:xfrm>
              <a:off x="515232" y="4854077"/>
              <a:ext cx="751801" cy="739596"/>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1" name="TextBox 30">
              <a:extLst>
                <a:ext uri="{FF2B5EF4-FFF2-40B4-BE49-F238E27FC236}">
                  <a16:creationId xmlns:a16="http://schemas.microsoft.com/office/drawing/2014/main" id="{7DCF222D-61FA-4838-BDB8-EA1D05EAF255}"/>
                </a:ext>
              </a:extLst>
            </p:cNvPr>
            <p:cNvSpPr txBox="1"/>
            <p:nvPr/>
          </p:nvSpPr>
          <p:spPr>
            <a:xfrm>
              <a:off x="698675" y="4918712"/>
              <a:ext cx="907335"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3200" b="1"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1</a:t>
              </a:r>
            </a:p>
          </p:txBody>
        </p:sp>
      </p:grpSp>
      <p:sp>
        <p:nvSpPr>
          <p:cNvPr id="46" name="Rectangle: Rounded Corners 45">
            <a:extLst>
              <a:ext uri="{FF2B5EF4-FFF2-40B4-BE49-F238E27FC236}">
                <a16:creationId xmlns:a16="http://schemas.microsoft.com/office/drawing/2014/main" id="{6F12FC5B-FB7C-419A-8130-3AA77FC350F4}"/>
              </a:ext>
              <a:ext uri="{C183D7F6-B498-43B3-948B-1728B52AA6E4}">
                <adec:decorative xmlns:adec="http://schemas.microsoft.com/office/drawing/2017/decorative" val="1"/>
              </a:ext>
            </a:extLst>
          </p:cNvPr>
          <p:cNvSpPr/>
          <p:nvPr/>
        </p:nvSpPr>
        <p:spPr>
          <a:xfrm>
            <a:off x="5946212" y="2570608"/>
            <a:ext cx="3823915" cy="122369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dirty="0">
              <a:solidFill>
                <a:schemeClr val="tx1"/>
              </a:solidFill>
              <a:latin typeface="Arial" panose="020B0604020202020204" pitchFamily="34" charset="0"/>
              <a:cs typeface="Arial" panose="020B0604020202020204" pitchFamily="34" charset="0"/>
            </a:endParaRPr>
          </a:p>
        </p:txBody>
      </p:sp>
      <p:sp>
        <p:nvSpPr>
          <p:cNvPr id="48" name="Rectangle: Rounded Corners 47">
            <a:extLst>
              <a:ext uri="{FF2B5EF4-FFF2-40B4-BE49-F238E27FC236}">
                <a16:creationId xmlns:a16="http://schemas.microsoft.com/office/drawing/2014/main" id="{DD708030-9188-4F0C-B455-84C54B4079FD}"/>
              </a:ext>
              <a:ext uri="{C183D7F6-B498-43B3-948B-1728B52AA6E4}">
                <adec:decorative xmlns:adec="http://schemas.microsoft.com/office/drawing/2017/decorative" val="1"/>
              </a:ext>
            </a:extLst>
          </p:cNvPr>
          <p:cNvSpPr/>
          <p:nvPr/>
        </p:nvSpPr>
        <p:spPr>
          <a:xfrm>
            <a:off x="1874541" y="4068231"/>
            <a:ext cx="3823915" cy="1319901"/>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dirty="0">
              <a:solidFill>
                <a:schemeClr val="tx1"/>
              </a:solidFill>
              <a:latin typeface="Arial" panose="020B0604020202020204" pitchFamily="34" charset="0"/>
              <a:cs typeface="Arial" panose="020B0604020202020204" pitchFamily="34" charset="0"/>
            </a:endParaRPr>
          </a:p>
        </p:txBody>
      </p:sp>
      <p:sp>
        <p:nvSpPr>
          <p:cNvPr id="49" name="Rectangle: Rounded Corners 48">
            <a:extLst>
              <a:ext uri="{FF2B5EF4-FFF2-40B4-BE49-F238E27FC236}">
                <a16:creationId xmlns:a16="http://schemas.microsoft.com/office/drawing/2014/main" id="{3C24FC72-3802-40EB-B4F2-048A1D7FEF11}"/>
              </a:ext>
              <a:ext uri="{C183D7F6-B498-43B3-948B-1728B52AA6E4}">
                <adec:decorative xmlns:adec="http://schemas.microsoft.com/office/drawing/2017/decorative" val="1"/>
              </a:ext>
            </a:extLst>
          </p:cNvPr>
          <p:cNvSpPr/>
          <p:nvPr/>
        </p:nvSpPr>
        <p:spPr>
          <a:xfrm>
            <a:off x="5946212" y="4117967"/>
            <a:ext cx="3823915" cy="1270165"/>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dirty="0">
              <a:solidFill>
                <a:schemeClr val="tx1"/>
              </a:solidFill>
              <a:latin typeface="Arial" panose="020B0604020202020204" pitchFamily="34" charset="0"/>
              <a:cs typeface="Arial" panose="020B0604020202020204" pitchFamily="34" charset="0"/>
            </a:endParaRPr>
          </a:p>
        </p:txBody>
      </p:sp>
      <p:sp>
        <p:nvSpPr>
          <p:cNvPr id="27" name="Slide Number Placeholder 19">
            <a:extLst>
              <a:ext uri="{FF2B5EF4-FFF2-40B4-BE49-F238E27FC236}">
                <a16:creationId xmlns:a16="http://schemas.microsoft.com/office/drawing/2014/main" id="{51F4CC7C-B184-4B77-8DFE-608215BD8470}"/>
              </a:ext>
              <a:ext uri="{C183D7F6-B498-43B3-948B-1728B52AA6E4}">
                <adec:decorative xmlns:adec="http://schemas.microsoft.com/office/drawing/2017/decorative" val="0"/>
              </a:ext>
            </a:extLst>
          </p:cNvPr>
          <p:cNvSpPr txBox="1">
            <a:spLocks/>
          </p:cNvSpPr>
          <p:nvPr/>
        </p:nvSpPr>
        <p:spPr>
          <a:xfrm>
            <a:off x="11470846" y="6135901"/>
            <a:ext cx="540000" cy="54000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chemeClr val="bg2"/>
          </a:solidFill>
        </p:spPr>
        <p:txBody>
          <a:bodyPr vert="horz" wrap="square" lIns="54000" tIns="90000" rIns="91440" bIns="45720" rtlCol="0" anchor="ctr">
            <a:noAutofit/>
          </a:bodyPr>
          <a:lstStyle>
            <a:defPPr>
              <a:defRPr lang="en-US"/>
            </a:defPPr>
            <a:lvl1pPr marL="0" algn="ctr" defTabSz="914400" rtl="0" eaLnBrk="1" latinLnBrk="0" hangingPunct="1">
              <a:defRPr sz="1200" b="1"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2792D9D-652E-4EC2-934C-AA70119B3570}" type="slidenum">
              <a:rPr lang="en-GB" smtClean="0"/>
              <a:pPr/>
              <a:t>7</a:t>
            </a:fld>
            <a:endParaRPr lang="en-GB" dirty="0"/>
          </a:p>
        </p:txBody>
      </p:sp>
      <p:pic>
        <p:nvPicPr>
          <p:cNvPr id="14" name="Picture 13" descr="Icon&#10;&#10;Description automatically generated">
            <a:extLst>
              <a:ext uri="{FF2B5EF4-FFF2-40B4-BE49-F238E27FC236}">
                <a16:creationId xmlns:a16="http://schemas.microsoft.com/office/drawing/2014/main" id="{6CAE543B-D92E-4000-AA2B-0D28FA2B82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042" y="106284"/>
            <a:ext cx="846000" cy="846000"/>
          </a:xfrm>
          <a:prstGeom prst="rect">
            <a:avLst/>
          </a:prstGeom>
        </p:spPr>
      </p:pic>
    </p:spTree>
    <p:extLst>
      <p:ext uri="{BB962C8B-B14F-4D97-AF65-F5344CB8AC3E}">
        <p14:creationId xmlns:p14="http://schemas.microsoft.com/office/powerpoint/2010/main" val="21054690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itle 24">
            <a:extLst>
              <a:ext uri="{FF2B5EF4-FFF2-40B4-BE49-F238E27FC236}">
                <a16:creationId xmlns:a16="http://schemas.microsoft.com/office/drawing/2014/main" id="{426BD4E7-10B9-4E2E-BEC5-2E5438DFC1C1}"/>
              </a:ext>
            </a:extLst>
          </p:cNvPr>
          <p:cNvSpPr>
            <a:spLocks noGrp="1"/>
          </p:cNvSpPr>
          <p:nvPr>
            <p:ph type="title" idx="4294967295"/>
          </p:nvPr>
        </p:nvSpPr>
        <p:spPr>
          <a:xfrm>
            <a:off x="975042" y="277048"/>
            <a:ext cx="9252854" cy="523220"/>
          </a:xfrm>
          <a:prstGeom prst="rect">
            <a:avLst/>
          </a:prstGeom>
          <a:noFill/>
          <a:ln>
            <a:noFill/>
            <a:prstDash/>
          </a:ln>
          <a:effectLst/>
        </p:spPr>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2800" b="1" i="0" u="none" strike="noStrike" kern="1200" cap="none" spc="0" normalizeH="0" baseline="0" noProof="0" dirty="0">
                <a:ln>
                  <a:noFill/>
                </a:ln>
                <a:solidFill>
                  <a:srgbClr val="3E2C56"/>
                </a:solidFill>
                <a:effectLst/>
                <a:uLnTx/>
                <a:uFillTx/>
                <a:latin typeface="Arial"/>
                <a:ea typeface="+mn-ea"/>
                <a:cs typeface="Arial"/>
              </a:rPr>
              <a:t>2) Identify which initiatives to implement (continued) </a:t>
            </a:r>
            <a:endParaRPr kumimoji="0" lang="en-AU" sz="2800" b="0" i="0" u="none" strike="noStrike" kern="1200" cap="none" spc="0" normalizeH="0" baseline="0" noProof="0" dirty="0">
              <a:ln>
                <a:noFill/>
              </a:ln>
              <a:solidFill>
                <a:srgbClr val="3E2C56"/>
              </a:solidFill>
              <a:effectLst/>
              <a:uLnTx/>
              <a:uFillTx/>
              <a:latin typeface="+mn-lt"/>
              <a:ea typeface="+mn-ea"/>
              <a:cs typeface="+mn-cs"/>
            </a:endParaRPr>
          </a:p>
        </p:txBody>
      </p:sp>
      <p:sp>
        <p:nvSpPr>
          <p:cNvPr id="47" name="Rectangle 46">
            <a:extLst>
              <a:ext uri="{FF2B5EF4-FFF2-40B4-BE49-F238E27FC236}">
                <a16:creationId xmlns:a16="http://schemas.microsoft.com/office/drawing/2014/main" id="{A8BD1F81-5ED9-45A3-9FE2-32853390FC3C}"/>
              </a:ext>
            </a:extLst>
          </p:cNvPr>
          <p:cNvSpPr/>
          <p:nvPr/>
        </p:nvSpPr>
        <p:spPr>
          <a:xfrm>
            <a:off x="975042" y="1050116"/>
            <a:ext cx="10432656" cy="692497"/>
          </a:xfrm>
          <a:prstGeom prst="rect">
            <a:avLst/>
          </a:prstGeom>
        </p:spPr>
        <p:txBody>
          <a:bodyPr wrap="square" lIns="91440" tIns="45720" rIns="91440" bIns="45720" anchor="t">
            <a:spAutoFit/>
          </a:bodyPr>
          <a:lstStyle/>
          <a:p>
            <a:r>
              <a:rPr lang="en-AU" sz="1400" b="1" dirty="0">
                <a:solidFill>
                  <a:srgbClr val="783875"/>
                </a:solidFill>
                <a:latin typeface="Arial"/>
                <a:cs typeface="Arial"/>
              </a:rPr>
              <a:t>Impact </a:t>
            </a:r>
            <a:r>
              <a:rPr lang="en-AU" sz="1400" dirty="0">
                <a:solidFill>
                  <a:srgbClr val="783875"/>
                </a:solidFill>
                <a:latin typeface="Arial"/>
                <a:cs typeface="Arial"/>
              </a:rPr>
              <a:t>refers to the impact the initiative will have, and </a:t>
            </a:r>
            <a:r>
              <a:rPr lang="en-AU" sz="1400" b="1" dirty="0">
                <a:solidFill>
                  <a:srgbClr val="783875"/>
                </a:solidFill>
                <a:latin typeface="Arial"/>
                <a:cs typeface="Arial"/>
              </a:rPr>
              <a:t>effort</a:t>
            </a:r>
            <a:r>
              <a:rPr lang="en-AU" sz="1400" dirty="0">
                <a:solidFill>
                  <a:srgbClr val="783875"/>
                </a:solidFill>
                <a:latin typeface="Arial"/>
                <a:cs typeface="Arial"/>
              </a:rPr>
              <a:t> refers to the time, costs and resources required. The initiatives that are higher impact and lower effort are the initiatives you should focus on to build momentum with strategic workforce planning.</a:t>
            </a:r>
          </a:p>
          <a:p>
            <a:endParaRPr lang="en-AU" sz="1100" dirty="0">
              <a:solidFill>
                <a:srgbClr val="783875"/>
              </a:solidFill>
              <a:latin typeface="Arial" panose="020B0604020202020204" pitchFamily="34" charset="0"/>
              <a:cs typeface="Arial" panose="020B0604020202020204" pitchFamily="34" charset="0"/>
            </a:endParaRPr>
          </a:p>
        </p:txBody>
      </p:sp>
      <p:sp>
        <p:nvSpPr>
          <p:cNvPr id="41" name="Rectangle 40">
            <a:extLst>
              <a:ext uri="{FF2B5EF4-FFF2-40B4-BE49-F238E27FC236}">
                <a16:creationId xmlns:a16="http://schemas.microsoft.com/office/drawing/2014/main" id="{CA7A42A4-853A-4EBB-832A-29A4B6F2FBF7}"/>
              </a:ext>
            </a:extLst>
          </p:cNvPr>
          <p:cNvSpPr/>
          <p:nvPr/>
        </p:nvSpPr>
        <p:spPr>
          <a:xfrm>
            <a:off x="1899135" y="1783139"/>
            <a:ext cx="9317823" cy="307777"/>
          </a:xfrm>
          <a:prstGeom prst="rect">
            <a:avLst/>
          </a:prstGeom>
        </p:spPr>
        <p:txBody>
          <a:bodyPr wrap="square">
            <a:spAutoFit/>
          </a:bodyPr>
          <a:lstStyle/>
          <a:p>
            <a:r>
              <a:rPr lang="en-AU" sz="1400" b="1" dirty="0">
                <a:solidFill>
                  <a:srgbClr val="002060"/>
                </a:solidFill>
                <a:latin typeface="Arial" panose="020B0604020202020204" pitchFamily="34" charset="0"/>
                <a:cs typeface="Arial" panose="020B0604020202020204" pitchFamily="34" charset="0"/>
              </a:rPr>
              <a:t>Step 2: Using the initiatives from the previous page, assess the impact and effort of each using the scale</a:t>
            </a:r>
            <a:endParaRPr lang="en-AU" sz="1400" b="1" i="1" dirty="0">
              <a:solidFill>
                <a:srgbClr val="002060"/>
              </a:solidFill>
              <a:latin typeface="Arial" panose="020B0604020202020204" pitchFamily="34" charset="0"/>
              <a:cs typeface="Arial" panose="020B0604020202020204" pitchFamily="34" charset="0"/>
            </a:endParaRPr>
          </a:p>
        </p:txBody>
      </p:sp>
      <p:graphicFrame>
        <p:nvGraphicFramePr>
          <p:cNvPr id="2" name="Table 2">
            <a:extLst>
              <a:ext uri="{FF2B5EF4-FFF2-40B4-BE49-F238E27FC236}">
                <a16:creationId xmlns:a16="http://schemas.microsoft.com/office/drawing/2014/main" id="{4FF09F7D-1AD9-443B-B317-033C5649BD1E}"/>
              </a:ext>
            </a:extLst>
          </p:cNvPr>
          <p:cNvGraphicFramePr>
            <a:graphicFrameLocks noGrp="1"/>
          </p:cNvGraphicFramePr>
          <p:nvPr>
            <p:extLst>
              <p:ext uri="{D42A27DB-BD31-4B8C-83A1-F6EECF244321}">
                <p14:modId xmlns:p14="http://schemas.microsoft.com/office/powerpoint/2010/main" val="3109142131"/>
              </p:ext>
            </p:extLst>
          </p:nvPr>
        </p:nvGraphicFramePr>
        <p:xfrm>
          <a:off x="2335963" y="2245307"/>
          <a:ext cx="8588515" cy="2967874"/>
        </p:xfrm>
        <a:graphic>
          <a:graphicData uri="http://schemas.openxmlformats.org/drawingml/2006/table">
            <a:tbl>
              <a:tblPr firstRow="1" bandRow="1">
                <a:tableStyleId>{5C22544A-7EE6-4342-B048-85BDC9FD1C3A}</a:tableStyleId>
              </a:tblPr>
              <a:tblGrid>
                <a:gridCol w="4293878">
                  <a:extLst>
                    <a:ext uri="{9D8B030D-6E8A-4147-A177-3AD203B41FA5}">
                      <a16:colId xmlns:a16="http://schemas.microsoft.com/office/drawing/2014/main" val="2305681797"/>
                    </a:ext>
                  </a:extLst>
                </a:gridCol>
                <a:gridCol w="4294637">
                  <a:extLst>
                    <a:ext uri="{9D8B030D-6E8A-4147-A177-3AD203B41FA5}">
                      <a16:colId xmlns:a16="http://schemas.microsoft.com/office/drawing/2014/main" val="1514682699"/>
                    </a:ext>
                  </a:extLst>
                </a:gridCol>
              </a:tblGrid>
              <a:tr h="1505354">
                <a:tc>
                  <a:txBody>
                    <a:bodyPr/>
                    <a:lstStyle/>
                    <a:p>
                      <a:pPr algn="ctr"/>
                      <a:endParaRPr lang="en-AU" sz="1600" b="1" u="none" dirty="0">
                        <a:solidFill>
                          <a:srgbClr val="116AC4"/>
                        </a:solidFill>
                        <a:latin typeface="Arial" panose="020B0604020202020204" pitchFamily="34" charset="0"/>
                        <a:cs typeface="Arial" panose="020B0604020202020204" pitchFamily="34" charset="0"/>
                      </a:endParaRPr>
                    </a:p>
                    <a:p>
                      <a:pPr algn="ctr"/>
                      <a:r>
                        <a:rPr lang="en-AU" sz="1600" b="1" u="none" dirty="0">
                          <a:solidFill>
                            <a:srgbClr val="116AC4"/>
                          </a:solidFill>
                          <a:latin typeface="Arial" panose="020B0604020202020204" pitchFamily="34" charset="0"/>
                          <a:cs typeface="Arial" panose="020B0604020202020204" pitchFamily="34" charset="0"/>
                        </a:rPr>
                        <a:t>High Impact, Low Effort</a:t>
                      </a:r>
                    </a:p>
                    <a:p>
                      <a:pPr algn="ctr"/>
                      <a:endParaRPr lang="en-AU" sz="1600" b="1" u="sng" dirty="0">
                        <a:solidFill>
                          <a:srgbClr val="116AC4"/>
                        </a:solidFill>
                      </a:endParaRPr>
                    </a:p>
                  </a:txBody>
                  <a:tcPr>
                    <a:lnL w="12700" cmpd="sng">
                      <a:noFill/>
                    </a:lnL>
                    <a:lnR w="38100" cap="flat" cmpd="sng" algn="ctr">
                      <a:solidFill>
                        <a:schemeClr val="accent1">
                          <a:lumMod val="20000"/>
                          <a:lumOff val="80000"/>
                        </a:schemeClr>
                      </a:solidFill>
                      <a:prstDash val="solid"/>
                      <a:round/>
                      <a:headEnd type="none" w="med" len="med"/>
                      <a:tailEnd type="none" w="med" len="med"/>
                    </a:lnR>
                    <a:lnT w="12700" cmpd="sng">
                      <a:noFill/>
                    </a:lnT>
                    <a:lnB w="381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AU" sz="1600" b="1" u="none" dirty="0">
                        <a:solidFill>
                          <a:srgbClr val="116AC4"/>
                        </a:solidFill>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1" u="none" dirty="0">
                          <a:solidFill>
                            <a:srgbClr val="116AC4"/>
                          </a:solidFill>
                          <a:latin typeface="Arial" panose="020B0604020202020204" pitchFamily="34" charset="0"/>
                          <a:cs typeface="Arial" panose="020B0604020202020204" pitchFamily="34" charset="0"/>
                        </a:rPr>
                        <a:t>High Impact, High Effort</a:t>
                      </a:r>
                    </a:p>
                  </a:txBody>
                  <a:tcPr>
                    <a:lnL w="38100" cap="flat" cmpd="sng" algn="ctr">
                      <a:solidFill>
                        <a:schemeClr val="accent1">
                          <a:lumMod val="20000"/>
                          <a:lumOff val="80000"/>
                        </a:schemeClr>
                      </a:solidFill>
                      <a:prstDash val="solid"/>
                      <a:round/>
                      <a:headEnd type="none" w="med" len="med"/>
                      <a:tailEnd type="none" w="med" len="med"/>
                    </a:lnL>
                    <a:lnR w="12700" cmpd="sng">
                      <a:noFill/>
                    </a:lnR>
                    <a:lnT w="12700" cmpd="sng">
                      <a:noFill/>
                    </a:lnT>
                    <a:lnB w="381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77864250"/>
                  </a:ext>
                </a:extLst>
              </a:tr>
              <a:tr h="14625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AU" sz="1600" b="1" u="none" dirty="0">
                        <a:solidFill>
                          <a:srgbClr val="116AC4"/>
                        </a:solidFill>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1" u="none" dirty="0">
                          <a:solidFill>
                            <a:srgbClr val="116AC4"/>
                          </a:solidFill>
                          <a:latin typeface="Arial" panose="020B0604020202020204" pitchFamily="34" charset="0"/>
                          <a:cs typeface="Arial" panose="020B0604020202020204" pitchFamily="34" charset="0"/>
                        </a:rPr>
                        <a:t>Low Impact, Low Effort</a:t>
                      </a:r>
                    </a:p>
                    <a:p>
                      <a:pPr algn="ctr"/>
                      <a:endParaRPr lang="en-AU" sz="1600" b="1" u="sng" dirty="0">
                        <a:solidFill>
                          <a:srgbClr val="116AC4"/>
                        </a:solidFill>
                      </a:endParaRPr>
                    </a:p>
                  </a:txBody>
                  <a:tcPr>
                    <a:lnL w="12700" cmpd="sng">
                      <a:noFill/>
                    </a:lnL>
                    <a:lnR w="38100" cap="flat" cmpd="sng" algn="ctr">
                      <a:solidFill>
                        <a:schemeClr val="accent1">
                          <a:lumMod val="20000"/>
                          <a:lumOff val="80000"/>
                        </a:schemeClr>
                      </a:solidFill>
                      <a:prstDash val="solid"/>
                      <a:round/>
                      <a:headEnd type="none" w="med" len="med"/>
                      <a:tailEnd type="none" w="med" len="med"/>
                    </a:lnR>
                    <a:lnT w="38100" cap="flat" cmpd="sng" algn="ctr">
                      <a:solidFill>
                        <a:schemeClr val="accent1">
                          <a:lumMod val="20000"/>
                          <a:lumOff val="80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AU" sz="1600" b="1" u="none" dirty="0">
                        <a:solidFill>
                          <a:srgbClr val="116AC4"/>
                        </a:solidFill>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1" u="none" dirty="0">
                          <a:solidFill>
                            <a:srgbClr val="116AC4"/>
                          </a:solidFill>
                          <a:latin typeface="Arial" panose="020B0604020202020204" pitchFamily="34" charset="0"/>
                          <a:cs typeface="Arial" panose="020B0604020202020204" pitchFamily="34" charset="0"/>
                        </a:rPr>
                        <a:t>Low Impact, High Effort</a:t>
                      </a:r>
                    </a:p>
                  </a:txBody>
                  <a:tcPr>
                    <a:lnL w="38100" cap="flat" cmpd="sng" algn="ctr">
                      <a:solidFill>
                        <a:schemeClr val="accent1">
                          <a:lumMod val="20000"/>
                          <a:lumOff val="80000"/>
                        </a:schemeClr>
                      </a:solidFill>
                      <a:prstDash val="solid"/>
                      <a:round/>
                      <a:headEnd type="none" w="med" len="med"/>
                      <a:tailEnd type="none" w="med" len="med"/>
                    </a:lnL>
                    <a:lnR w="12700" cmpd="sng">
                      <a:noFill/>
                    </a:lnR>
                    <a:lnT w="38100" cap="flat" cmpd="sng" algn="ctr">
                      <a:solidFill>
                        <a:schemeClr val="accent1">
                          <a:lumMod val="20000"/>
                          <a:lumOff val="80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2042933"/>
                  </a:ext>
                </a:extLst>
              </a:tr>
            </a:tbl>
          </a:graphicData>
        </a:graphic>
      </p:graphicFrame>
      <p:grpSp>
        <p:nvGrpSpPr>
          <p:cNvPr id="11" name="Group 10">
            <a:extLst>
              <a:ext uri="{FF2B5EF4-FFF2-40B4-BE49-F238E27FC236}">
                <a16:creationId xmlns:a16="http://schemas.microsoft.com/office/drawing/2014/main" id="{837A5D91-E4F1-4F3B-9E15-F9C8CE263D44}"/>
              </a:ext>
              <a:ext uri="{C183D7F6-B498-43B3-948B-1728B52AA6E4}">
                <adec:decorative xmlns:adec="http://schemas.microsoft.com/office/drawing/2017/decorative" val="1"/>
              </a:ext>
            </a:extLst>
          </p:cNvPr>
          <p:cNvGrpSpPr/>
          <p:nvPr/>
        </p:nvGrpSpPr>
        <p:grpSpPr>
          <a:xfrm>
            <a:off x="1427355" y="2205840"/>
            <a:ext cx="9778451" cy="3826040"/>
            <a:chOff x="2591756" y="2616956"/>
            <a:chExt cx="7075208" cy="3826040"/>
          </a:xfrm>
        </p:grpSpPr>
        <p:grpSp>
          <p:nvGrpSpPr>
            <p:cNvPr id="5" name="Group 4">
              <a:extLst>
                <a:ext uri="{FF2B5EF4-FFF2-40B4-BE49-F238E27FC236}">
                  <a16:creationId xmlns:a16="http://schemas.microsoft.com/office/drawing/2014/main" id="{5B81E538-6B84-4445-B2C6-59A9D2CCAAD0}"/>
                </a:ext>
              </a:extLst>
            </p:cNvPr>
            <p:cNvGrpSpPr/>
            <p:nvPr/>
          </p:nvGrpSpPr>
          <p:grpSpPr>
            <a:xfrm>
              <a:off x="2591756" y="3123470"/>
              <a:ext cx="7075208" cy="3319526"/>
              <a:chOff x="1017074" y="2716110"/>
              <a:chExt cx="7617298" cy="3805592"/>
            </a:xfrm>
          </p:grpSpPr>
          <p:sp>
            <p:nvSpPr>
              <p:cNvPr id="19" name="TextBox 18">
                <a:extLst>
                  <a:ext uri="{FF2B5EF4-FFF2-40B4-BE49-F238E27FC236}">
                    <a16:creationId xmlns:a16="http://schemas.microsoft.com/office/drawing/2014/main" id="{0AD01FC7-DC09-4216-9B23-FD64998974A6}"/>
                  </a:ext>
                </a:extLst>
              </p:cNvPr>
              <p:cNvSpPr txBox="1"/>
              <p:nvPr/>
            </p:nvSpPr>
            <p:spPr>
              <a:xfrm>
                <a:off x="1017074" y="2716110"/>
                <a:ext cx="530173" cy="2493253"/>
              </a:xfrm>
              <a:prstGeom prst="rect">
                <a:avLst/>
              </a:prstGeom>
              <a:noFill/>
            </p:spPr>
            <p:txBody>
              <a:bodyPr vert="vert270" wrap="square" rtlCol="0">
                <a:spAutoFit/>
              </a:bodyPr>
              <a:lstStyle/>
              <a:p>
                <a:pPr algn="ctr"/>
                <a:r>
                  <a:rPr lang="en-AU" sz="2000" b="1" dirty="0">
                    <a:solidFill>
                      <a:srgbClr val="116AC4"/>
                    </a:solidFill>
                    <a:latin typeface="Arial" panose="020B0604020202020204" pitchFamily="34" charset="0"/>
                    <a:cs typeface="Arial" panose="020B0604020202020204" pitchFamily="34" charset="0"/>
                  </a:rPr>
                  <a:t>Impact</a:t>
                </a:r>
                <a:endParaRPr lang="en-AU" sz="2800" b="1" dirty="0">
                  <a:solidFill>
                    <a:srgbClr val="116AC4"/>
                  </a:solidFill>
                  <a:latin typeface="Arial" panose="020B0604020202020204" pitchFamily="34" charset="0"/>
                  <a:cs typeface="Arial" panose="020B0604020202020204" pitchFamily="34" charset="0"/>
                </a:endParaRPr>
              </a:p>
            </p:txBody>
          </p:sp>
          <p:sp>
            <p:nvSpPr>
              <p:cNvPr id="20" name="TextBox 19">
                <a:extLst>
                  <a:ext uri="{FF2B5EF4-FFF2-40B4-BE49-F238E27FC236}">
                    <a16:creationId xmlns:a16="http://schemas.microsoft.com/office/drawing/2014/main" id="{9F3BB006-A269-4461-896E-D3FB7F53F2BA}"/>
                  </a:ext>
                </a:extLst>
              </p:cNvPr>
              <p:cNvSpPr txBox="1"/>
              <p:nvPr/>
            </p:nvSpPr>
            <p:spPr>
              <a:xfrm>
                <a:off x="3481132" y="6063005"/>
                <a:ext cx="3271831" cy="458697"/>
              </a:xfrm>
              <a:prstGeom prst="rect">
                <a:avLst/>
              </a:prstGeom>
              <a:noFill/>
            </p:spPr>
            <p:txBody>
              <a:bodyPr vert="horz" wrap="square" rtlCol="0">
                <a:spAutoFit/>
              </a:bodyPr>
              <a:lstStyle>
                <a:defPPr>
                  <a:defRPr lang="en-US"/>
                </a:defPPr>
                <a:lvl1pPr algn="ctr">
                  <a:defRPr sz="3600" b="1">
                    <a:solidFill>
                      <a:srgbClr val="783875"/>
                    </a:solidFill>
                    <a:latin typeface="Arial" panose="020B0604020202020204" pitchFamily="34" charset="0"/>
                    <a:cs typeface="Arial" panose="020B0604020202020204" pitchFamily="34" charset="0"/>
                  </a:defRPr>
                </a:lvl1pPr>
              </a:lstStyle>
              <a:p>
                <a:r>
                  <a:rPr lang="en-AU" sz="2000" dirty="0">
                    <a:solidFill>
                      <a:srgbClr val="116AC4"/>
                    </a:solidFill>
                  </a:rPr>
                  <a:t>Effort</a:t>
                </a:r>
                <a:endParaRPr lang="en-AU" sz="2800" dirty="0">
                  <a:solidFill>
                    <a:srgbClr val="116AC4"/>
                  </a:solidFill>
                </a:endParaRPr>
              </a:p>
            </p:txBody>
          </p:sp>
          <p:sp>
            <p:nvSpPr>
              <p:cNvPr id="18" name="Arrow: Right 17">
                <a:extLst>
                  <a:ext uri="{FF2B5EF4-FFF2-40B4-BE49-F238E27FC236}">
                    <a16:creationId xmlns:a16="http://schemas.microsoft.com/office/drawing/2014/main" id="{3C585064-0A77-4164-A518-FE669BBAE671}"/>
                  </a:ext>
                </a:extLst>
              </p:cNvPr>
              <p:cNvSpPr/>
              <p:nvPr/>
            </p:nvSpPr>
            <p:spPr>
              <a:xfrm>
                <a:off x="1647585" y="5521392"/>
                <a:ext cx="6986787" cy="747652"/>
              </a:xfrm>
              <a:prstGeom prst="rightArrow">
                <a:avLst/>
              </a:prstGeom>
              <a:gradFill flip="none" rotWithShape="1">
                <a:gsLst>
                  <a:gs pos="0">
                    <a:srgbClr val="AED3F8"/>
                  </a:gs>
                  <a:gs pos="100000">
                    <a:srgbClr val="116AC4"/>
                  </a:gs>
                  <a:gs pos="65000">
                    <a:srgbClr val="6AAEF2"/>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
          <p:nvSpPr>
            <p:cNvPr id="28" name="Arrow: Right 27">
              <a:extLst>
                <a:ext uri="{FF2B5EF4-FFF2-40B4-BE49-F238E27FC236}">
                  <a16:creationId xmlns:a16="http://schemas.microsoft.com/office/drawing/2014/main" id="{4B841A17-9CB3-450B-BCC7-5F1D9B7DCB32}"/>
                </a:ext>
              </a:extLst>
            </p:cNvPr>
            <p:cNvSpPr/>
            <p:nvPr/>
          </p:nvSpPr>
          <p:spPr>
            <a:xfrm rot="16200000">
              <a:off x="1514731" y="4011264"/>
              <a:ext cx="3440775" cy="652159"/>
            </a:xfrm>
            <a:prstGeom prst="rightArrow">
              <a:avLst/>
            </a:prstGeom>
            <a:gradFill flip="none" rotWithShape="1">
              <a:gsLst>
                <a:gs pos="0">
                  <a:srgbClr val="AED3F8"/>
                </a:gs>
                <a:gs pos="100000">
                  <a:srgbClr val="116AC4"/>
                </a:gs>
                <a:gs pos="65000">
                  <a:srgbClr val="6AAEF2"/>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grpSp>
        <p:nvGrpSpPr>
          <p:cNvPr id="42" name="Group 41">
            <a:extLst>
              <a:ext uri="{FF2B5EF4-FFF2-40B4-BE49-F238E27FC236}">
                <a16:creationId xmlns:a16="http://schemas.microsoft.com/office/drawing/2014/main" id="{0917532D-08BB-466F-AB26-313BE6DF64F0}"/>
              </a:ext>
              <a:ext uri="{C183D7F6-B498-43B3-948B-1728B52AA6E4}">
                <adec:decorative xmlns:adec="http://schemas.microsoft.com/office/drawing/2017/decorative" val="1"/>
              </a:ext>
            </a:extLst>
          </p:cNvPr>
          <p:cNvGrpSpPr/>
          <p:nvPr/>
        </p:nvGrpSpPr>
        <p:grpSpPr>
          <a:xfrm>
            <a:off x="975042" y="1661452"/>
            <a:ext cx="1090778" cy="739596"/>
            <a:chOff x="515232" y="4854077"/>
            <a:chExt cx="1090778" cy="739596"/>
          </a:xfrm>
        </p:grpSpPr>
        <p:sp>
          <p:nvSpPr>
            <p:cNvPr id="43" name="Oval 42">
              <a:extLst>
                <a:ext uri="{FF2B5EF4-FFF2-40B4-BE49-F238E27FC236}">
                  <a16:creationId xmlns:a16="http://schemas.microsoft.com/office/drawing/2014/main" id="{BE3C24EC-E4E8-4E7F-BE26-2AC0422E9A8F}"/>
                </a:ext>
              </a:extLst>
            </p:cNvPr>
            <p:cNvSpPr/>
            <p:nvPr/>
          </p:nvSpPr>
          <p:spPr>
            <a:xfrm>
              <a:off x="515232" y="4854077"/>
              <a:ext cx="751801" cy="739596"/>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4" name="TextBox 43">
              <a:extLst>
                <a:ext uri="{FF2B5EF4-FFF2-40B4-BE49-F238E27FC236}">
                  <a16:creationId xmlns:a16="http://schemas.microsoft.com/office/drawing/2014/main" id="{56CE5391-20FF-4477-9684-552B32F3D3B2}"/>
                </a:ext>
              </a:extLst>
            </p:cNvPr>
            <p:cNvSpPr txBox="1"/>
            <p:nvPr/>
          </p:nvSpPr>
          <p:spPr>
            <a:xfrm>
              <a:off x="698675" y="4918712"/>
              <a:ext cx="907335"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3200" b="1" dirty="0">
                  <a:solidFill>
                    <a:srgbClr val="002060"/>
                  </a:solidFill>
                  <a:latin typeface="Arial" panose="020B0604020202020204" pitchFamily="34" charset="0"/>
                  <a:cs typeface="Arial" panose="020B0604020202020204" pitchFamily="34" charset="0"/>
                </a:rPr>
                <a:t>2</a:t>
              </a:r>
              <a:endParaRPr kumimoji="0" lang="en-AU" sz="3200" b="1"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endParaRPr>
            </a:p>
          </p:txBody>
        </p:sp>
      </p:grpSp>
      <p:sp>
        <p:nvSpPr>
          <p:cNvPr id="24" name="Slide Number Placeholder 19">
            <a:extLst>
              <a:ext uri="{FF2B5EF4-FFF2-40B4-BE49-F238E27FC236}">
                <a16:creationId xmlns:a16="http://schemas.microsoft.com/office/drawing/2014/main" id="{B9EA9351-9DFC-41D8-B576-2B972CECFAB7}"/>
              </a:ext>
              <a:ext uri="{C183D7F6-B498-43B3-948B-1728B52AA6E4}">
                <adec:decorative xmlns:adec="http://schemas.microsoft.com/office/drawing/2017/decorative" val="0"/>
              </a:ext>
            </a:extLst>
          </p:cNvPr>
          <p:cNvSpPr txBox="1">
            <a:spLocks/>
          </p:cNvSpPr>
          <p:nvPr/>
        </p:nvSpPr>
        <p:spPr>
          <a:xfrm>
            <a:off x="11470846" y="6135901"/>
            <a:ext cx="540000" cy="54000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chemeClr val="bg2"/>
          </a:solidFill>
        </p:spPr>
        <p:txBody>
          <a:bodyPr vert="horz" wrap="square" lIns="54000" tIns="90000" rIns="91440" bIns="45720" rtlCol="0" anchor="ctr">
            <a:noAutofit/>
          </a:bodyPr>
          <a:lstStyle>
            <a:defPPr>
              <a:defRPr lang="en-US"/>
            </a:defPPr>
            <a:lvl1pPr marL="0" algn="ctr" defTabSz="914400" rtl="0" eaLnBrk="1" latinLnBrk="0" hangingPunct="1">
              <a:defRPr sz="1200" b="1"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2792D9D-652E-4EC2-934C-AA70119B3570}" type="slidenum">
              <a:rPr lang="en-GB" smtClean="0"/>
              <a:pPr/>
              <a:t>8</a:t>
            </a:fld>
            <a:endParaRPr lang="en-GB" dirty="0"/>
          </a:p>
        </p:txBody>
      </p:sp>
      <p:pic>
        <p:nvPicPr>
          <p:cNvPr id="17" name="Picture 16" descr="Icon&#10;&#10;Description automatically generated">
            <a:extLst>
              <a:ext uri="{FF2B5EF4-FFF2-40B4-BE49-F238E27FC236}">
                <a16:creationId xmlns:a16="http://schemas.microsoft.com/office/drawing/2014/main" id="{88F57FD0-BE06-4B4B-9802-F2D14815AC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042" y="106284"/>
            <a:ext cx="846000" cy="846000"/>
          </a:xfrm>
          <a:prstGeom prst="rect">
            <a:avLst/>
          </a:prstGeom>
        </p:spPr>
      </p:pic>
    </p:spTree>
    <p:extLst>
      <p:ext uri="{BB962C8B-B14F-4D97-AF65-F5344CB8AC3E}">
        <p14:creationId xmlns:p14="http://schemas.microsoft.com/office/powerpoint/2010/main" val="714979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C9A31-1761-4B97-B027-89D80A8EB3FE}"/>
              </a:ext>
            </a:extLst>
          </p:cNvPr>
          <p:cNvSpPr txBox="1">
            <a:spLocks noGrp="1"/>
          </p:cNvSpPr>
          <p:nvPr>
            <p:ph type="title" idx="4294967295"/>
          </p:nvPr>
        </p:nvSpPr>
        <p:spPr>
          <a:xfrm>
            <a:off x="1123657" y="315125"/>
            <a:ext cx="6197545" cy="387646"/>
          </a:xfrm>
          <a:prstGeom prst="rect">
            <a:avLst/>
          </a:prstGeom>
          <a:noFill/>
          <a:ln>
            <a:noFill/>
            <a:prstDash/>
          </a:ln>
          <a:effectLst/>
        </p:spPr>
        <p:txBody>
          <a:bodyPr rot="0" spcFirstLastPara="0" vertOverflow="overflow" horzOverflow="overflow" vert="horz" wrap="square" lIns="0" tIns="45720" rIns="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2800" b="1" i="0" u="none" strike="noStrike" kern="1200" cap="none" spc="0" normalizeH="0" baseline="0" noProof="0" dirty="0">
                <a:ln>
                  <a:noFill/>
                </a:ln>
                <a:solidFill>
                  <a:srgbClr val="3E2C56"/>
                </a:solidFill>
                <a:effectLst/>
                <a:uLnTx/>
                <a:uFillTx/>
                <a:latin typeface="Arial"/>
                <a:ea typeface="+mn-ea"/>
                <a:cs typeface="Arial"/>
              </a:rPr>
              <a:t>Resources</a:t>
            </a:r>
            <a:endParaRPr kumimoji="0" lang="en-AU" sz="1800" b="0" i="0" u="none" strike="noStrike" kern="1200" cap="none" spc="0" normalizeH="0" baseline="0" noProof="0" dirty="0">
              <a:ln>
                <a:noFill/>
              </a:ln>
              <a:solidFill>
                <a:srgbClr val="3E2C56"/>
              </a:solidFill>
              <a:effectLst/>
              <a:uLnTx/>
              <a:uFillTx/>
              <a:latin typeface="+mn-lt"/>
              <a:ea typeface="+mn-ea"/>
              <a:cs typeface="+mn-cs"/>
            </a:endParaRPr>
          </a:p>
        </p:txBody>
      </p:sp>
      <p:sp>
        <p:nvSpPr>
          <p:cNvPr id="16" name="TextBox 15">
            <a:extLst>
              <a:ext uri="{FF2B5EF4-FFF2-40B4-BE49-F238E27FC236}">
                <a16:creationId xmlns:a16="http://schemas.microsoft.com/office/drawing/2014/main" id="{8F2891ED-B1CF-4744-8010-2F8F6662E5CC}"/>
              </a:ext>
            </a:extLst>
          </p:cNvPr>
          <p:cNvSpPr txBox="1"/>
          <p:nvPr/>
        </p:nvSpPr>
        <p:spPr>
          <a:xfrm>
            <a:off x="1123657" y="792032"/>
            <a:ext cx="8680743" cy="1600438"/>
          </a:xfrm>
          <a:prstGeom prst="rect">
            <a:avLst/>
          </a:prstGeom>
          <a:noFill/>
          <a:ln>
            <a:noFill/>
          </a:ln>
        </p:spPr>
        <p:txBody>
          <a:bodyPr wrap="square" lIns="0" tIns="45720" rIns="91440" bIns="45720" rtlCol="0" anchor="t">
            <a:spAutoFit/>
          </a:bodyPr>
          <a:lstStyle/>
          <a:p>
            <a:r>
              <a:rPr lang="en-AU" sz="1400" dirty="0">
                <a:latin typeface="Arial" panose="020B0604020202020204" pitchFamily="34" charset="0"/>
                <a:cs typeface="Arial" panose="020B0604020202020204" pitchFamily="34" charset="0"/>
              </a:rPr>
              <a:t>For more inspiration on the </a:t>
            </a:r>
            <a:r>
              <a:rPr lang="en-AU" sz="1400" dirty="0">
                <a:latin typeface="Arial" panose="020B0604020202020204" pitchFamily="34" charset="0"/>
                <a:cs typeface="Arial" panose="020B0604020202020204" pitchFamily="34" charset="0"/>
                <a:hlinkClick r:id="rId2"/>
              </a:rPr>
              <a:t>Identify stage</a:t>
            </a:r>
            <a:r>
              <a:rPr lang="en-AU" sz="1400" dirty="0">
                <a:latin typeface="Arial" panose="020B0604020202020204" pitchFamily="34" charset="0"/>
                <a:cs typeface="Arial" panose="020B0604020202020204" pitchFamily="34" charset="0"/>
              </a:rPr>
              <a:t> </a:t>
            </a:r>
            <a:r>
              <a:rPr lang="en-US" sz="1400" dirty="0">
                <a:latin typeface="Arial"/>
                <a:cs typeface="Arial"/>
              </a:rPr>
              <a:t>of the </a:t>
            </a:r>
            <a:r>
              <a:rPr lang="en-AU" sz="1400" dirty="0">
                <a:latin typeface="Arial" panose="020B0604020202020204" pitchFamily="34" charset="0"/>
                <a:cs typeface="Arial" panose="020B0604020202020204" pitchFamily="34" charset="0"/>
                <a:hlinkClick r:id="rId3"/>
              </a:rPr>
              <a:t>Strategic Workforce Planning cycle,</a:t>
            </a:r>
            <a:r>
              <a:rPr lang="en-AU" sz="1400" dirty="0">
                <a:latin typeface="Arial" panose="020B0604020202020204" pitchFamily="34" charset="0"/>
                <a:cs typeface="Arial" panose="020B0604020202020204" pitchFamily="34" charset="0"/>
              </a:rPr>
              <a:t> refer to the below resources:</a:t>
            </a:r>
          </a:p>
          <a:p>
            <a:pPr marL="622300" indent="-285750">
              <a:buFont typeface="Wingdings" panose="05000000000000000000" pitchFamily="2" charset="2"/>
              <a:buChar char="§"/>
            </a:pPr>
            <a:r>
              <a:rPr lang="en-AU" sz="1400" u="sng" dirty="0">
                <a:solidFill>
                  <a:srgbClr val="000000"/>
                </a:solidFill>
                <a:latin typeface="Arial" panose="020B0604020202020204" pitchFamily="34" charset="0"/>
                <a:ea typeface="Calibri" panose="020F0502020204030204" pitchFamily="34" charset="0"/>
                <a:cs typeface="Arial" panose="020B0604020202020204" pitchFamily="34" charset="0"/>
                <a:hlinkClick r:id="rId4"/>
              </a:rPr>
              <a:t>Case Study - NSW Ministry of Health</a:t>
            </a:r>
            <a:endParaRPr lang="en-AU" sz="1400" u="sng"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622300" indent="-285750">
              <a:buFont typeface="Wingdings" panose="05000000000000000000" pitchFamily="2" charset="2"/>
              <a:buChar char="§"/>
            </a:pPr>
            <a:r>
              <a:rPr lang="en-AU" sz="1400" u="sng" dirty="0">
                <a:solidFill>
                  <a:srgbClr val="000000"/>
                </a:solidFill>
                <a:latin typeface="Arial" panose="020B0604020202020204" pitchFamily="34" charset="0"/>
                <a:ea typeface="Calibri" panose="020F0502020204030204" pitchFamily="34" charset="0"/>
                <a:cs typeface="Arial" panose="020B0604020202020204" pitchFamily="34" charset="0"/>
                <a:hlinkClick r:id="rId5"/>
              </a:rPr>
              <a:t>Australian Public Service Commission - Gap Analysis and Strategy</a:t>
            </a:r>
            <a:r>
              <a:rPr lang="en-AU" sz="1400" u="sng" dirty="0">
                <a:solidFill>
                  <a:srgbClr val="000000"/>
                </a:solidFill>
                <a:latin typeface="Arial" panose="020B0604020202020204" pitchFamily="34" charset="0"/>
                <a:ea typeface="Calibri" panose="020F0502020204030204" pitchFamily="34" charset="0"/>
                <a:cs typeface="Arial" panose="020B0604020202020204" pitchFamily="34" charset="0"/>
              </a:rPr>
              <a:t> </a:t>
            </a:r>
          </a:p>
          <a:p>
            <a:pPr marL="622300" indent="-285750">
              <a:buFont typeface="Wingdings" panose="05000000000000000000" pitchFamily="2" charset="2"/>
              <a:buChar char="§"/>
            </a:pPr>
            <a:r>
              <a:rPr lang="en-AU" sz="1400" u="sng" dirty="0">
                <a:solidFill>
                  <a:srgbClr val="000000"/>
                </a:solidFill>
                <a:latin typeface="Arial" panose="020B0604020202020204" pitchFamily="34" charset="0"/>
                <a:ea typeface="Calibri" panose="020F0502020204030204" pitchFamily="34" charset="0"/>
                <a:cs typeface="Arial" panose="020B0604020202020204" pitchFamily="34" charset="0"/>
                <a:hlinkClick r:id="rId6"/>
              </a:rPr>
              <a:t>Queensland Government - Department of Employment, Small Business and Training - Identify strategies and actions to fill workforce gaps and address workforce risks</a:t>
            </a:r>
            <a:r>
              <a:rPr lang="en-AU" sz="1400" u="sng" dirty="0">
                <a:solidFill>
                  <a:srgbClr val="000000"/>
                </a:solidFill>
                <a:latin typeface="Arial" panose="020B0604020202020204" pitchFamily="34" charset="0"/>
                <a:ea typeface="Calibri" panose="020F0502020204030204" pitchFamily="34" charset="0"/>
                <a:cs typeface="Arial" panose="020B0604020202020204" pitchFamily="34" charset="0"/>
              </a:rPr>
              <a:t> </a:t>
            </a:r>
          </a:p>
          <a:p>
            <a:endParaRPr lang="en-AU" sz="1400" dirty="0"/>
          </a:p>
        </p:txBody>
      </p:sp>
      <p:sp>
        <p:nvSpPr>
          <p:cNvPr id="18" name="Arrow: Right 17">
            <a:extLst>
              <a:ext uri="{FF2B5EF4-FFF2-40B4-BE49-F238E27FC236}">
                <a16:creationId xmlns:a16="http://schemas.microsoft.com/office/drawing/2014/main" id="{E78A5B23-1819-422D-8414-9C4F1359FA95}"/>
              </a:ext>
              <a:ext uri="{C183D7F6-B498-43B3-948B-1728B52AA6E4}">
                <adec:decorative xmlns:adec="http://schemas.microsoft.com/office/drawing/2017/decorative" val="1"/>
              </a:ext>
            </a:extLst>
          </p:cNvPr>
          <p:cNvSpPr/>
          <p:nvPr/>
        </p:nvSpPr>
        <p:spPr>
          <a:xfrm>
            <a:off x="1174459" y="2552926"/>
            <a:ext cx="4507147" cy="1309092"/>
          </a:xfrm>
          <a:prstGeom prst="rightArrow">
            <a:avLst/>
          </a:prstGeom>
          <a:solidFill>
            <a:schemeClr val="bg1">
              <a:lumMod val="9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pic>
        <p:nvPicPr>
          <p:cNvPr id="19" name="Picture 2" descr="Join our Workforce Planning LinkedIn Group">
            <a:hlinkClick r:id="rId7"/>
            <a:extLst>
              <a:ext uri="{FF2B5EF4-FFF2-40B4-BE49-F238E27FC236}">
                <a16:creationId xmlns:a16="http://schemas.microsoft.com/office/drawing/2014/main" id="{7CB505EC-41F1-4449-AC39-D92DF0952D1D}"/>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834217" y="2540969"/>
            <a:ext cx="4378969" cy="1163904"/>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19" descr="Text&#10;&#10;Description automatically generated">
            <a:hlinkClick r:id="rId9"/>
            <a:extLst>
              <a:ext uri="{FF2B5EF4-FFF2-40B4-BE49-F238E27FC236}">
                <a16:creationId xmlns:a16="http://schemas.microsoft.com/office/drawing/2014/main" id="{A87C4C2B-BA0A-41D2-82B7-034AF8EBCF86}"/>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834217" y="4205561"/>
            <a:ext cx="4378969" cy="1178269"/>
          </a:xfrm>
          <a:prstGeom prst="rect">
            <a:avLst/>
          </a:prstGeom>
        </p:spPr>
      </p:pic>
      <p:sp>
        <p:nvSpPr>
          <p:cNvPr id="21" name="Arrow: Right 20">
            <a:extLst>
              <a:ext uri="{FF2B5EF4-FFF2-40B4-BE49-F238E27FC236}">
                <a16:creationId xmlns:a16="http://schemas.microsoft.com/office/drawing/2014/main" id="{E294A3DF-7055-475F-8122-D527B26AF7B6}"/>
              </a:ext>
              <a:ext uri="{C183D7F6-B498-43B3-948B-1728B52AA6E4}">
                <adec:decorative xmlns:adec="http://schemas.microsoft.com/office/drawing/2017/decorative" val="1"/>
              </a:ext>
            </a:extLst>
          </p:cNvPr>
          <p:cNvSpPr/>
          <p:nvPr/>
        </p:nvSpPr>
        <p:spPr>
          <a:xfrm>
            <a:off x="1186675" y="4046550"/>
            <a:ext cx="4507147" cy="1309092"/>
          </a:xfrm>
          <a:prstGeom prst="rightArrow">
            <a:avLst/>
          </a:prstGeom>
          <a:solidFill>
            <a:schemeClr val="bg1">
              <a:lumMod val="9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2" name="Rectangle 21">
            <a:extLst>
              <a:ext uri="{FF2B5EF4-FFF2-40B4-BE49-F238E27FC236}">
                <a16:creationId xmlns:a16="http://schemas.microsoft.com/office/drawing/2014/main" id="{2735D2D7-EBB0-44EA-B1E4-16F4FAB51002}"/>
              </a:ext>
            </a:extLst>
          </p:cNvPr>
          <p:cNvSpPr/>
          <p:nvPr/>
        </p:nvSpPr>
        <p:spPr>
          <a:xfrm>
            <a:off x="1250764" y="2945862"/>
            <a:ext cx="4507147"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Join our LinkedIn group </a:t>
            </a:r>
            <a:r>
              <a:rPr kumimoji="0" lang="en-AU"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Wingdings" panose="05000000000000000000" pitchFamily="2" charset="2"/>
              </a:rPr>
              <a:t></a:t>
            </a:r>
            <a:r>
              <a:rPr kumimoji="0" lang="en-AU"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n-AU"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hlinkClick r:id="rId7"/>
              </a:rPr>
              <a:t>NSW Government Strategic Workforce Planning Community</a:t>
            </a:r>
            <a:endParaRPr kumimoji="0" lang="en-AU"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3" name="TextBox 22">
            <a:extLst>
              <a:ext uri="{FF2B5EF4-FFF2-40B4-BE49-F238E27FC236}">
                <a16:creationId xmlns:a16="http://schemas.microsoft.com/office/drawing/2014/main" id="{AA4F162E-003E-417E-97C6-5E40FD3A9CF0}"/>
              </a:ext>
            </a:extLst>
          </p:cNvPr>
          <p:cNvSpPr txBox="1"/>
          <p:nvPr/>
        </p:nvSpPr>
        <p:spPr>
          <a:xfrm>
            <a:off x="1290416" y="4439486"/>
            <a:ext cx="4275234"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Register for our </a:t>
            </a:r>
            <a:r>
              <a:rPr kumimoji="0" lang="en-AU"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hlinkClick r:id="rId9"/>
              </a:rPr>
              <a:t>NSW Government Strategic Workforce Planning Masterclass</a:t>
            </a:r>
            <a:endParaRPr kumimoji="0" lang="en-AU"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4" name="Slide Number Placeholder 19">
            <a:extLst>
              <a:ext uri="{FF2B5EF4-FFF2-40B4-BE49-F238E27FC236}">
                <a16:creationId xmlns:a16="http://schemas.microsoft.com/office/drawing/2014/main" id="{DC67CDFD-42E3-439C-AB10-3C8DA7DC4A86}"/>
              </a:ext>
              <a:ext uri="{C183D7F6-B498-43B3-948B-1728B52AA6E4}">
                <adec:decorative xmlns:adec="http://schemas.microsoft.com/office/drawing/2017/decorative" val="0"/>
              </a:ext>
            </a:extLst>
          </p:cNvPr>
          <p:cNvSpPr>
            <a:spLocks noGrp="1"/>
          </p:cNvSpPr>
          <p:nvPr>
            <p:ph type="sldNum" sz="quarter" idx="4"/>
          </p:nvPr>
        </p:nvSpPr>
        <p:spPr>
          <a:xfrm>
            <a:off x="11470846" y="6135901"/>
            <a:ext cx="540000" cy="54000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chemeClr val="bg2"/>
          </a:solidFill>
        </p:spPr>
        <p:txBody>
          <a:bodyPr vert="horz" wrap="square" lIns="54000" tIns="90000" rIns="91440" bIns="45720" rtlCol="0" anchor="ctr">
            <a:noAutofit/>
          </a:bodyPr>
          <a:lstStyle>
            <a:lvl1pPr algn="ctr">
              <a:defRPr sz="1200" b="1">
                <a:solidFill>
                  <a:schemeClr val="tx2"/>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52792D9D-652E-4EC2-934C-AA70119B3570}" type="slidenum">
              <a:rPr kumimoji="0" lang="en-GB" sz="1200" b="1" i="0" u="none" strike="noStrike" kern="1200" cap="none" spc="0" normalizeH="0" baseline="0" noProof="0" smtClean="0">
                <a:ln>
                  <a:noFill/>
                </a:ln>
                <a:solidFill>
                  <a:srgbClr val="44546A"/>
                </a:solidFill>
                <a:effectLs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9</a:t>
            </a:fld>
            <a:endParaRPr kumimoji="0" lang="en-GB" sz="1200" b="1" i="0" u="none" strike="noStrike" kern="1200" cap="none" spc="0" normalizeH="0" baseline="0" noProof="0" dirty="0">
              <a:ln>
                <a:noFill/>
              </a:ln>
              <a:solidFill>
                <a:srgbClr val="44546A"/>
              </a:solidFill>
              <a:effectLst/>
              <a:uLnTx/>
              <a:uFillTx/>
              <a:latin typeface="Calibri" panose="020F0502020204030204"/>
              <a:ea typeface="+mn-ea"/>
              <a:cs typeface="+mn-cs"/>
            </a:endParaRPr>
          </a:p>
        </p:txBody>
      </p:sp>
      <p:pic>
        <p:nvPicPr>
          <p:cNvPr id="12" name="Picture 11" descr="Icon&#10;&#10;Description automatically generated">
            <a:extLst>
              <a:ext uri="{FF2B5EF4-FFF2-40B4-BE49-F238E27FC236}">
                <a16:creationId xmlns:a16="http://schemas.microsoft.com/office/drawing/2014/main" id="{1FCD0812-4A68-4777-87F2-60155842BE0D}"/>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29042" y="106284"/>
            <a:ext cx="846000" cy="846000"/>
          </a:xfrm>
          <a:prstGeom prst="rect">
            <a:avLst/>
          </a:prstGeom>
        </p:spPr>
      </p:pic>
    </p:spTree>
    <p:extLst>
      <p:ext uri="{BB962C8B-B14F-4D97-AF65-F5344CB8AC3E}">
        <p14:creationId xmlns:p14="http://schemas.microsoft.com/office/powerpoint/2010/main" val="17217136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A7DCB8243C0124689424FFB65F8BA1F" ma:contentTypeVersion="11" ma:contentTypeDescription="Create a new document." ma:contentTypeScope="" ma:versionID="bde31d8e894fdf8817e68ed56d4e5071">
  <xsd:schema xmlns:xsd="http://www.w3.org/2001/XMLSchema" xmlns:xs="http://www.w3.org/2001/XMLSchema" xmlns:p="http://schemas.microsoft.com/office/2006/metadata/properties" xmlns:ns2="2987dd7b-ad3b-4fa3-93b7-f1b6a40c259c" xmlns:ns3="be10ce44-c66e-469b-8f9a-44f6cf8d73cc" targetNamespace="http://schemas.microsoft.com/office/2006/metadata/properties" ma:root="true" ma:fieldsID="ca2ffbd8b5beb31beb6f6df91c28f3fe" ns2:_="" ns3:_="">
    <xsd:import namespace="2987dd7b-ad3b-4fa3-93b7-f1b6a40c259c"/>
    <xsd:import namespace="be10ce44-c66e-469b-8f9a-44f6cf8d73c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87dd7b-ad3b-4fa3-93b7-f1b6a40c259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e10ce44-c66e-469b-8f9a-44f6cf8d73cc"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51D2D3E-81C4-4DE2-8999-4EE7EB8B441D}">
  <ds:schemaRefs>
    <ds:schemaRef ds:uri="http://www.w3.org/XML/1998/namespace"/>
    <ds:schemaRef ds:uri="2987dd7b-ad3b-4fa3-93b7-f1b6a40c259c"/>
    <ds:schemaRef ds:uri="http://schemas.microsoft.com/office/2006/metadata/properties"/>
    <ds:schemaRef ds:uri="http://schemas.microsoft.com/office/2006/documentManagement/types"/>
    <ds:schemaRef ds:uri="http://schemas.openxmlformats.org/package/2006/metadata/core-properties"/>
    <ds:schemaRef ds:uri="http://schemas.microsoft.com/office/infopath/2007/PartnerControls"/>
    <ds:schemaRef ds:uri="be10ce44-c66e-469b-8f9a-44f6cf8d73cc"/>
    <ds:schemaRef ds:uri="http://purl.org/dc/dcmitype/"/>
    <ds:schemaRef ds:uri="http://purl.org/dc/terms/"/>
    <ds:schemaRef ds:uri="http://purl.org/dc/elements/1.1/"/>
  </ds:schemaRefs>
</ds:datastoreItem>
</file>

<file path=customXml/itemProps2.xml><?xml version="1.0" encoding="utf-8"?>
<ds:datastoreItem xmlns:ds="http://schemas.openxmlformats.org/officeDocument/2006/customXml" ds:itemID="{DCCEE5E9-4957-4CB1-BF24-09885DDE92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987dd7b-ad3b-4fa3-93b7-f1b6a40c259c"/>
    <ds:schemaRef ds:uri="be10ce44-c66e-469b-8f9a-44f6cf8d73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6699C04-11FE-41CE-8EBE-16BCA375FD7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8017</TotalTime>
  <Words>970</Words>
  <Application>Microsoft Office PowerPoint</Application>
  <PresentationFormat>Widescreen</PresentationFormat>
  <Paragraphs>96</Paragraphs>
  <Slides>9</Slides>
  <Notes>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9</vt:i4>
      </vt:variant>
    </vt:vector>
  </HeadingPairs>
  <TitlesOfParts>
    <vt:vector size="16" baseType="lpstr">
      <vt:lpstr>Arial</vt:lpstr>
      <vt:lpstr>Arial Regular</vt:lpstr>
      <vt:lpstr>Calibri</vt:lpstr>
      <vt:lpstr>Calibri Light</vt:lpstr>
      <vt:lpstr>Wingdings</vt:lpstr>
      <vt:lpstr>Office Theme</vt:lpstr>
      <vt:lpstr>1_Office Theme</vt:lpstr>
      <vt:lpstr>IDENTIFYING WORKFORCE INITIATIVES</vt:lpstr>
      <vt:lpstr>Goal of the Identify stage Consider what capabilities the organisation has now and compare these to future requirements.</vt:lpstr>
      <vt:lpstr>1) Bringing it all together</vt:lpstr>
      <vt:lpstr>Bringing it all together</vt:lpstr>
      <vt:lpstr>Bringing it all together (continued)</vt:lpstr>
      <vt:lpstr>2) Identify which initiatives to implement</vt:lpstr>
      <vt:lpstr>2) Identify which initiatives to implement </vt:lpstr>
      <vt:lpstr>2) Identify which initiatives to implement (continued) </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Building your question led compelling conversation</dc:title>
  <dc:creator>Madeleine Mandla</dc:creator>
  <cp:lastModifiedBy>Hoturoa Hawira</cp:lastModifiedBy>
  <cp:revision>42</cp:revision>
  <dcterms:created xsi:type="dcterms:W3CDTF">2020-08-28T02:10:07Z</dcterms:created>
  <dcterms:modified xsi:type="dcterms:W3CDTF">2021-08-16T06:23:09Z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0x0101000A7DCB8243C0124689424FFB65F8BA1F</vt:lpwstr>
  </property>
</Properties>
</file>