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3" r:id="rId6"/>
  </p:sldMasterIdLst>
  <p:notesMasterIdLst>
    <p:notesMasterId r:id="rId16"/>
  </p:notesMasterIdLst>
  <p:sldIdLst>
    <p:sldId id="256" r:id="rId7"/>
    <p:sldId id="26000" r:id="rId8"/>
    <p:sldId id="25999" r:id="rId9"/>
    <p:sldId id="25968" r:id="rId10"/>
    <p:sldId id="25989" r:id="rId11"/>
    <p:sldId id="25991" r:id="rId12"/>
    <p:sldId id="25988" r:id="rId13"/>
    <p:sldId id="25992" r:id="rId14"/>
    <p:sldId id="259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eine Mandla" initials="MM" lastIdx="1" clrIdx="0">
    <p:extLst>
      <p:ext uri="{19B8F6BF-5375-455C-9EA6-DF929625EA0E}">
        <p15:presenceInfo xmlns:p15="http://schemas.microsoft.com/office/powerpoint/2012/main" userId="S::madeleine.mandla@psc.nsw.gov.au::864bfe50-98c2-4f45-a598-efdaa7052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2C56"/>
    <a:srgbClr val="A6BBC9"/>
    <a:srgbClr val="D7D3CC"/>
    <a:srgbClr val="C0B8B0"/>
    <a:srgbClr val="E4FCFB"/>
    <a:srgbClr val="D5FBFA"/>
    <a:srgbClr val="13D0CA"/>
    <a:srgbClr val="00857C"/>
    <a:srgbClr val="0158AB"/>
    <a:srgbClr val="7838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FAF60-A8FC-436E-AC23-B2287352796B}" v="2" dt="2021-04-08T06:12:37.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5" autoAdjust="0"/>
    <p:restoredTop sz="86388" autoAdjust="0"/>
  </p:normalViewPr>
  <p:slideViewPr>
    <p:cSldViewPr snapToGrid="0">
      <p:cViewPr>
        <p:scale>
          <a:sx n="75" d="100"/>
          <a:sy n="75" d="100"/>
        </p:scale>
        <p:origin x="702" y="58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eine Mandla" userId="S::madeleine.mandla@psc.nsw.gov.au::864bfe50-98c2-4f45-a598-efdaa7052525" providerId="AD" clId="Web-{9DE907B8-492C-4B27-A3A3-FCD7DC2AE449}"/>
    <pc:docChg chg="modSld">
      <pc:chgData name="Madeleine Mandla" userId="S::madeleine.mandla@psc.nsw.gov.au::864bfe50-98c2-4f45-a598-efdaa7052525" providerId="AD" clId="Web-{9DE907B8-492C-4B27-A3A3-FCD7DC2AE449}" dt="2021-01-21T00:27:43.424" v="94" actId="20577"/>
      <pc:docMkLst>
        <pc:docMk/>
      </pc:docMkLst>
      <pc:sldChg chg="modSp">
        <pc:chgData name="Madeleine Mandla" userId="S::madeleine.mandla@psc.nsw.gov.au::864bfe50-98c2-4f45-a598-efdaa7052525" providerId="AD" clId="Web-{9DE907B8-492C-4B27-A3A3-FCD7DC2AE449}" dt="2021-01-21T00:27:43.424" v="94" actId="20577"/>
        <pc:sldMkLst>
          <pc:docMk/>
          <pc:sldMk cId="1859228395" sldId="25989"/>
        </pc:sldMkLst>
        <pc:spChg chg="mod">
          <ac:chgData name="Madeleine Mandla" userId="S::madeleine.mandla@psc.nsw.gov.au::864bfe50-98c2-4f45-a598-efdaa7052525" providerId="AD" clId="Web-{9DE907B8-492C-4B27-A3A3-FCD7DC2AE449}" dt="2021-01-21T00:27:43.424" v="94" actId="20577"/>
          <ac:spMkLst>
            <pc:docMk/>
            <pc:sldMk cId="1859228395" sldId="25989"/>
            <ac:spMk id="61" creationId="{FCE8C6D6-79FB-4664-8573-0A0F03DE9C8B}"/>
          </ac:spMkLst>
        </pc:spChg>
      </pc:sldChg>
    </pc:docChg>
  </pc:docChgLst>
  <pc:docChgLst>
    <pc:chgData name="Erntasha The-tjoean" userId="4c1c9a3f-32f1-405c-a2a4-88cc16158c11" providerId="ADAL" clId="{3535DC96-1D05-4A35-A26C-9EE5B91B845B}"/>
    <pc:docChg chg="undo custSel modSld">
      <pc:chgData name="Erntasha The-tjoean" userId="4c1c9a3f-32f1-405c-a2a4-88cc16158c11" providerId="ADAL" clId="{3535DC96-1D05-4A35-A26C-9EE5B91B845B}" dt="2021-02-18T04:13:05.684" v="1298" actId="113"/>
      <pc:docMkLst>
        <pc:docMk/>
      </pc:docMkLst>
      <pc:sldChg chg="modSp mod">
        <pc:chgData name="Erntasha The-tjoean" userId="4c1c9a3f-32f1-405c-a2a4-88cc16158c11" providerId="ADAL" clId="{3535DC96-1D05-4A35-A26C-9EE5B91B845B}" dt="2021-02-15T01:18:29.182" v="358" actId="113"/>
        <pc:sldMkLst>
          <pc:docMk/>
          <pc:sldMk cId="0" sldId="25968"/>
        </pc:sldMkLst>
        <pc:spChg chg="mod">
          <ac:chgData name="Erntasha The-tjoean" userId="4c1c9a3f-32f1-405c-a2a4-88cc16158c11" providerId="ADAL" clId="{3535DC96-1D05-4A35-A26C-9EE5B91B845B}" dt="2021-02-15T01:18:17.565" v="356" actId="208"/>
          <ac:spMkLst>
            <pc:docMk/>
            <pc:sldMk cId="0" sldId="25968"/>
            <ac:spMk id="9" creationId="{CF83D6E2-D8C5-441E-81CF-1F81E57C6E27}"/>
          </ac:spMkLst>
        </pc:spChg>
        <pc:spChg chg="mod">
          <ac:chgData name="Erntasha The-tjoean" userId="4c1c9a3f-32f1-405c-a2a4-88cc16158c11" providerId="ADAL" clId="{3535DC96-1D05-4A35-A26C-9EE5B91B845B}" dt="2021-02-15T01:13:51.638" v="239" actId="207"/>
          <ac:spMkLst>
            <pc:docMk/>
            <pc:sldMk cId="0" sldId="25968"/>
            <ac:spMk id="10" creationId="{8E1EA460-3CE4-44F6-BE69-743E517D81A7}"/>
          </ac:spMkLst>
        </pc:spChg>
        <pc:spChg chg="mod">
          <ac:chgData name="Erntasha The-tjoean" userId="4c1c9a3f-32f1-405c-a2a4-88cc16158c11" providerId="ADAL" clId="{3535DC96-1D05-4A35-A26C-9EE5B91B845B}" dt="2021-02-15T01:15:45.628" v="340" actId="692"/>
          <ac:spMkLst>
            <pc:docMk/>
            <pc:sldMk cId="0" sldId="25968"/>
            <ac:spMk id="12" creationId="{171E61DD-AB10-4E94-9754-AF4631C3C639}"/>
          </ac:spMkLst>
        </pc:spChg>
        <pc:spChg chg="mod">
          <ac:chgData name="Erntasha The-tjoean" userId="4c1c9a3f-32f1-405c-a2a4-88cc16158c11" providerId="ADAL" clId="{3535DC96-1D05-4A35-A26C-9EE5B91B845B}" dt="2021-02-15T01:17:40.712" v="353" actId="207"/>
          <ac:spMkLst>
            <pc:docMk/>
            <pc:sldMk cId="0" sldId="25968"/>
            <ac:spMk id="15" creationId="{4E0A4558-9EC5-4C98-B389-41C7EC84B506}"/>
          </ac:spMkLst>
        </pc:spChg>
        <pc:spChg chg="mod">
          <ac:chgData name="Erntasha The-tjoean" userId="4c1c9a3f-32f1-405c-a2a4-88cc16158c11" providerId="ADAL" clId="{3535DC96-1D05-4A35-A26C-9EE5B91B845B}" dt="2021-02-15T01:17:28.418" v="350" actId="207"/>
          <ac:spMkLst>
            <pc:docMk/>
            <pc:sldMk cId="0" sldId="25968"/>
            <ac:spMk id="16" creationId="{85F6CC94-B3D6-423F-A509-0CEE1B482517}"/>
          </ac:spMkLst>
        </pc:spChg>
        <pc:spChg chg="mod">
          <ac:chgData name="Erntasha The-tjoean" userId="4c1c9a3f-32f1-405c-a2a4-88cc16158c11" providerId="ADAL" clId="{3535DC96-1D05-4A35-A26C-9EE5B91B845B}" dt="2021-02-15T01:13:07.649" v="235" actId="179"/>
          <ac:spMkLst>
            <pc:docMk/>
            <pc:sldMk cId="0" sldId="25968"/>
            <ac:spMk id="26" creationId="{75F7DFE6-A39B-414D-8E11-FB84E77880E3}"/>
          </ac:spMkLst>
        </pc:spChg>
        <pc:spChg chg="mod">
          <ac:chgData name="Erntasha The-tjoean" userId="4c1c9a3f-32f1-405c-a2a4-88cc16158c11" providerId="ADAL" clId="{3535DC96-1D05-4A35-A26C-9EE5B91B845B}" dt="2021-02-15T01:13:51.638" v="239" actId="207"/>
          <ac:spMkLst>
            <pc:docMk/>
            <pc:sldMk cId="0" sldId="25968"/>
            <ac:spMk id="27" creationId="{9652B6EC-113E-4136-AB03-60DFCE6870B2}"/>
          </ac:spMkLst>
        </pc:spChg>
        <pc:spChg chg="mod">
          <ac:chgData name="Erntasha The-tjoean" userId="4c1c9a3f-32f1-405c-a2a4-88cc16158c11" providerId="ADAL" clId="{3535DC96-1D05-4A35-A26C-9EE5B91B845B}" dt="2021-02-15T01:15:55.063" v="341" actId="692"/>
          <ac:spMkLst>
            <pc:docMk/>
            <pc:sldMk cId="0" sldId="25968"/>
            <ac:spMk id="28" creationId="{EE6C1B2E-051A-4987-BA74-9F9B685FD719}"/>
          </ac:spMkLst>
        </pc:spChg>
        <pc:spChg chg="mod">
          <ac:chgData name="Erntasha The-tjoean" userId="4c1c9a3f-32f1-405c-a2a4-88cc16158c11" providerId="ADAL" clId="{3535DC96-1D05-4A35-A26C-9EE5B91B845B}" dt="2021-02-15T01:17:34.703" v="352" actId="208"/>
          <ac:spMkLst>
            <pc:docMk/>
            <pc:sldMk cId="0" sldId="25968"/>
            <ac:spMk id="35" creationId="{FBF3CD35-92D8-4E1E-8847-EEAD06D59A19}"/>
          </ac:spMkLst>
        </pc:spChg>
        <pc:spChg chg="mod">
          <ac:chgData name="Erntasha The-tjoean" userId="4c1c9a3f-32f1-405c-a2a4-88cc16158c11" providerId="ADAL" clId="{3535DC96-1D05-4A35-A26C-9EE5B91B845B}" dt="2021-02-15T01:17:45.138" v="354" actId="207"/>
          <ac:spMkLst>
            <pc:docMk/>
            <pc:sldMk cId="0" sldId="25968"/>
            <ac:spMk id="36" creationId="{9127953B-C93C-4BF4-AB68-64DEF66A70B2}"/>
          </ac:spMkLst>
        </pc:spChg>
        <pc:grpChg chg="mod">
          <ac:chgData name="Erntasha The-tjoean" userId="4c1c9a3f-32f1-405c-a2a4-88cc16158c11" providerId="ADAL" clId="{3535DC96-1D05-4A35-A26C-9EE5B91B845B}" dt="2021-02-15T01:13:51.638" v="239" actId="207"/>
          <ac:grpSpMkLst>
            <pc:docMk/>
            <pc:sldMk cId="0" sldId="25968"/>
            <ac:grpSpMk id="13" creationId="{22B91D8E-BA11-4FC1-8039-A7AC72ED5AE7}"/>
          </ac:grpSpMkLst>
        </pc:grpChg>
        <pc:grpChg chg="mod">
          <ac:chgData name="Erntasha The-tjoean" userId="4c1c9a3f-32f1-405c-a2a4-88cc16158c11" providerId="ADAL" clId="{3535DC96-1D05-4A35-A26C-9EE5B91B845B}" dt="2021-02-15T01:13:51.638" v="239" actId="207"/>
          <ac:grpSpMkLst>
            <pc:docMk/>
            <pc:sldMk cId="0" sldId="25968"/>
            <ac:grpSpMk id="14" creationId="{B4F0DC0D-5F5A-4449-AAAE-AE9638F65DC6}"/>
          </ac:grpSpMkLst>
        </pc:grpChg>
        <pc:grpChg chg="mod">
          <ac:chgData name="Erntasha The-tjoean" userId="4c1c9a3f-32f1-405c-a2a4-88cc16158c11" providerId="ADAL" clId="{3535DC96-1D05-4A35-A26C-9EE5B91B845B}" dt="2021-02-15T01:12:58.018" v="232" actId="1076"/>
          <ac:grpSpMkLst>
            <pc:docMk/>
            <pc:sldMk cId="0" sldId="25968"/>
            <ac:grpSpMk id="17" creationId="{D25ABE19-E6EB-48AD-A701-4B1E99C505DA}"/>
          </ac:grpSpMkLst>
        </pc:grpChg>
        <pc:grpChg chg="mod">
          <ac:chgData name="Erntasha The-tjoean" userId="4c1c9a3f-32f1-405c-a2a4-88cc16158c11" providerId="ADAL" clId="{3535DC96-1D05-4A35-A26C-9EE5B91B845B}" dt="2021-02-15T01:13:16.101" v="237" actId="1076"/>
          <ac:grpSpMkLst>
            <pc:docMk/>
            <pc:sldMk cId="0" sldId="25968"/>
            <ac:grpSpMk id="34" creationId="{E51C8032-0F02-4D1F-9703-037B77A55855}"/>
          </ac:grpSpMkLst>
        </pc:grpChg>
        <pc:graphicFrameChg chg="mod modGraphic">
          <ac:chgData name="Erntasha The-tjoean" userId="4c1c9a3f-32f1-405c-a2a4-88cc16158c11" providerId="ADAL" clId="{3535DC96-1D05-4A35-A26C-9EE5B91B845B}" dt="2021-02-15T01:18:29.182" v="358" actId="113"/>
          <ac:graphicFrameMkLst>
            <pc:docMk/>
            <pc:sldMk cId="0" sldId="25968"/>
            <ac:graphicFrameMk id="1740" creationId="{00000000-0000-0000-0000-000000000000}"/>
          </ac:graphicFrameMkLst>
        </pc:graphicFrameChg>
      </pc:sldChg>
      <pc:sldChg chg="modSp mod">
        <pc:chgData name="Erntasha The-tjoean" userId="4c1c9a3f-32f1-405c-a2a4-88cc16158c11" providerId="ADAL" clId="{3535DC96-1D05-4A35-A26C-9EE5B91B845B}" dt="2021-02-17T00:18:59.394" v="1098" actId="20577"/>
        <pc:sldMkLst>
          <pc:docMk/>
          <pc:sldMk cId="4064267683" sldId="25975"/>
        </pc:sldMkLst>
        <pc:spChg chg="mod">
          <ac:chgData name="Erntasha The-tjoean" userId="4c1c9a3f-32f1-405c-a2a4-88cc16158c11" providerId="ADAL" clId="{3535DC96-1D05-4A35-A26C-9EE5B91B845B}" dt="2021-02-15T01:05:54.273" v="4" actId="20577"/>
          <ac:spMkLst>
            <pc:docMk/>
            <pc:sldMk cId="4064267683" sldId="25975"/>
            <ac:spMk id="9" creationId="{0A530927-0747-4293-B321-93BC9E9661DA}"/>
          </ac:spMkLst>
        </pc:spChg>
        <pc:spChg chg="mod">
          <ac:chgData name="Erntasha The-tjoean" userId="4c1c9a3f-32f1-405c-a2a4-88cc16158c11" providerId="ADAL" clId="{3535DC96-1D05-4A35-A26C-9EE5B91B845B}" dt="2021-02-17T00:18:59.394" v="1098" actId="20577"/>
          <ac:spMkLst>
            <pc:docMk/>
            <pc:sldMk cId="4064267683" sldId="25975"/>
            <ac:spMk id="10" creationId="{6CB6953C-94BF-4AE4-ABA7-411F4D24FEDC}"/>
          </ac:spMkLst>
        </pc:spChg>
      </pc:sldChg>
      <pc:sldChg chg="modSp mod">
        <pc:chgData name="Erntasha The-tjoean" userId="4c1c9a3f-32f1-405c-a2a4-88cc16158c11" providerId="ADAL" clId="{3535DC96-1D05-4A35-A26C-9EE5B91B845B}" dt="2021-02-15T01:26:09.918" v="704"/>
        <pc:sldMkLst>
          <pc:docMk/>
          <pc:sldMk cId="4142276720" sldId="25988"/>
        </pc:sldMkLst>
        <pc:spChg chg="mod">
          <ac:chgData name="Erntasha The-tjoean" userId="4c1c9a3f-32f1-405c-a2a4-88cc16158c11" providerId="ADAL" clId="{3535DC96-1D05-4A35-A26C-9EE5B91B845B}" dt="2021-02-15T01:26:09.918" v="704"/>
          <ac:spMkLst>
            <pc:docMk/>
            <pc:sldMk cId="4142276720" sldId="25988"/>
            <ac:spMk id="32" creationId="{E5D0CDC2-6BA3-4BA2-9BDA-3F7E0C8CF82C}"/>
          </ac:spMkLst>
        </pc:spChg>
        <pc:spChg chg="mod">
          <ac:chgData name="Erntasha The-tjoean" userId="4c1c9a3f-32f1-405c-a2a4-88cc16158c11" providerId="ADAL" clId="{3535DC96-1D05-4A35-A26C-9EE5B91B845B}" dt="2021-02-15T01:26:09.918" v="704"/>
          <ac:spMkLst>
            <pc:docMk/>
            <pc:sldMk cId="4142276720" sldId="25988"/>
            <ac:spMk id="33" creationId="{438065B5-D1FE-4DB8-BA79-3D00AB46F59D}"/>
          </ac:spMkLst>
        </pc:spChg>
        <pc:grpChg chg="mod">
          <ac:chgData name="Erntasha The-tjoean" userId="4c1c9a3f-32f1-405c-a2a4-88cc16158c11" providerId="ADAL" clId="{3535DC96-1D05-4A35-A26C-9EE5B91B845B}" dt="2021-02-15T01:26:09.918" v="704"/>
          <ac:grpSpMkLst>
            <pc:docMk/>
            <pc:sldMk cId="4142276720" sldId="25988"/>
            <ac:grpSpMk id="29" creationId="{31608C67-A4AC-45B0-8DE7-D8BC5564FA58}"/>
          </ac:grpSpMkLst>
        </pc:grpChg>
        <pc:grpChg chg="mod">
          <ac:chgData name="Erntasha The-tjoean" userId="4c1c9a3f-32f1-405c-a2a4-88cc16158c11" providerId="ADAL" clId="{3535DC96-1D05-4A35-A26C-9EE5B91B845B}" dt="2021-02-15T01:26:09.918" v="704"/>
          <ac:grpSpMkLst>
            <pc:docMk/>
            <pc:sldMk cId="4142276720" sldId="25988"/>
            <ac:grpSpMk id="30" creationId="{603E2BAE-A283-400F-8F7E-C11817B31EBC}"/>
          </ac:grpSpMkLst>
        </pc:grpChg>
        <pc:picChg chg="mod">
          <ac:chgData name="Erntasha The-tjoean" userId="4c1c9a3f-32f1-405c-a2a4-88cc16158c11" providerId="ADAL" clId="{3535DC96-1D05-4A35-A26C-9EE5B91B845B}" dt="2021-02-15T01:23:21.389" v="421" actId="14100"/>
          <ac:picMkLst>
            <pc:docMk/>
            <pc:sldMk cId="4142276720" sldId="25988"/>
            <ac:picMk id="8" creationId="{3B7E4D13-F715-4514-A0CA-B73D359A5365}"/>
          </ac:picMkLst>
        </pc:picChg>
        <pc:picChg chg="mod">
          <ac:chgData name="Erntasha The-tjoean" userId="4c1c9a3f-32f1-405c-a2a4-88cc16158c11" providerId="ADAL" clId="{3535DC96-1D05-4A35-A26C-9EE5B91B845B}" dt="2021-02-15T01:26:09.918" v="704"/>
          <ac:picMkLst>
            <pc:docMk/>
            <pc:sldMk cId="4142276720" sldId="25988"/>
            <ac:picMk id="31" creationId="{E97A3ECC-65F2-4C31-B2BB-4BAC0CE6FC79}"/>
          </ac:picMkLst>
        </pc:picChg>
      </pc:sldChg>
      <pc:sldChg chg="addSp delSp modSp mod">
        <pc:chgData name="Erntasha The-tjoean" userId="4c1c9a3f-32f1-405c-a2a4-88cc16158c11" providerId="ADAL" clId="{3535DC96-1D05-4A35-A26C-9EE5B91B845B}" dt="2021-02-18T04:13:05.684" v="1298" actId="113"/>
        <pc:sldMkLst>
          <pc:docMk/>
          <pc:sldMk cId="1859228395" sldId="25989"/>
        </pc:sldMkLst>
        <pc:spChg chg="mod">
          <ac:chgData name="Erntasha The-tjoean" userId="4c1c9a3f-32f1-405c-a2a4-88cc16158c11" providerId="ADAL" clId="{3535DC96-1D05-4A35-A26C-9EE5B91B845B}" dt="2021-02-18T04:13:05.684" v="1298" actId="113"/>
          <ac:spMkLst>
            <pc:docMk/>
            <pc:sldMk cId="1859228395" sldId="25989"/>
            <ac:spMk id="24" creationId="{D6B706D0-2764-439A-8084-25E2C1FE259C}"/>
          </ac:spMkLst>
        </pc:spChg>
        <pc:grpChg chg="mod">
          <ac:chgData name="Erntasha The-tjoean" userId="4c1c9a3f-32f1-405c-a2a4-88cc16158c11" providerId="ADAL" clId="{3535DC96-1D05-4A35-A26C-9EE5B91B845B}" dt="2021-02-15T01:21:53.712" v="417" actId="1076"/>
          <ac:grpSpMkLst>
            <pc:docMk/>
            <pc:sldMk cId="1859228395" sldId="25989"/>
            <ac:grpSpMk id="2" creationId="{C49CA094-2490-4DC8-95C0-ADD317A6F81C}"/>
          </ac:grpSpMkLst>
        </pc:grpChg>
        <pc:picChg chg="add mod">
          <ac:chgData name="Erntasha The-tjoean" userId="4c1c9a3f-32f1-405c-a2a4-88cc16158c11" providerId="ADAL" clId="{3535DC96-1D05-4A35-A26C-9EE5B91B845B}" dt="2021-02-16T23:33:58.289" v="1097" actId="14100"/>
          <ac:picMkLst>
            <pc:docMk/>
            <pc:sldMk cId="1859228395" sldId="25989"/>
            <ac:picMk id="3" creationId="{E0F3C8D9-A79E-4F66-BE6A-A1F8A53612EE}"/>
          </ac:picMkLst>
        </pc:picChg>
        <pc:picChg chg="del">
          <ac:chgData name="Erntasha The-tjoean" userId="4c1c9a3f-32f1-405c-a2a4-88cc16158c11" providerId="ADAL" clId="{3535DC96-1D05-4A35-A26C-9EE5B91B845B}" dt="2021-02-16T23:33:47.983" v="1093" actId="478"/>
          <ac:picMkLst>
            <pc:docMk/>
            <pc:sldMk cId="1859228395" sldId="25989"/>
            <ac:picMk id="15" creationId="{FB6451EF-A716-45B7-8F87-C89E519F1E6C}"/>
          </ac:picMkLst>
        </pc:picChg>
      </pc:sldChg>
      <pc:sldChg chg="modSp mod">
        <pc:chgData name="Erntasha The-tjoean" userId="4c1c9a3f-32f1-405c-a2a4-88cc16158c11" providerId="ADAL" clId="{3535DC96-1D05-4A35-A26C-9EE5B91B845B}" dt="2021-02-16T23:33:15.112" v="1092" actId="20577"/>
        <pc:sldMkLst>
          <pc:docMk/>
          <pc:sldMk cId="3011833638" sldId="25991"/>
        </pc:sldMkLst>
        <pc:spChg chg="mod">
          <ac:chgData name="Erntasha The-tjoean" userId="4c1c9a3f-32f1-405c-a2a4-88cc16158c11" providerId="ADAL" clId="{3535DC96-1D05-4A35-A26C-9EE5B91B845B}" dt="2021-02-15T01:20:32.982" v="374" actId="207"/>
          <ac:spMkLst>
            <pc:docMk/>
            <pc:sldMk cId="3011833638" sldId="25991"/>
            <ac:spMk id="10" creationId="{6EEBA855-43F1-49E1-A994-FD8ABB745A99}"/>
          </ac:spMkLst>
        </pc:spChg>
        <pc:spChg chg="mod">
          <ac:chgData name="Erntasha The-tjoean" userId="4c1c9a3f-32f1-405c-a2a4-88cc16158c11" providerId="ADAL" clId="{3535DC96-1D05-4A35-A26C-9EE5B91B845B}" dt="2021-02-15T01:20:08.792" v="363" actId="403"/>
          <ac:spMkLst>
            <pc:docMk/>
            <pc:sldMk cId="3011833638" sldId="25991"/>
            <ac:spMk id="15" creationId="{0DD45850-74AD-4533-AF5A-F91351152A6E}"/>
          </ac:spMkLst>
        </pc:spChg>
        <pc:graphicFrameChg chg="mod modGraphic">
          <ac:chgData name="Erntasha The-tjoean" userId="4c1c9a3f-32f1-405c-a2a4-88cc16158c11" providerId="ADAL" clId="{3535DC96-1D05-4A35-A26C-9EE5B91B845B}" dt="2021-02-16T23:33:15.112" v="1092" actId="20577"/>
          <ac:graphicFrameMkLst>
            <pc:docMk/>
            <pc:sldMk cId="3011833638" sldId="25991"/>
            <ac:graphicFrameMk id="4" creationId="{5F962DEB-A8C1-4709-8AC3-82FC1FE96892}"/>
          </ac:graphicFrameMkLst>
        </pc:graphicFrameChg>
      </pc:sldChg>
      <pc:sldChg chg="modSp mod">
        <pc:chgData name="Erntasha The-tjoean" userId="4c1c9a3f-32f1-405c-a2a4-88cc16158c11" providerId="ADAL" clId="{3535DC96-1D05-4A35-A26C-9EE5B91B845B}" dt="2021-02-18T03:35:21.822" v="1178" actId="1076"/>
        <pc:sldMkLst>
          <pc:docMk/>
          <pc:sldMk cId="1271698385" sldId="25992"/>
        </pc:sldMkLst>
        <pc:graphicFrameChg chg="mod modGraphic">
          <ac:chgData name="Erntasha The-tjoean" userId="4c1c9a3f-32f1-405c-a2a4-88cc16158c11" providerId="ADAL" clId="{3535DC96-1D05-4A35-A26C-9EE5B91B845B}" dt="2021-02-18T03:35:21.822" v="1178" actId="1076"/>
          <ac:graphicFrameMkLst>
            <pc:docMk/>
            <pc:sldMk cId="1271698385" sldId="25992"/>
            <ac:graphicFrameMk id="2" creationId="{C89F81E1-7AAC-48DE-930A-EC72F10D55D6}"/>
          </ac:graphicFrameMkLst>
        </pc:graphicFrameChg>
        <pc:picChg chg="mod">
          <ac:chgData name="Erntasha The-tjoean" userId="4c1c9a3f-32f1-405c-a2a4-88cc16158c11" providerId="ADAL" clId="{3535DC96-1D05-4A35-A26C-9EE5B91B845B}" dt="2021-02-18T03:35:14.996" v="1177" actId="14100"/>
          <ac:picMkLst>
            <pc:docMk/>
            <pc:sldMk cId="1271698385" sldId="25992"/>
            <ac:picMk id="10" creationId="{A293444D-4459-4A3A-A350-1528818D8FB6}"/>
          </ac:picMkLst>
        </pc:picChg>
      </pc:sldChg>
      <pc:sldChg chg="addSp delSp modSp mod">
        <pc:chgData name="Erntasha The-tjoean" userId="4c1c9a3f-32f1-405c-a2a4-88cc16158c11" providerId="ADAL" clId="{3535DC96-1D05-4A35-A26C-9EE5B91B845B}" dt="2021-02-15T01:18:58.812" v="362" actId="1076"/>
        <pc:sldMkLst>
          <pc:docMk/>
          <pc:sldMk cId="1569126900" sldId="25999"/>
        </pc:sldMkLst>
        <pc:spChg chg="mod">
          <ac:chgData name="Erntasha The-tjoean" userId="4c1c9a3f-32f1-405c-a2a4-88cc16158c11" providerId="ADAL" clId="{3535DC96-1D05-4A35-A26C-9EE5B91B845B}" dt="2021-02-15T01:09:48.009" v="219" actId="20577"/>
          <ac:spMkLst>
            <pc:docMk/>
            <pc:sldMk cId="1569126900" sldId="25999"/>
            <ac:spMk id="19" creationId="{771D4773-B0DF-4BC4-94AB-F3CC471A8C6D}"/>
          </ac:spMkLst>
        </pc:spChg>
        <pc:spChg chg="mod">
          <ac:chgData name="Erntasha The-tjoean" userId="4c1c9a3f-32f1-405c-a2a4-88cc16158c11" providerId="ADAL" clId="{3535DC96-1D05-4A35-A26C-9EE5B91B845B}" dt="2021-02-15T01:12:19.926" v="224" actId="113"/>
          <ac:spMkLst>
            <pc:docMk/>
            <pc:sldMk cId="1569126900" sldId="25999"/>
            <ac:spMk id="21" creationId="{59058F4B-0838-40AB-A3D1-17C33E449D90}"/>
          </ac:spMkLst>
        </pc:spChg>
        <pc:picChg chg="add mod">
          <ac:chgData name="Erntasha The-tjoean" userId="4c1c9a3f-32f1-405c-a2a4-88cc16158c11" providerId="ADAL" clId="{3535DC96-1D05-4A35-A26C-9EE5B91B845B}" dt="2021-02-15T01:18:58.812" v="362" actId="1076"/>
          <ac:picMkLst>
            <pc:docMk/>
            <pc:sldMk cId="1569126900" sldId="25999"/>
            <ac:picMk id="2" creationId="{3F483CFD-CD70-4CBA-8645-62D5028563CA}"/>
          </ac:picMkLst>
        </pc:picChg>
        <pc:picChg chg="del mod">
          <ac:chgData name="Erntasha The-tjoean" userId="4c1c9a3f-32f1-405c-a2a4-88cc16158c11" providerId="ADAL" clId="{3535DC96-1D05-4A35-A26C-9EE5B91B845B}" dt="2021-02-15T01:18:52.041" v="359" actId="478"/>
          <ac:picMkLst>
            <pc:docMk/>
            <pc:sldMk cId="1569126900" sldId="25999"/>
            <ac:picMk id="3" creationId="{114900CE-4EB9-4DA3-9D43-16660C8D22E0}"/>
          </ac:picMkLst>
        </pc:picChg>
      </pc:sldChg>
    </pc:docChg>
  </pc:docChgLst>
  <pc:docChgLst>
    <pc:chgData name="Madeleine Mandla" userId="864bfe50-98c2-4f45-a598-efdaa7052525" providerId="ADAL" clId="{8ACAEBA7-614D-48F0-9B9A-21BBF02CA246}"/>
    <pc:docChg chg="undo custSel addSld delSld modSld sldOrd">
      <pc:chgData name="Madeleine Mandla" userId="864bfe50-98c2-4f45-a598-efdaa7052525" providerId="ADAL" clId="{8ACAEBA7-614D-48F0-9B9A-21BBF02CA246}" dt="2021-02-04T05:19:05.278" v="1068" actId="20577"/>
      <pc:docMkLst>
        <pc:docMk/>
      </pc:docMkLst>
      <pc:sldChg chg="modNotesTx">
        <pc:chgData name="Madeleine Mandla" userId="864bfe50-98c2-4f45-a598-efdaa7052525" providerId="ADAL" clId="{8ACAEBA7-614D-48F0-9B9A-21BBF02CA246}" dt="2021-02-04T05:19:05.278" v="1068" actId="20577"/>
        <pc:sldMkLst>
          <pc:docMk/>
          <pc:sldMk cId="0" sldId="25968"/>
        </pc:sldMkLst>
      </pc:sldChg>
      <pc:sldChg chg="addSp delSp modSp add ord">
        <pc:chgData name="Madeleine Mandla" userId="864bfe50-98c2-4f45-a598-efdaa7052525" providerId="ADAL" clId="{8ACAEBA7-614D-48F0-9B9A-21BBF02CA246}" dt="2021-01-31T23:58:10.484" v="763" actId="20577"/>
        <pc:sldMkLst>
          <pc:docMk/>
          <pc:sldMk cId="4064267683" sldId="25975"/>
        </pc:sldMkLst>
        <pc:spChg chg="mod">
          <ac:chgData name="Madeleine Mandla" userId="864bfe50-98c2-4f45-a598-efdaa7052525" providerId="ADAL" clId="{8ACAEBA7-614D-48F0-9B9A-21BBF02CA246}" dt="2021-01-31T23:31:34.024" v="142" actId="1076"/>
          <ac:spMkLst>
            <pc:docMk/>
            <pc:sldMk cId="4064267683" sldId="25975"/>
            <ac:spMk id="2" creationId="{BB164A46-34E0-4222-99A7-3280F8A3D459}"/>
          </ac:spMkLst>
        </pc:spChg>
        <pc:spChg chg="mod">
          <ac:chgData name="Madeleine Mandla" userId="864bfe50-98c2-4f45-a598-efdaa7052525" providerId="ADAL" clId="{8ACAEBA7-614D-48F0-9B9A-21BBF02CA246}" dt="2021-01-31T23:58:10.484" v="763" actId="20577"/>
          <ac:spMkLst>
            <pc:docMk/>
            <pc:sldMk cId="4064267683" sldId="25975"/>
            <ac:spMk id="8" creationId="{8941E72B-CD22-4FB8-9A08-86AE851E1721}"/>
          </ac:spMkLst>
        </pc:spChg>
        <pc:spChg chg="mod">
          <ac:chgData name="Madeleine Mandla" userId="864bfe50-98c2-4f45-a598-efdaa7052525" providerId="ADAL" clId="{8ACAEBA7-614D-48F0-9B9A-21BBF02CA246}" dt="2021-01-31T23:52:27.336" v="746" actId="207"/>
          <ac:spMkLst>
            <pc:docMk/>
            <pc:sldMk cId="4064267683" sldId="25975"/>
            <ac:spMk id="9" creationId="{0A530927-0747-4293-B321-93BC9E9661DA}"/>
          </ac:spMkLst>
        </pc:spChg>
        <pc:spChg chg="mod">
          <ac:chgData name="Madeleine Mandla" userId="864bfe50-98c2-4f45-a598-efdaa7052525" providerId="ADAL" clId="{8ACAEBA7-614D-48F0-9B9A-21BBF02CA246}" dt="2021-01-31T23:52:35.600" v="747" actId="207"/>
          <ac:spMkLst>
            <pc:docMk/>
            <pc:sldMk cId="4064267683" sldId="25975"/>
            <ac:spMk id="10" creationId="{6CB6953C-94BF-4AE4-ABA7-411F4D24FEDC}"/>
          </ac:spMkLst>
        </pc:spChg>
        <pc:spChg chg="mod">
          <ac:chgData name="Madeleine Mandla" userId="864bfe50-98c2-4f45-a598-efdaa7052525" providerId="ADAL" clId="{8ACAEBA7-614D-48F0-9B9A-21BBF02CA246}" dt="2021-01-31T23:28:09.213" v="28" actId="1076"/>
          <ac:spMkLst>
            <pc:docMk/>
            <pc:sldMk cId="4064267683" sldId="25975"/>
            <ac:spMk id="11" creationId="{F380AC2B-B6E7-4539-8CC9-51119F450DCA}"/>
          </ac:spMkLst>
        </pc:spChg>
        <pc:spChg chg="del">
          <ac:chgData name="Madeleine Mandla" userId="864bfe50-98c2-4f45-a598-efdaa7052525" providerId="ADAL" clId="{8ACAEBA7-614D-48F0-9B9A-21BBF02CA246}" dt="2021-01-31T23:32:28.663" v="163" actId="478"/>
          <ac:spMkLst>
            <pc:docMk/>
            <pc:sldMk cId="4064267683" sldId="25975"/>
            <ac:spMk id="15" creationId="{82437E1C-A4C4-4E5E-B36B-B3D8673ECAA0}"/>
          </ac:spMkLst>
        </pc:spChg>
        <pc:spChg chg="mod">
          <ac:chgData name="Madeleine Mandla" userId="864bfe50-98c2-4f45-a598-efdaa7052525" providerId="ADAL" clId="{8ACAEBA7-614D-48F0-9B9A-21BBF02CA246}" dt="2021-01-31T23:43:23.569" v="662" actId="14100"/>
          <ac:spMkLst>
            <pc:docMk/>
            <pc:sldMk cId="4064267683" sldId="25975"/>
            <ac:spMk id="16" creationId="{0A37F487-3CDF-4CCB-AAA5-EBC83260AD16}"/>
          </ac:spMkLst>
        </pc:spChg>
        <pc:spChg chg="del">
          <ac:chgData name="Madeleine Mandla" userId="864bfe50-98c2-4f45-a598-efdaa7052525" providerId="ADAL" clId="{8ACAEBA7-614D-48F0-9B9A-21BBF02CA246}" dt="2021-01-31T23:27:07.396" v="24" actId="478"/>
          <ac:spMkLst>
            <pc:docMk/>
            <pc:sldMk cId="4064267683" sldId="25975"/>
            <ac:spMk id="17" creationId="{14B6D4E4-E455-4CF6-9386-F84F170D433A}"/>
          </ac:spMkLst>
        </pc:spChg>
        <pc:spChg chg="del">
          <ac:chgData name="Madeleine Mandla" userId="864bfe50-98c2-4f45-a598-efdaa7052525" providerId="ADAL" clId="{8ACAEBA7-614D-48F0-9B9A-21BBF02CA246}" dt="2021-01-31T23:27:07.396" v="24" actId="478"/>
          <ac:spMkLst>
            <pc:docMk/>
            <pc:sldMk cId="4064267683" sldId="25975"/>
            <ac:spMk id="20" creationId="{759B0479-2739-42F3-BBD6-61374BFD795C}"/>
          </ac:spMkLst>
        </pc:spChg>
        <pc:picChg chg="del">
          <ac:chgData name="Madeleine Mandla" userId="864bfe50-98c2-4f45-a598-efdaa7052525" providerId="ADAL" clId="{8ACAEBA7-614D-48F0-9B9A-21BBF02CA246}" dt="2021-01-31T23:28:12.590" v="29" actId="478"/>
          <ac:picMkLst>
            <pc:docMk/>
            <pc:sldMk cId="4064267683" sldId="25975"/>
            <ac:picMk id="18" creationId="{A8B6B60C-7DF3-42F7-8CF0-000DC045528C}"/>
          </ac:picMkLst>
        </pc:picChg>
        <pc:picChg chg="add mod">
          <ac:chgData name="Madeleine Mandla" userId="864bfe50-98c2-4f45-a598-efdaa7052525" providerId="ADAL" clId="{8ACAEBA7-614D-48F0-9B9A-21BBF02CA246}" dt="2021-01-31T23:28:28.198" v="32" actId="1076"/>
          <ac:picMkLst>
            <pc:docMk/>
            <pc:sldMk cId="4064267683" sldId="25975"/>
            <ac:picMk id="19" creationId="{9C1B25F4-54D5-4C76-B0BF-A256D6960814}"/>
          </ac:picMkLst>
        </pc:picChg>
        <pc:picChg chg="del">
          <ac:chgData name="Madeleine Mandla" userId="864bfe50-98c2-4f45-a598-efdaa7052525" providerId="ADAL" clId="{8ACAEBA7-614D-48F0-9B9A-21BBF02CA246}" dt="2021-01-31T23:27:07.396" v="24" actId="478"/>
          <ac:picMkLst>
            <pc:docMk/>
            <pc:sldMk cId="4064267683" sldId="25975"/>
            <ac:picMk id="1026" creationId="{668AA400-7BAC-40DA-9E48-F06AAE541DCE}"/>
          </ac:picMkLst>
        </pc:picChg>
      </pc:sldChg>
      <pc:sldChg chg="addSp delSp modSp">
        <pc:chgData name="Madeleine Mandla" userId="864bfe50-98c2-4f45-a598-efdaa7052525" providerId="ADAL" clId="{8ACAEBA7-614D-48F0-9B9A-21BBF02CA246}" dt="2021-01-31T23:58:55.619" v="772" actId="20577"/>
        <pc:sldMkLst>
          <pc:docMk/>
          <pc:sldMk cId="1859228395" sldId="25989"/>
        </pc:sldMkLst>
        <pc:spChg chg="del mod topLvl">
          <ac:chgData name="Madeleine Mandla" userId="864bfe50-98c2-4f45-a598-efdaa7052525" providerId="ADAL" clId="{8ACAEBA7-614D-48F0-9B9A-21BBF02CA246}" dt="2021-01-31T23:51:54.770" v="745" actId="478"/>
          <ac:spMkLst>
            <pc:docMk/>
            <pc:sldMk cId="1859228395" sldId="25989"/>
            <ac:spMk id="9" creationId="{6688F55F-9A4F-45CB-A106-5370567615DA}"/>
          </ac:spMkLst>
        </pc:spChg>
        <pc:spChg chg="del mod topLvl">
          <ac:chgData name="Madeleine Mandla" userId="864bfe50-98c2-4f45-a598-efdaa7052525" providerId="ADAL" clId="{8ACAEBA7-614D-48F0-9B9A-21BBF02CA246}" dt="2021-01-31T23:51:48.295" v="743" actId="478"/>
          <ac:spMkLst>
            <pc:docMk/>
            <pc:sldMk cId="1859228395" sldId="25989"/>
            <ac:spMk id="10" creationId="{2B7602DB-39A0-481F-A887-4DD7F7CBCA8A}"/>
          </ac:spMkLst>
        </pc:spChg>
        <pc:spChg chg="mod">
          <ac:chgData name="Madeleine Mandla" userId="864bfe50-98c2-4f45-a598-efdaa7052525" providerId="ADAL" clId="{8ACAEBA7-614D-48F0-9B9A-21BBF02CA246}" dt="2021-01-31T23:58:55.619" v="772" actId="20577"/>
          <ac:spMkLst>
            <pc:docMk/>
            <pc:sldMk cId="1859228395" sldId="25989"/>
            <ac:spMk id="12" creationId="{D1841EF4-AEB7-4BD2-8909-700AFFFA2C5C}"/>
          </ac:spMkLst>
        </pc:spChg>
        <pc:spChg chg="add mod">
          <ac:chgData name="Madeleine Mandla" userId="864bfe50-98c2-4f45-a598-efdaa7052525" providerId="ADAL" clId="{8ACAEBA7-614D-48F0-9B9A-21BBF02CA246}" dt="2021-01-31T23:51:51.598" v="744" actId="1076"/>
          <ac:spMkLst>
            <pc:docMk/>
            <pc:sldMk cId="1859228395" sldId="25989"/>
            <ac:spMk id="22" creationId="{FA77CEB0-42F7-4A37-BFF7-44D99FDBE886}"/>
          </ac:spMkLst>
        </pc:spChg>
        <pc:grpChg chg="del">
          <ac:chgData name="Madeleine Mandla" userId="864bfe50-98c2-4f45-a598-efdaa7052525" providerId="ADAL" clId="{8ACAEBA7-614D-48F0-9B9A-21BBF02CA246}" dt="2021-01-31T23:51:40.562" v="741" actId="165"/>
          <ac:grpSpMkLst>
            <pc:docMk/>
            <pc:sldMk cId="1859228395" sldId="25989"/>
            <ac:grpSpMk id="13" creationId="{1C63C472-69DF-45C6-B2DD-55E17C45280E}"/>
          </ac:grpSpMkLst>
        </pc:grpChg>
        <pc:picChg chg="mod topLvl">
          <ac:chgData name="Madeleine Mandla" userId="864bfe50-98c2-4f45-a598-efdaa7052525" providerId="ADAL" clId="{8ACAEBA7-614D-48F0-9B9A-21BBF02CA246}" dt="2021-01-31T23:51:40.562" v="741" actId="165"/>
          <ac:picMkLst>
            <pc:docMk/>
            <pc:sldMk cId="1859228395" sldId="25989"/>
            <ac:picMk id="23" creationId="{3E76E9A3-C1B1-4399-B8F9-B23FC9410E70}"/>
          </ac:picMkLst>
        </pc:picChg>
      </pc:sldChg>
      <pc:sldChg chg="delSp modSp del modCm">
        <pc:chgData name="Madeleine Mandla" userId="864bfe50-98c2-4f45-a598-efdaa7052525" providerId="ADAL" clId="{8ACAEBA7-614D-48F0-9B9A-21BBF02CA246}" dt="2021-01-31T23:43:38.583" v="663" actId="2696"/>
        <pc:sldMkLst>
          <pc:docMk/>
          <pc:sldMk cId="1070856624" sldId="25990"/>
        </pc:sldMkLst>
        <pc:spChg chg="mod topLvl">
          <ac:chgData name="Madeleine Mandla" userId="864bfe50-98c2-4f45-a598-efdaa7052525" providerId="ADAL" clId="{8ACAEBA7-614D-48F0-9B9A-21BBF02CA246}" dt="2021-01-31T23:28:18.331" v="30" actId="165"/>
          <ac:spMkLst>
            <pc:docMk/>
            <pc:sldMk cId="1070856624" sldId="25990"/>
            <ac:spMk id="4" creationId="{BA829B15-3BF5-4BB4-97B2-5CB4C4CD47FA}"/>
          </ac:spMkLst>
        </pc:spChg>
        <pc:grpChg chg="del">
          <ac:chgData name="Madeleine Mandla" userId="864bfe50-98c2-4f45-a598-efdaa7052525" providerId="ADAL" clId="{8ACAEBA7-614D-48F0-9B9A-21BBF02CA246}" dt="2021-01-31T23:28:18.331" v="30" actId="165"/>
          <ac:grpSpMkLst>
            <pc:docMk/>
            <pc:sldMk cId="1070856624" sldId="25990"/>
            <ac:grpSpMk id="3" creationId="{4877ABA0-9E22-400A-B891-2982666B3DC3}"/>
          </ac:grpSpMkLst>
        </pc:grpChg>
        <pc:picChg chg="mod topLvl">
          <ac:chgData name="Madeleine Mandla" userId="864bfe50-98c2-4f45-a598-efdaa7052525" providerId="ADAL" clId="{8ACAEBA7-614D-48F0-9B9A-21BBF02CA246}" dt="2021-01-31T23:28:18.331" v="30" actId="165"/>
          <ac:picMkLst>
            <pc:docMk/>
            <pc:sldMk cId="1070856624" sldId="25990"/>
            <ac:picMk id="5" creationId="{FF59BA3A-A160-4C2C-B6C8-BB8272B65B96}"/>
          </ac:picMkLst>
        </pc:picChg>
      </pc:sldChg>
      <pc:sldChg chg="addSp delSp modSp">
        <pc:chgData name="Madeleine Mandla" userId="864bfe50-98c2-4f45-a598-efdaa7052525" providerId="ADAL" clId="{8ACAEBA7-614D-48F0-9B9A-21BBF02CA246}" dt="2021-02-02T00:32:56.422" v="836" actId="108"/>
        <pc:sldMkLst>
          <pc:docMk/>
          <pc:sldMk cId="3011833638" sldId="25991"/>
        </pc:sldMkLst>
        <pc:spChg chg="add del">
          <ac:chgData name="Madeleine Mandla" userId="864bfe50-98c2-4f45-a598-efdaa7052525" providerId="ADAL" clId="{8ACAEBA7-614D-48F0-9B9A-21BBF02CA246}" dt="2021-01-31T23:53:29.501" v="754"/>
          <ac:spMkLst>
            <pc:docMk/>
            <pc:sldMk cId="3011833638" sldId="25991"/>
            <ac:spMk id="7" creationId="{9E6F8ACC-0701-402C-A992-2534AD03C9FF}"/>
          </ac:spMkLst>
        </pc:spChg>
        <pc:spChg chg="add del mod">
          <ac:chgData name="Madeleine Mandla" userId="864bfe50-98c2-4f45-a598-efdaa7052525" providerId="ADAL" clId="{8ACAEBA7-614D-48F0-9B9A-21BBF02CA246}" dt="2021-01-31T23:53:49.509" v="757" actId="478"/>
          <ac:spMkLst>
            <pc:docMk/>
            <pc:sldMk cId="3011833638" sldId="25991"/>
            <ac:spMk id="8" creationId="{BE8ED9F6-ACFB-4655-A3D9-A9AF0CEE7FB4}"/>
          </ac:spMkLst>
        </pc:spChg>
        <pc:spChg chg="mod">
          <ac:chgData name="Madeleine Mandla" userId="864bfe50-98c2-4f45-a598-efdaa7052525" providerId="ADAL" clId="{8ACAEBA7-614D-48F0-9B9A-21BBF02CA246}" dt="2021-01-31T23:51:20.904" v="740" actId="122"/>
          <ac:spMkLst>
            <pc:docMk/>
            <pc:sldMk cId="3011833638" sldId="25991"/>
            <ac:spMk id="11" creationId="{50552A79-CC6C-4DAA-8A2E-56AAEACDBE98}"/>
          </ac:spMkLst>
        </pc:spChg>
        <pc:spChg chg="mod">
          <ac:chgData name="Madeleine Mandla" userId="864bfe50-98c2-4f45-a598-efdaa7052525" providerId="ADAL" clId="{8ACAEBA7-614D-48F0-9B9A-21BBF02CA246}" dt="2021-01-31T23:50:55.189" v="734" actId="1076"/>
          <ac:spMkLst>
            <pc:docMk/>
            <pc:sldMk cId="3011833638" sldId="25991"/>
            <ac:spMk id="13" creationId="{FF7EC6B4-3ED8-4A43-BA8B-EABAA1C3FEEC}"/>
          </ac:spMkLst>
        </pc:spChg>
        <pc:spChg chg="mod">
          <ac:chgData name="Madeleine Mandla" userId="864bfe50-98c2-4f45-a598-efdaa7052525" providerId="ADAL" clId="{8ACAEBA7-614D-48F0-9B9A-21BBF02CA246}" dt="2021-02-02T00:30:25.160" v="774"/>
          <ac:spMkLst>
            <pc:docMk/>
            <pc:sldMk cId="3011833638" sldId="25991"/>
            <ac:spMk id="15" creationId="{0DD45850-74AD-4533-AF5A-F91351152A6E}"/>
          </ac:spMkLst>
        </pc:spChg>
        <pc:graphicFrameChg chg="mod modGraphic">
          <ac:chgData name="Madeleine Mandla" userId="864bfe50-98c2-4f45-a598-efdaa7052525" providerId="ADAL" clId="{8ACAEBA7-614D-48F0-9B9A-21BBF02CA246}" dt="2021-02-02T00:32:56.422" v="836" actId="108"/>
          <ac:graphicFrameMkLst>
            <pc:docMk/>
            <pc:sldMk cId="3011833638" sldId="25991"/>
            <ac:graphicFrameMk id="4" creationId="{5F962DEB-A8C1-4709-8AC3-82FC1FE96892}"/>
          </ac:graphicFrameMkLst>
        </pc:graphicFrameChg>
        <pc:picChg chg="mod">
          <ac:chgData name="Madeleine Mandla" userId="864bfe50-98c2-4f45-a598-efdaa7052525" providerId="ADAL" clId="{8ACAEBA7-614D-48F0-9B9A-21BBF02CA246}" dt="2021-01-31T23:54:39.828" v="760" actId="207"/>
          <ac:picMkLst>
            <pc:docMk/>
            <pc:sldMk cId="3011833638" sldId="25991"/>
            <ac:picMk id="17" creationId="{C59126D3-E30F-495A-9C9C-2B81AD2A5D60}"/>
          </ac:picMkLst>
        </pc:picChg>
      </pc:sldChg>
      <pc:sldChg chg="addSp delSp modSp">
        <pc:chgData name="Madeleine Mandla" userId="864bfe50-98c2-4f45-a598-efdaa7052525" providerId="ADAL" clId="{8ACAEBA7-614D-48F0-9B9A-21BBF02CA246}" dt="2021-02-02T00:55:35.101" v="956"/>
        <pc:sldMkLst>
          <pc:docMk/>
          <pc:sldMk cId="206296740" sldId="25993"/>
        </pc:sldMkLst>
        <pc:spChg chg="mod">
          <ac:chgData name="Madeleine Mandla" userId="864bfe50-98c2-4f45-a598-efdaa7052525" providerId="ADAL" clId="{8ACAEBA7-614D-48F0-9B9A-21BBF02CA246}" dt="2021-02-02T00:37:11.242" v="852" actId="122"/>
          <ac:spMkLst>
            <pc:docMk/>
            <pc:sldMk cId="206296740" sldId="25993"/>
            <ac:spMk id="7" creationId="{A6F40AA7-247B-48CC-A08B-16C626F02F8A}"/>
          </ac:spMkLst>
        </pc:spChg>
        <pc:spChg chg="add mod">
          <ac:chgData name="Madeleine Mandla" userId="864bfe50-98c2-4f45-a598-efdaa7052525" providerId="ADAL" clId="{8ACAEBA7-614D-48F0-9B9A-21BBF02CA246}" dt="2021-01-31T23:26:48.718" v="23" actId="1076"/>
          <ac:spMkLst>
            <pc:docMk/>
            <pc:sldMk cId="206296740" sldId="25993"/>
            <ac:spMk id="9" creationId="{EED1E183-D994-4309-9113-7ACE45C34A3B}"/>
          </ac:spMkLst>
        </pc:spChg>
        <pc:spChg chg="mod">
          <ac:chgData name="Madeleine Mandla" userId="864bfe50-98c2-4f45-a598-efdaa7052525" providerId="ADAL" clId="{8ACAEBA7-614D-48F0-9B9A-21BBF02CA246}" dt="2021-02-02T00:40:30.664" v="955" actId="1076"/>
          <ac:spMkLst>
            <pc:docMk/>
            <pc:sldMk cId="206296740" sldId="25993"/>
            <ac:spMk id="10" creationId="{DFA50297-FEB4-4942-825B-BC5ABD9916E8}"/>
          </ac:spMkLst>
        </pc:spChg>
        <pc:spChg chg="mod ord topLvl">
          <ac:chgData name="Madeleine Mandla" userId="864bfe50-98c2-4f45-a598-efdaa7052525" providerId="ADAL" clId="{8ACAEBA7-614D-48F0-9B9A-21BBF02CA246}" dt="2021-02-02T00:39:10.287" v="876" actId="1076"/>
          <ac:spMkLst>
            <pc:docMk/>
            <pc:sldMk cId="206296740" sldId="25993"/>
            <ac:spMk id="13" creationId="{3C3D197B-5D3F-488C-90E0-99A3F2DE06D1}"/>
          </ac:spMkLst>
        </pc:spChg>
        <pc:spChg chg="del mod topLvl">
          <ac:chgData name="Madeleine Mandla" userId="864bfe50-98c2-4f45-a598-efdaa7052525" providerId="ADAL" clId="{8ACAEBA7-614D-48F0-9B9A-21BBF02CA246}" dt="2021-02-02T00:38:31.879" v="867" actId="478"/>
          <ac:spMkLst>
            <pc:docMk/>
            <pc:sldMk cId="206296740" sldId="25993"/>
            <ac:spMk id="14" creationId="{A746E1A9-563D-484F-BA02-3D3AEDBB8ACA}"/>
          </ac:spMkLst>
        </pc:spChg>
        <pc:spChg chg="add mod">
          <ac:chgData name="Madeleine Mandla" userId="864bfe50-98c2-4f45-a598-efdaa7052525" providerId="ADAL" clId="{8ACAEBA7-614D-48F0-9B9A-21BBF02CA246}" dt="2021-02-02T00:37:55.168" v="860" actId="1076"/>
          <ac:spMkLst>
            <pc:docMk/>
            <pc:sldMk cId="206296740" sldId="25993"/>
            <ac:spMk id="18" creationId="{AF2105D7-FCD9-4AD2-97D8-CDB5D3406A3D}"/>
          </ac:spMkLst>
        </pc:spChg>
        <pc:spChg chg="add mod">
          <ac:chgData name="Madeleine Mandla" userId="864bfe50-98c2-4f45-a598-efdaa7052525" providerId="ADAL" clId="{8ACAEBA7-614D-48F0-9B9A-21BBF02CA246}" dt="2021-02-02T00:38:48.194" v="871" actId="14100"/>
          <ac:spMkLst>
            <pc:docMk/>
            <pc:sldMk cId="206296740" sldId="25993"/>
            <ac:spMk id="19" creationId="{7942FF2F-99C9-44DD-BD50-92E6636F3C5F}"/>
          </ac:spMkLst>
        </pc:spChg>
        <pc:spChg chg="add mod">
          <ac:chgData name="Madeleine Mandla" userId="864bfe50-98c2-4f45-a598-efdaa7052525" providerId="ADAL" clId="{8ACAEBA7-614D-48F0-9B9A-21BBF02CA246}" dt="2021-02-02T00:39:53.781" v="953" actId="108"/>
          <ac:spMkLst>
            <pc:docMk/>
            <pc:sldMk cId="206296740" sldId="25993"/>
            <ac:spMk id="20" creationId="{EB32FC59-2D11-4971-B422-631BDE80370A}"/>
          </ac:spMkLst>
        </pc:spChg>
        <pc:grpChg chg="del mod">
          <ac:chgData name="Madeleine Mandla" userId="864bfe50-98c2-4f45-a598-efdaa7052525" providerId="ADAL" clId="{8ACAEBA7-614D-48F0-9B9A-21BBF02CA246}" dt="2021-02-02T00:37:27.962" v="855" actId="165"/>
          <ac:grpSpMkLst>
            <pc:docMk/>
            <pc:sldMk cId="206296740" sldId="25993"/>
            <ac:grpSpMk id="11" creationId="{6837A64C-3F84-4221-AE70-04E9660C1994}"/>
          </ac:grpSpMkLst>
        </pc:grpChg>
        <pc:grpChg chg="del mod topLvl">
          <ac:chgData name="Madeleine Mandla" userId="864bfe50-98c2-4f45-a598-efdaa7052525" providerId="ADAL" clId="{8ACAEBA7-614D-48F0-9B9A-21BBF02CA246}" dt="2021-02-02T00:37:36.935" v="856" actId="165"/>
          <ac:grpSpMkLst>
            <pc:docMk/>
            <pc:sldMk cId="206296740" sldId="25993"/>
            <ac:grpSpMk id="12" creationId="{7DDC5A3F-B692-432E-998F-E83BDD1B5D45}"/>
          </ac:grpSpMkLst>
        </pc:grpChg>
        <pc:picChg chg="add mod">
          <ac:chgData name="Madeleine Mandla" userId="864bfe50-98c2-4f45-a598-efdaa7052525" providerId="ADAL" clId="{8ACAEBA7-614D-48F0-9B9A-21BBF02CA246}" dt="2021-01-31T23:26:48.718" v="23" actId="1076"/>
          <ac:picMkLst>
            <pc:docMk/>
            <pc:sldMk cId="206296740" sldId="25993"/>
            <ac:picMk id="8" creationId="{7B2E93DE-8BDC-40A2-85B3-0B7695754280}"/>
          </ac:picMkLst>
        </pc:picChg>
        <pc:picChg chg="mod topLvl">
          <ac:chgData name="Madeleine Mandla" userId="864bfe50-98c2-4f45-a598-efdaa7052525" providerId="ADAL" clId="{8ACAEBA7-614D-48F0-9B9A-21BBF02CA246}" dt="2021-02-02T00:37:36.935" v="856" actId="165"/>
          <ac:picMkLst>
            <pc:docMk/>
            <pc:sldMk cId="206296740" sldId="25993"/>
            <ac:picMk id="15" creationId="{74649EC5-F6EA-4181-AE15-275191269C02}"/>
          </ac:picMkLst>
        </pc:picChg>
        <pc:picChg chg="add mod">
          <ac:chgData name="Madeleine Mandla" userId="864bfe50-98c2-4f45-a598-efdaa7052525" providerId="ADAL" clId="{8ACAEBA7-614D-48F0-9B9A-21BBF02CA246}" dt="2021-02-02T00:55:35.101" v="956"/>
          <ac:picMkLst>
            <pc:docMk/>
            <pc:sldMk cId="206296740" sldId="25993"/>
            <ac:picMk id="17" creationId="{6C453884-DAD2-4439-8E49-509CB3D956E3}"/>
          </ac:picMkLst>
        </pc:picChg>
      </pc:sldChg>
    </pc:docChg>
  </pc:docChgLst>
  <pc:docChgLst>
    <pc:chgData name="Madeleine Mandla" userId="S::madeleine.mandla@psc.nsw.gov.au::864bfe50-98c2-4f45-a598-efdaa7052525" providerId="AD" clId="Web-{58DDC416-B086-461C-85CA-4C03632D9D13}"/>
    <pc:docChg chg="modSld">
      <pc:chgData name="Madeleine Mandla" userId="S::madeleine.mandla@psc.nsw.gov.au::864bfe50-98c2-4f45-a598-efdaa7052525" providerId="AD" clId="Web-{58DDC416-B086-461C-85CA-4C03632D9D13}" dt="2021-02-05T03:06:58.189" v="3"/>
      <pc:docMkLst>
        <pc:docMk/>
      </pc:docMkLst>
      <pc:sldChg chg="modSp">
        <pc:chgData name="Madeleine Mandla" userId="S::madeleine.mandla@psc.nsw.gov.au::864bfe50-98c2-4f45-a598-efdaa7052525" providerId="AD" clId="Web-{58DDC416-B086-461C-85CA-4C03632D9D13}" dt="2021-02-05T03:05:27.202" v="1" actId="20577"/>
        <pc:sldMkLst>
          <pc:docMk/>
          <pc:sldMk cId="4142276720" sldId="25988"/>
        </pc:sldMkLst>
        <pc:spChg chg="mod">
          <ac:chgData name="Madeleine Mandla" userId="S::madeleine.mandla@psc.nsw.gov.au::864bfe50-98c2-4f45-a598-efdaa7052525" providerId="AD" clId="Web-{58DDC416-B086-461C-85CA-4C03632D9D13}" dt="2021-02-05T03:05:27.202" v="1" actId="20577"/>
          <ac:spMkLst>
            <pc:docMk/>
            <pc:sldMk cId="4142276720" sldId="25988"/>
            <ac:spMk id="32" creationId="{E5D0CDC2-6BA3-4BA2-9BDA-3F7E0C8CF82C}"/>
          </ac:spMkLst>
        </pc:spChg>
      </pc:sldChg>
      <pc:sldChg chg="modSp">
        <pc:chgData name="Madeleine Mandla" userId="S::madeleine.mandla@psc.nsw.gov.au::864bfe50-98c2-4f45-a598-efdaa7052525" providerId="AD" clId="Web-{58DDC416-B086-461C-85CA-4C03632D9D13}" dt="2021-02-05T03:06:58.189" v="3"/>
        <pc:sldMkLst>
          <pc:docMk/>
          <pc:sldMk cId="1271698385" sldId="25992"/>
        </pc:sldMkLst>
        <pc:graphicFrameChg chg="mod modGraphic">
          <ac:chgData name="Madeleine Mandla" userId="S::madeleine.mandla@psc.nsw.gov.au::864bfe50-98c2-4f45-a598-efdaa7052525" providerId="AD" clId="Web-{58DDC416-B086-461C-85CA-4C03632D9D13}" dt="2021-02-05T03:06:58.189" v="3"/>
          <ac:graphicFrameMkLst>
            <pc:docMk/>
            <pc:sldMk cId="1271698385" sldId="25992"/>
            <ac:graphicFrameMk id="2" creationId="{C89F81E1-7AAC-48DE-930A-EC72F10D55D6}"/>
          </ac:graphicFrameMkLst>
        </pc:graphicFrameChg>
      </pc:sldChg>
    </pc:docChg>
  </pc:docChgLst>
  <pc:docChgLst>
    <pc:chgData name="Erntasha The-tjoean" userId="4c1c9a3f-32f1-405c-a2a4-88cc16158c11" providerId="ADAL" clId="{A4CB7B4E-98C1-4B7D-A3E3-905877EF31F6}"/>
    <pc:docChg chg="undo custSel addSld delSld modSld">
      <pc:chgData name="Erntasha The-tjoean" userId="4c1c9a3f-32f1-405c-a2a4-88cc16158c11" providerId="ADAL" clId="{A4CB7B4E-98C1-4B7D-A3E3-905877EF31F6}" dt="2021-02-11T04:48:03.850" v="2224" actId="14100"/>
      <pc:docMkLst>
        <pc:docMk/>
      </pc:docMkLst>
      <pc:sldChg chg="addSp delSp modSp add del mod setBg">
        <pc:chgData name="Erntasha The-tjoean" userId="4c1c9a3f-32f1-405c-a2a4-88cc16158c11" providerId="ADAL" clId="{A4CB7B4E-98C1-4B7D-A3E3-905877EF31F6}" dt="2021-02-11T04:40:08.227" v="2223" actId="1076"/>
        <pc:sldMkLst>
          <pc:docMk/>
          <pc:sldMk cId="0" sldId="25968"/>
        </pc:sldMkLst>
        <pc:spChg chg="mod">
          <ac:chgData name="Erntasha The-tjoean" userId="4c1c9a3f-32f1-405c-a2a4-88cc16158c11" providerId="ADAL" clId="{A4CB7B4E-98C1-4B7D-A3E3-905877EF31F6}" dt="2021-02-10T22:52:13.185" v="1321" actId="14100"/>
          <ac:spMkLst>
            <pc:docMk/>
            <pc:sldMk cId="0" sldId="25968"/>
            <ac:spMk id="9" creationId="{CF83D6E2-D8C5-441E-81CF-1F81E57C6E27}"/>
          </ac:spMkLst>
        </pc:spChg>
        <pc:spChg chg="mod">
          <ac:chgData name="Erntasha The-tjoean" userId="4c1c9a3f-32f1-405c-a2a4-88cc16158c11" providerId="ADAL" clId="{A4CB7B4E-98C1-4B7D-A3E3-905877EF31F6}" dt="2021-02-10T22:52:09.583" v="1320" actId="1076"/>
          <ac:spMkLst>
            <pc:docMk/>
            <pc:sldMk cId="0" sldId="25968"/>
            <ac:spMk id="10" creationId="{8E1EA460-3CE4-44F6-BE69-743E517D81A7}"/>
          </ac:spMkLst>
        </pc:spChg>
        <pc:spChg chg="mod">
          <ac:chgData name="Erntasha The-tjoean" userId="4c1c9a3f-32f1-405c-a2a4-88cc16158c11" providerId="ADAL" clId="{A4CB7B4E-98C1-4B7D-A3E3-905877EF31F6}" dt="2021-02-11T02:13:26.733" v="2118" actId="207"/>
          <ac:spMkLst>
            <pc:docMk/>
            <pc:sldMk cId="0" sldId="25968"/>
            <ac:spMk id="12" creationId="{171E61DD-AB10-4E94-9754-AF4631C3C639}"/>
          </ac:spMkLst>
        </pc:spChg>
        <pc:spChg chg="mod">
          <ac:chgData name="Erntasha The-tjoean" userId="4c1c9a3f-32f1-405c-a2a4-88cc16158c11" providerId="ADAL" clId="{A4CB7B4E-98C1-4B7D-A3E3-905877EF31F6}" dt="2021-02-11T02:13:11.130" v="2114" actId="113"/>
          <ac:spMkLst>
            <pc:docMk/>
            <pc:sldMk cId="0" sldId="25968"/>
            <ac:spMk id="15" creationId="{4E0A4558-9EC5-4C98-B389-41C7EC84B506}"/>
          </ac:spMkLst>
        </pc:spChg>
        <pc:spChg chg="mod">
          <ac:chgData name="Erntasha The-tjoean" userId="4c1c9a3f-32f1-405c-a2a4-88cc16158c11" providerId="ADAL" clId="{A4CB7B4E-98C1-4B7D-A3E3-905877EF31F6}" dt="2021-02-11T02:12:51.358" v="2108" actId="208"/>
          <ac:spMkLst>
            <pc:docMk/>
            <pc:sldMk cId="0" sldId="25968"/>
            <ac:spMk id="16" creationId="{85F6CC94-B3D6-423F-A509-0CEE1B482517}"/>
          </ac:spMkLst>
        </pc:spChg>
        <pc:spChg chg="topLvl">
          <ac:chgData name="Erntasha The-tjoean" userId="4c1c9a3f-32f1-405c-a2a4-88cc16158c11" providerId="ADAL" clId="{A4CB7B4E-98C1-4B7D-A3E3-905877EF31F6}" dt="2021-02-11T04:40:00.315" v="2220" actId="478"/>
          <ac:spMkLst>
            <pc:docMk/>
            <pc:sldMk cId="0" sldId="25968"/>
            <ac:spMk id="19" creationId="{7E84A511-8CA8-4E2C-ACA2-E4777A33F0A3}"/>
          </ac:spMkLst>
        </pc:spChg>
        <pc:spChg chg="del">
          <ac:chgData name="Erntasha The-tjoean" userId="4c1c9a3f-32f1-405c-a2a4-88cc16158c11" providerId="ADAL" clId="{A4CB7B4E-98C1-4B7D-A3E3-905877EF31F6}" dt="2021-02-04T04:49:47.715" v="4" actId="478"/>
          <ac:spMkLst>
            <pc:docMk/>
            <pc:sldMk cId="0" sldId="25968"/>
            <ac:spMk id="25" creationId="{89ECD3BE-8C6C-421F-8F8D-643B4897CC6B}"/>
          </ac:spMkLst>
        </pc:spChg>
        <pc:spChg chg="mod">
          <ac:chgData name="Erntasha The-tjoean" userId="4c1c9a3f-32f1-405c-a2a4-88cc16158c11" providerId="ADAL" clId="{A4CB7B4E-98C1-4B7D-A3E3-905877EF31F6}" dt="2021-02-10T22:52:15.620" v="1322" actId="20577"/>
          <ac:spMkLst>
            <pc:docMk/>
            <pc:sldMk cId="0" sldId="25968"/>
            <ac:spMk id="26" creationId="{75F7DFE6-A39B-414D-8E11-FB84E77880E3}"/>
          </ac:spMkLst>
        </pc:spChg>
        <pc:spChg chg="mod">
          <ac:chgData name="Erntasha The-tjoean" userId="4c1c9a3f-32f1-405c-a2a4-88cc16158c11" providerId="ADAL" clId="{A4CB7B4E-98C1-4B7D-A3E3-905877EF31F6}" dt="2021-02-10T22:52:06.379" v="1319" actId="1076"/>
          <ac:spMkLst>
            <pc:docMk/>
            <pc:sldMk cId="0" sldId="25968"/>
            <ac:spMk id="27" creationId="{9652B6EC-113E-4136-AB03-60DFCE6870B2}"/>
          </ac:spMkLst>
        </pc:spChg>
        <pc:spChg chg="mod">
          <ac:chgData name="Erntasha The-tjoean" userId="4c1c9a3f-32f1-405c-a2a4-88cc16158c11" providerId="ADAL" clId="{A4CB7B4E-98C1-4B7D-A3E3-905877EF31F6}" dt="2021-02-11T02:13:24.130" v="2116" actId="208"/>
          <ac:spMkLst>
            <pc:docMk/>
            <pc:sldMk cId="0" sldId="25968"/>
            <ac:spMk id="28" creationId="{EE6C1B2E-051A-4987-BA74-9F9B685FD719}"/>
          </ac:spMkLst>
        </pc:spChg>
        <pc:spChg chg="mod">
          <ac:chgData name="Erntasha The-tjoean" userId="4c1c9a3f-32f1-405c-a2a4-88cc16158c11" providerId="ADAL" clId="{A4CB7B4E-98C1-4B7D-A3E3-905877EF31F6}" dt="2021-02-11T02:12:59.315" v="2111" actId="208"/>
          <ac:spMkLst>
            <pc:docMk/>
            <pc:sldMk cId="0" sldId="25968"/>
            <ac:spMk id="35" creationId="{FBF3CD35-92D8-4E1E-8847-EEAD06D59A19}"/>
          </ac:spMkLst>
        </pc:spChg>
        <pc:spChg chg="mod">
          <ac:chgData name="Erntasha The-tjoean" userId="4c1c9a3f-32f1-405c-a2a4-88cc16158c11" providerId="ADAL" clId="{A4CB7B4E-98C1-4B7D-A3E3-905877EF31F6}" dt="2021-02-11T02:13:08.326" v="2113" actId="113"/>
          <ac:spMkLst>
            <pc:docMk/>
            <pc:sldMk cId="0" sldId="25968"/>
            <ac:spMk id="36" creationId="{9127953B-C93C-4BF4-AB68-64DEF66A70B2}"/>
          </ac:spMkLst>
        </pc:spChg>
        <pc:spChg chg="mod">
          <ac:chgData name="Erntasha The-tjoean" userId="4c1c9a3f-32f1-405c-a2a4-88cc16158c11" providerId="ADAL" clId="{A4CB7B4E-98C1-4B7D-A3E3-905877EF31F6}" dt="2021-02-04T04:51:42.698" v="60" actId="20577"/>
          <ac:spMkLst>
            <pc:docMk/>
            <pc:sldMk cId="0" sldId="25968"/>
            <ac:spMk id="1734" creationId="{00000000-0000-0000-0000-000000000000}"/>
          </ac:spMkLst>
        </pc:spChg>
        <pc:grpChg chg="mod">
          <ac:chgData name="Erntasha The-tjoean" userId="4c1c9a3f-32f1-405c-a2a4-88cc16158c11" providerId="ADAL" clId="{A4CB7B4E-98C1-4B7D-A3E3-905877EF31F6}" dt="2021-02-10T22:52:02.541" v="1318" actId="14100"/>
          <ac:grpSpMkLst>
            <pc:docMk/>
            <pc:sldMk cId="0" sldId="25968"/>
            <ac:grpSpMk id="14" creationId="{B4F0DC0D-5F5A-4449-AAAE-AE9638F65DC6}"/>
          </ac:grpSpMkLst>
        </pc:grpChg>
        <pc:grpChg chg="mod">
          <ac:chgData name="Erntasha The-tjoean" userId="4c1c9a3f-32f1-405c-a2a4-88cc16158c11" providerId="ADAL" clId="{A4CB7B4E-98C1-4B7D-A3E3-905877EF31F6}" dt="2021-02-10T22:53:58.073" v="1343" actId="1076"/>
          <ac:grpSpMkLst>
            <pc:docMk/>
            <pc:sldMk cId="0" sldId="25968"/>
            <ac:grpSpMk id="17" creationId="{D25ABE19-E6EB-48AD-A701-4B1E99C505DA}"/>
          </ac:grpSpMkLst>
        </pc:grpChg>
        <pc:grpChg chg="del">
          <ac:chgData name="Erntasha The-tjoean" userId="4c1c9a3f-32f1-405c-a2a4-88cc16158c11" providerId="ADAL" clId="{A4CB7B4E-98C1-4B7D-A3E3-905877EF31F6}" dt="2021-02-11T04:40:00.315" v="2220" actId="478"/>
          <ac:grpSpMkLst>
            <pc:docMk/>
            <pc:sldMk cId="0" sldId="25968"/>
            <ac:grpSpMk id="18" creationId="{99652A49-6124-4771-BEC1-B26D25F05348}"/>
          </ac:grpSpMkLst>
        </pc:grpChg>
        <pc:grpChg chg="mod">
          <ac:chgData name="Erntasha The-tjoean" userId="4c1c9a3f-32f1-405c-a2a4-88cc16158c11" providerId="ADAL" clId="{A4CB7B4E-98C1-4B7D-A3E3-905877EF31F6}" dt="2021-02-10T22:52:21.208" v="1323" actId="1076"/>
          <ac:grpSpMkLst>
            <pc:docMk/>
            <pc:sldMk cId="0" sldId="25968"/>
            <ac:grpSpMk id="34" creationId="{E51C8032-0F02-4D1F-9703-037B77A55855}"/>
          </ac:grpSpMkLst>
        </pc:grpChg>
        <pc:graphicFrameChg chg="mod modGraphic">
          <ac:chgData name="Erntasha The-tjoean" userId="4c1c9a3f-32f1-405c-a2a4-88cc16158c11" providerId="ADAL" clId="{A4CB7B4E-98C1-4B7D-A3E3-905877EF31F6}" dt="2021-02-10T22:52:52.449" v="1342" actId="5793"/>
          <ac:graphicFrameMkLst>
            <pc:docMk/>
            <pc:sldMk cId="0" sldId="25968"/>
            <ac:graphicFrameMk id="1740" creationId="{00000000-0000-0000-0000-000000000000}"/>
          </ac:graphicFrameMkLst>
        </pc:graphicFrameChg>
        <pc:picChg chg="del topLvl">
          <ac:chgData name="Erntasha The-tjoean" userId="4c1c9a3f-32f1-405c-a2a4-88cc16158c11" providerId="ADAL" clId="{A4CB7B4E-98C1-4B7D-A3E3-905877EF31F6}" dt="2021-02-11T04:40:00.315" v="2220" actId="478"/>
          <ac:picMkLst>
            <pc:docMk/>
            <pc:sldMk cId="0" sldId="25968"/>
            <ac:picMk id="20" creationId="{DC2BB71E-F797-4967-A58F-005C69C924C6}"/>
          </ac:picMkLst>
        </pc:picChg>
        <pc:picChg chg="mod">
          <ac:chgData name="Erntasha The-tjoean" userId="4c1c9a3f-32f1-405c-a2a4-88cc16158c11" providerId="ADAL" clId="{A4CB7B4E-98C1-4B7D-A3E3-905877EF31F6}" dt="2021-02-04T05:16:57.239" v="730" actId="14100"/>
          <ac:picMkLst>
            <pc:docMk/>
            <pc:sldMk cId="0" sldId="25968"/>
            <ac:picMk id="23" creationId="{54E13B3E-C239-4555-BB59-8A3C9B26D6A4}"/>
          </ac:picMkLst>
        </pc:picChg>
        <pc:picChg chg="add mod">
          <ac:chgData name="Erntasha The-tjoean" userId="4c1c9a3f-32f1-405c-a2a4-88cc16158c11" providerId="ADAL" clId="{A4CB7B4E-98C1-4B7D-A3E3-905877EF31F6}" dt="2021-02-11T04:40:08.227" v="2223" actId="1076"/>
          <ac:picMkLst>
            <pc:docMk/>
            <pc:sldMk cId="0" sldId="25968"/>
            <ac:picMk id="25" creationId="{42DBE935-F66A-4CC7-A551-1CE730CE3C5C}"/>
          </ac:picMkLst>
        </pc:picChg>
      </pc:sldChg>
      <pc:sldChg chg="addSp modSp mod">
        <pc:chgData name="Erntasha The-tjoean" userId="4c1c9a3f-32f1-405c-a2a4-88cc16158c11" providerId="ADAL" clId="{A4CB7B4E-98C1-4B7D-A3E3-905877EF31F6}" dt="2021-02-04T04:51:33.640" v="51" actId="14100"/>
        <pc:sldMkLst>
          <pc:docMk/>
          <pc:sldMk cId="4064267683" sldId="25975"/>
        </pc:sldMkLst>
        <pc:spChg chg="mod">
          <ac:chgData name="Erntasha The-tjoean" userId="4c1c9a3f-32f1-405c-a2a4-88cc16158c11" providerId="ADAL" clId="{A4CB7B4E-98C1-4B7D-A3E3-905877EF31F6}" dt="2021-02-04T04:51:29.601" v="50" actId="164"/>
          <ac:spMkLst>
            <pc:docMk/>
            <pc:sldMk cId="4064267683" sldId="25975"/>
            <ac:spMk id="2" creationId="{BB164A46-34E0-4222-99A7-3280F8A3D459}"/>
          </ac:spMkLst>
        </pc:spChg>
        <pc:spChg chg="mod">
          <ac:chgData name="Erntasha The-tjoean" userId="4c1c9a3f-32f1-405c-a2a4-88cc16158c11" providerId="ADAL" clId="{A4CB7B4E-98C1-4B7D-A3E3-905877EF31F6}" dt="2021-02-04T04:51:33.640" v="51" actId="14100"/>
          <ac:spMkLst>
            <pc:docMk/>
            <pc:sldMk cId="4064267683" sldId="25975"/>
            <ac:spMk id="9" creationId="{0A530927-0747-4293-B321-93BC9E9661DA}"/>
          </ac:spMkLst>
        </pc:spChg>
        <pc:spChg chg="mod">
          <ac:chgData name="Erntasha The-tjoean" userId="4c1c9a3f-32f1-405c-a2a4-88cc16158c11" providerId="ADAL" clId="{A4CB7B4E-98C1-4B7D-A3E3-905877EF31F6}" dt="2021-02-04T04:51:29.601" v="50" actId="164"/>
          <ac:spMkLst>
            <pc:docMk/>
            <pc:sldMk cId="4064267683" sldId="25975"/>
            <ac:spMk id="16" creationId="{0A37F487-3CDF-4CCB-AAA5-EBC83260AD16}"/>
          </ac:spMkLst>
        </pc:spChg>
        <pc:grpChg chg="add mod">
          <ac:chgData name="Erntasha The-tjoean" userId="4c1c9a3f-32f1-405c-a2a4-88cc16158c11" providerId="ADAL" clId="{A4CB7B4E-98C1-4B7D-A3E3-905877EF31F6}" dt="2021-02-04T04:51:29.601" v="50" actId="164"/>
          <ac:grpSpMkLst>
            <pc:docMk/>
            <pc:sldMk cId="4064267683" sldId="25975"/>
            <ac:grpSpMk id="3" creationId="{21305667-39BA-43DC-8D85-2E1D45D98798}"/>
          </ac:grpSpMkLst>
        </pc:grpChg>
      </pc:sldChg>
      <pc:sldChg chg="addSp delSp modSp mod">
        <pc:chgData name="Erntasha The-tjoean" userId="4c1c9a3f-32f1-405c-a2a4-88cc16158c11" providerId="ADAL" clId="{A4CB7B4E-98C1-4B7D-A3E3-905877EF31F6}" dt="2021-02-11T02:16:19.852" v="2216" actId="14100"/>
        <pc:sldMkLst>
          <pc:docMk/>
          <pc:sldMk cId="4142276720" sldId="25988"/>
        </pc:sldMkLst>
        <pc:spChg chg="mod">
          <ac:chgData name="Erntasha The-tjoean" userId="4c1c9a3f-32f1-405c-a2a4-88cc16158c11" providerId="ADAL" clId="{A4CB7B4E-98C1-4B7D-A3E3-905877EF31F6}" dt="2021-02-04T05:32:33.526" v="942" actId="20577"/>
          <ac:spMkLst>
            <pc:docMk/>
            <pc:sldMk cId="4142276720" sldId="25988"/>
            <ac:spMk id="6" creationId="{8A3AADA5-AD8F-4466-9805-8F6AEFD163DE}"/>
          </ac:spMkLst>
        </pc:spChg>
        <pc:spChg chg="mod">
          <ac:chgData name="Erntasha The-tjoean" userId="4c1c9a3f-32f1-405c-a2a4-88cc16158c11" providerId="ADAL" clId="{A4CB7B4E-98C1-4B7D-A3E3-905877EF31F6}" dt="2021-02-10T22:59:22.311" v="1725" actId="5793"/>
          <ac:spMkLst>
            <pc:docMk/>
            <pc:sldMk cId="4142276720" sldId="25988"/>
            <ac:spMk id="32" creationId="{E5D0CDC2-6BA3-4BA2-9BDA-3F7E0C8CF82C}"/>
          </ac:spMkLst>
        </pc:spChg>
        <pc:spChg chg="mod">
          <ac:chgData name="Erntasha The-tjoean" userId="4c1c9a3f-32f1-405c-a2a4-88cc16158c11" providerId="ADAL" clId="{A4CB7B4E-98C1-4B7D-A3E3-905877EF31F6}" dt="2021-02-11T02:11:37.305" v="2098" actId="20577"/>
          <ac:spMkLst>
            <pc:docMk/>
            <pc:sldMk cId="4142276720" sldId="25988"/>
            <ac:spMk id="34" creationId="{E2E6717D-3236-43FE-B80E-272660603C85}"/>
          </ac:spMkLst>
        </pc:spChg>
        <pc:grpChg chg="mod">
          <ac:chgData name="Erntasha The-tjoean" userId="4c1c9a3f-32f1-405c-a2a4-88cc16158c11" providerId="ADAL" clId="{A4CB7B4E-98C1-4B7D-A3E3-905877EF31F6}" dt="2021-02-10T23:03:29.254" v="1982" actId="1076"/>
          <ac:grpSpMkLst>
            <pc:docMk/>
            <pc:sldMk cId="4142276720" sldId="25988"/>
            <ac:grpSpMk id="29" creationId="{31608C67-A4AC-45B0-8DE7-D8BC5564FA58}"/>
          </ac:grpSpMkLst>
        </pc:grpChg>
        <pc:picChg chg="add del mod">
          <ac:chgData name="Erntasha The-tjoean" userId="4c1c9a3f-32f1-405c-a2a4-88cc16158c11" providerId="ADAL" clId="{A4CB7B4E-98C1-4B7D-A3E3-905877EF31F6}" dt="2021-02-11T02:11:26.201" v="2092" actId="478"/>
          <ac:picMkLst>
            <pc:docMk/>
            <pc:sldMk cId="4142276720" sldId="25988"/>
            <ac:picMk id="2" creationId="{DCB7693A-0F9F-45CA-8900-23BBE151A880}"/>
          </ac:picMkLst>
        </pc:picChg>
        <pc:picChg chg="del mod">
          <ac:chgData name="Erntasha The-tjoean" userId="4c1c9a3f-32f1-405c-a2a4-88cc16158c11" providerId="ADAL" clId="{A4CB7B4E-98C1-4B7D-A3E3-905877EF31F6}" dt="2021-02-10T23:03:14.233" v="1976" actId="478"/>
          <ac:picMkLst>
            <pc:docMk/>
            <pc:sldMk cId="4142276720" sldId="25988"/>
            <ac:picMk id="3" creationId="{47C6E410-0734-4A2B-B6E8-74B50ACE2B58}"/>
          </ac:picMkLst>
        </pc:picChg>
        <pc:picChg chg="add del mod">
          <ac:chgData name="Erntasha The-tjoean" userId="4c1c9a3f-32f1-405c-a2a4-88cc16158c11" providerId="ADAL" clId="{A4CB7B4E-98C1-4B7D-A3E3-905877EF31F6}" dt="2021-02-11T02:11:43.058" v="2099" actId="21"/>
          <ac:picMkLst>
            <pc:docMk/>
            <pc:sldMk cId="4142276720" sldId="25988"/>
            <ac:picMk id="4" creationId="{60F3882B-4083-4489-8817-3ACFF85CF3A3}"/>
          </ac:picMkLst>
        </pc:picChg>
        <pc:picChg chg="add del mod">
          <ac:chgData name="Erntasha The-tjoean" userId="4c1c9a3f-32f1-405c-a2a4-88cc16158c11" providerId="ADAL" clId="{A4CB7B4E-98C1-4B7D-A3E3-905877EF31F6}" dt="2021-02-11T02:15:52.770" v="2212" actId="478"/>
          <ac:picMkLst>
            <pc:docMk/>
            <pc:sldMk cId="4142276720" sldId="25988"/>
            <ac:picMk id="5" creationId="{B661B8A4-3250-4C5A-A143-BDAEB6B17DF4}"/>
          </ac:picMkLst>
        </pc:picChg>
        <pc:picChg chg="add mod">
          <ac:chgData name="Erntasha The-tjoean" userId="4c1c9a3f-32f1-405c-a2a4-88cc16158c11" providerId="ADAL" clId="{A4CB7B4E-98C1-4B7D-A3E3-905877EF31F6}" dt="2021-02-11T02:16:19.852" v="2216" actId="14100"/>
          <ac:picMkLst>
            <pc:docMk/>
            <pc:sldMk cId="4142276720" sldId="25988"/>
            <ac:picMk id="8" creationId="{3B7E4D13-F715-4514-A0CA-B73D359A5365}"/>
          </ac:picMkLst>
        </pc:picChg>
      </pc:sldChg>
      <pc:sldChg chg="addSp delSp modSp mod">
        <pc:chgData name="Erntasha The-tjoean" userId="4c1c9a3f-32f1-405c-a2a4-88cc16158c11" providerId="ADAL" clId="{A4CB7B4E-98C1-4B7D-A3E3-905877EF31F6}" dt="2021-02-11T02:11:46.921" v="2100"/>
        <pc:sldMkLst>
          <pc:docMk/>
          <pc:sldMk cId="1859228395" sldId="25989"/>
        </pc:sldMkLst>
        <pc:spChg chg="mod">
          <ac:chgData name="Erntasha The-tjoean" userId="4c1c9a3f-32f1-405c-a2a4-88cc16158c11" providerId="ADAL" clId="{A4CB7B4E-98C1-4B7D-A3E3-905877EF31F6}" dt="2021-02-04T04:51:47.370" v="62" actId="20577"/>
          <ac:spMkLst>
            <pc:docMk/>
            <pc:sldMk cId="1859228395" sldId="25989"/>
            <ac:spMk id="6" creationId="{8A3AADA5-AD8F-4466-9805-8F6AEFD163DE}"/>
          </ac:spMkLst>
        </pc:spChg>
        <pc:spChg chg="mod">
          <ac:chgData name="Erntasha The-tjoean" userId="4c1c9a3f-32f1-405c-a2a4-88cc16158c11" providerId="ADAL" clId="{A4CB7B4E-98C1-4B7D-A3E3-905877EF31F6}" dt="2021-02-10T22:56:08.523" v="1408" actId="20577"/>
          <ac:spMkLst>
            <pc:docMk/>
            <pc:sldMk cId="1859228395" sldId="25989"/>
            <ac:spMk id="24" creationId="{D6B706D0-2764-439A-8084-25E2C1FE259C}"/>
          </ac:spMkLst>
        </pc:spChg>
        <pc:spChg chg="mod">
          <ac:chgData name="Erntasha The-tjoean" userId="4c1c9a3f-32f1-405c-a2a4-88cc16158c11" providerId="ADAL" clId="{A4CB7B4E-98C1-4B7D-A3E3-905877EF31F6}" dt="2021-02-10T22:55:22.145" v="1391" actId="20577"/>
          <ac:spMkLst>
            <pc:docMk/>
            <pc:sldMk cId="1859228395" sldId="25989"/>
            <ac:spMk id="29" creationId="{49A1AC36-053B-4F21-87EE-2D34E3D0CA30}"/>
          </ac:spMkLst>
        </pc:spChg>
        <pc:picChg chg="del">
          <ac:chgData name="Erntasha The-tjoean" userId="4c1c9a3f-32f1-405c-a2a4-88cc16158c11" providerId="ADAL" clId="{A4CB7B4E-98C1-4B7D-A3E3-905877EF31F6}" dt="2021-02-11T02:11:07.974" v="2091" actId="478"/>
          <ac:picMkLst>
            <pc:docMk/>
            <pc:sldMk cId="1859228395" sldId="25989"/>
            <ac:picMk id="3" creationId="{6242DEAC-3580-4E06-B241-C1AE250F9C01}"/>
          </ac:picMkLst>
        </pc:picChg>
        <pc:picChg chg="add mod">
          <ac:chgData name="Erntasha The-tjoean" userId="4c1c9a3f-32f1-405c-a2a4-88cc16158c11" providerId="ADAL" clId="{A4CB7B4E-98C1-4B7D-A3E3-905877EF31F6}" dt="2021-02-11T02:11:46.921" v="2100"/>
          <ac:picMkLst>
            <pc:docMk/>
            <pc:sldMk cId="1859228395" sldId="25989"/>
            <ac:picMk id="15" creationId="{FB6451EF-A716-45B7-8F87-C89E519F1E6C}"/>
          </ac:picMkLst>
        </pc:picChg>
      </pc:sldChg>
      <pc:sldChg chg="modSp mod">
        <pc:chgData name="Erntasha The-tjoean" userId="4c1c9a3f-32f1-405c-a2a4-88cc16158c11" providerId="ADAL" clId="{A4CB7B4E-98C1-4B7D-A3E3-905877EF31F6}" dt="2021-02-11T02:11:03.448" v="2090" actId="6549"/>
        <pc:sldMkLst>
          <pc:docMk/>
          <pc:sldMk cId="3011833638" sldId="25991"/>
        </pc:sldMkLst>
        <pc:graphicFrameChg chg="modGraphic">
          <ac:chgData name="Erntasha The-tjoean" userId="4c1c9a3f-32f1-405c-a2a4-88cc16158c11" providerId="ADAL" clId="{A4CB7B4E-98C1-4B7D-A3E3-905877EF31F6}" dt="2021-02-11T02:11:03.448" v="2090" actId="6549"/>
          <ac:graphicFrameMkLst>
            <pc:docMk/>
            <pc:sldMk cId="3011833638" sldId="25991"/>
            <ac:graphicFrameMk id="4" creationId="{5F962DEB-A8C1-4709-8AC3-82FC1FE96892}"/>
          </ac:graphicFrameMkLst>
        </pc:graphicFrameChg>
      </pc:sldChg>
      <pc:sldChg chg="modSp mod">
        <pc:chgData name="Erntasha The-tjoean" userId="4c1c9a3f-32f1-405c-a2a4-88cc16158c11" providerId="ADAL" clId="{A4CB7B4E-98C1-4B7D-A3E3-905877EF31F6}" dt="2021-02-11T04:48:03.850" v="2224" actId="14100"/>
        <pc:sldMkLst>
          <pc:docMk/>
          <pc:sldMk cId="1271698385" sldId="25992"/>
        </pc:sldMkLst>
        <pc:graphicFrameChg chg="mod modGraphic">
          <ac:chgData name="Erntasha The-tjoean" userId="4c1c9a3f-32f1-405c-a2a4-88cc16158c11" providerId="ADAL" clId="{A4CB7B4E-98C1-4B7D-A3E3-905877EF31F6}" dt="2021-02-11T02:15:39.226" v="2211" actId="14734"/>
          <ac:graphicFrameMkLst>
            <pc:docMk/>
            <pc:sldMk cId="1271698385" sldId="25992"/>
            <ac:graphicFrameMk id="2" creationId="{C89F81E1-7AAC-48DE-930A-EC72F10D55D6}"/>
          </ac:graphicFrameMkLst>
        </pc:graphicFrameChg>
        <pc:picChg chg="mod">
          <ac:chgData name="Erntasha The-tjoean" userId="4c1c9a3f-32f1-405c-a2a4-88cc16158c11" providerId="ADAL" clId="{A4CB7B4E-98C1-4B7D-A3E3-905877EF31F6}" dt="2021-02-11T04:48:03.850" v="2224" actId="14100"/>
          <ac:picMkLst>
            <pc:docMk/>
            <pc:sldMk cId="1271698385" sldId="25992"/>
            <ac:picMk id="14" creationId="{F17BDBC9-C28D-48BC-950E-7F85B67041FE}"/>
          </ac:picMkLst>
        </pc:picChg>
      </pc:sldChg>
      <pc:sldChg chg="addSp delSp modSp mod">
        <pc:chgData name="Erntasha The-tjoean" userId="4c1c9a3f-32f1-405c-a2a4-88cc16158c11" providerId="ADAL" clId="{A4CB7B4E-98C1-4B7D-A3E3-905877EF31F6}" dt="2021-02-10T23:07:02.578" v="2066" actId="5793"/>
        <pc:sldMkLst>
          <pc:docMk/>
          <pc:sldMk cId="206296740" sldId="25993"/>
        </pc:sldMkLst>
        <pc:spChg chg="mod">
          <ac:chgData name="Erntasha The-tjoean" userId="4c1c9a3f-32f1-405c-a2a4-88cc16158c11" providerId="ADAL" clId="{A4CB7B4E-98C1-4B7D-A3E3-905877EF31F6}" dt="2021-02-10T23:07:02.578" v="2066" actId="5793"/>
          <ac:spMkLst>
            <pc:docMk/>
            <pc:sldMk cId="206296740" sldId="25993"/>
            <ac:spMk id="10" creationId="{DFA50297-FEB4-4942-825B-BC5ABD9916E8}"/>
          </ac:spMkLst>
        </pc:spChg>
        <pc:spChg chg="del mod">
          <ac:chgData name="Erntasha The-tjoean" userId="4c1c9a3f-32f1-405c-a2a4-88cc16158c11" providerId="ADAL" clId="{A4CB7B4E-98C1-4B7D-A3E3-905877EF31F6}" dt="2021-02-10T22:39:49.293" v="948" actId="478"/>
          <ac:spMkLst>
            <pc:docMk/>
            <pc:sldMk cId="206296740" sldId="25993"/>
            <ac:spMk id="13" creationId="{3C3D197B-5D3F-488C-90E0-99A3F2DE06D1}"/>
          </ac:spMkLst>
        </pc:spChg>
        <pc:spChg chg="mod">
          <ac:chgData name="Erntasha The-tjoean" userId="4c1c9a3f-32f1-405c-a2a4-88cc16158c11" providerId="ADAL" clId="{A4CB7B4E-98C1-4B7D-A3E3-905877EF31F6}" dt="2021-02-10T22:39:58.457" v="953"/>
          <ac:spMkLst>
            <pc:docMk/>
            <pc:sldMk cId="206296740" sldId="25993"/>
            <ac:spMk id="16" creationId="{1B4D2193-6199-408D-98B8-737CA3D6795A}"/>
          </ac:spMkLst>
        </pc:spChg>
        <pc:spChg chg="del">
          <ac:chgData name="Erntasha The-tjoean" userId="4c1c9a3f-32f1-405c-a2a4-88cc16158c11" providerId="ADAL" clId="{A4CB7B4E-98C1-4B7D-A3E3-905877EF31F6}" dt="2021-02-10T22:39:46.587" v="946" actId="478"/>
          <ac:spMkLst>
            <pc:docMk/>
            <pc:sldMk cId="206296740" sldId="25993"/>
            <ac:spMk id="19" creationId="{7942FF2F-99C9-44DD-BD50-92E6636F3C5F}"/>
          </ac:spMkLst>
        </pc:spChg>
        <pc:spChg chg="del mod">
          <ac:chgData name="Erntasha The-tjoean" userId="4c1c9a3f-32f1-405c-a2a4-88cc16158c11" providerId="ADAL" clId="{A4CB7B4E-98C1-4B7D-A3E3-905877EF31F6}" dt="2021-02-10T22:39:50.824" v="949" actId="478"/>
          <ac:spMkLst>
            <pc:docMk/>
            <pc:sldMk cId="206296740" sldId="25993"/>
            <ac:spMk id="20" creationId="{EB32FC59-2D11-4971-B422-631BDE80370A}"/>
          </ac:spMkLst>
        </pc:spChg>
        <pc:spChg chg="del mod">
          <ac:chgData name="Erntasha The-tjoean" userId="4c1c9a3f-32f1-405c-a2a4-88cc16158c11" providerId="ADAL" clId="{A4CB7B4E-98C1-4B7D-A3E3-905877EF31F6}" dt="2021-02-10T22:39:51.517" v="950" actId="478"/>
          <ac:spMkLst>
            <pc:docMk/>
            <pc:sldMk cId="206296740" sldId="25993"/>
            <ac:spMk id="21" creationId="{52809CDC-379A-4D80-92B4-5FCC477EBA79}"/>
          </ac:spMkLst>
        </pc:spChg>
        <pc:spChg chg="mod">
          <ac:chgData name="Erntasha The-tjoean" userId="4c1c9a3f-32f1-405c-a2a4-88cc16158c11" providerId="ADAL" clId="{A4CB7B4E-98C1-4B7D-A3E3-905877EF31F6}" dt="2021-02-10T22:39:58.457" v="953"/>
          <ac:spMkLst>
            <pc:docMk/>
            <pc:sldMk cId="206296740" sldId="25993"/>
            <ac:spMk id="23" creationId="{17AF8B60-1872-4DBC-B9B3-0704111864AE}"/>
          </ac:spMkLst>
        </pc:spChg>
        <pc:spChg chg="mod">
          <ac:chgData name="Erntasha The-tjoean" userId="4c1c9a3f-32f1-405c-a2a4-88cc16158c11" providerId="ADAL" clId="{A4CB7B4E-98C1-4B7D-A3E3-905877EF31F6}" dt="2021-02-10T22:40:04.307" v="954" actId="1076"/>
          <ac:spMkLst>
            <pc:docMk/>
            <pc:sldMk cId="206296740" sldId="25993"/>
            <ac:spMk id="24" creationId="{68DD62AD-C162-45C0-A7A4-2F3C92EAC165}"/>
          </ac:spMkLst>
        </pc:spChg>
        <pc:spChg chg="mod">
          <ac:chgData name="Erntasha The-tjoean" userId="4c1c9a3f-32f1-405c-a2a4-88cc16158c11" providerId="ADAL" clId="{A4CB7B4E-98C1-4B7D-A3E3-905877EF31F6}" dt="2021-02-10T22:39:58.457" v="953"/>
          <ac:spMkLst>
            <pc:docMk/>
            <pc:sldMk cId="206296740" sldId="25993"/>
            <ac:spMk id="25" creationId="{618C119B-C5E1-466D-ADAC-D8739F16F817}"/>
          </ac:spMkLst>
        </pc:spChg>
        <pc:grpChg chg="add mod">
          <ac:chgData name="Erntasha The-tjoean" userId="4c1c9a3f-32f1-405c-a2a4-88cc16158c11" providerId="ADAL" clId="{A4CB7B4E-98C1-4B7D-A3E3-905877EF31F6}" dt="2021-02-10T22:39:58.457" v="953"/>
          <ac:grpSpMkLst>
            <pc:docMk/>
            <pc:sldMk cId="206296740" sldId="25993"/>
            <ac:grpSpMk id="14" creationId="{BEFB3092-6AC0-47F2-8305-ED9D318AE02A}"/>
          </ac:grpSpMkLst>
        </pc:grpChg>
        <pc:picChg chg="del">
          <ac:chgData name="Erntasha The-tjoean" userId="4c1c9a3f-32f1-405c-a2a4-88cc16158c11" providerId="ADAL" clId="{A4CB7B4E-98C1-4B7D-A3E3-905877EF31F6}" dt="2021-02-10T22:39:52.371" v="952" actId="478"/>
          <ac:picMkLst>
            <pc:docMk/>
            <pc:sldMk cId="206296740" sldId="25993"/>
            <ac:picMk id="15" creationId="{74649EC5-F6EA-4181-AE15-275191269C02}"/>
          </ac:picMkLst>
        </pc:picChg>
        <pc:picChg chg="del">
          <ac:chgData name="Erntasha The-tjoean" userId="4c1c9a3f-32f1-405c-a2a4-88cc16158c11" providerId="ADAL" clId="{A4CB7B4E-98C1-4B7D-A3E3-905877EF31F6}" dt="2021-02-10T22:39:51.896" v="951" actId="478"/>
          <ac:picMkLst>
            <pc:docMk/>
            <pc:sldMk cId="206296740" sldId="25993"/>
            <ac:picMk id="17" creationId="{6C453884-DAD2-4439-8E49-509CB3D956E3}"/>
          </ac:picMkLst>
        </pc:picChg>
        <pc:picChg chg="mod">
          <ac:chgData name="Erntasha The-tjoean" userId="4c1c9a3f-32f1-405c-a2a4-88cc16158c11" providerId="ADAL" clId="{A4CB7B4E-98C1-4B7D-A3E3-905877EF31F6}" dt="2021-02-10T22:39:58.457" v="953"/>
          <ac:picMkLst>
            <pc:docMk/>
            <pc:sldMk cId="206296740" sldId="25993"/>
            <ac:picMk id="18" creationId="{E71C130C-A87F-4AA0-965D-66BEC75295DE}"/>
          </ac:picMkLst>
        </pc:picChg>
        <pc:picChg chg="mod">
          <ac:chgData name="Erntasha The-tjoean" userId="4c1c9a3f-32f1-405c-a2a4-88cc16158c11" providerId="ADAL" clId="{A4CB7B4E-98C1-4B7D-A3E3-905877EF31F6}" dt="2021-02-10T22:39:58.457" v="953"/>
          <ac:picMkLst>
            <pc:docMk/>
            <pc:sldMk cId="206296740" sldId="25993"/>
            <ac:picMk id="22" creationId="{C42A0CC9-FDB1-4919-B538-78A2A4C9100E}"/>
          </ac:picMkLst>
        </pc:picChg>
      </pc:sldChg>
      <pc:sldChg chg="addSp delSp modSp add del mod">
        <pc:chgData name="Erntasha The-tjoean" userId="4c1c9a3f-32f1-405c-a2a4-88cc16158c11" providerId="ADAL" clId="{A4CB7B4E-98C1-4B7D-A3E3-905877EF31F6}" dt="2021-02-11T04:39:56.206" v="2219" actId="1076"/>
        <pc:sldMkLst>
          <pc:docMk/>
          <pc:sldMk cId="1569126900" sldId="25999"/>
        </pc:sldMkLst>
        <pc:spChg chg="mod topLvl">
          <ac:chgData name="Erntasha The-tjoean" userId="4c1c9a3f-32f1-405c-a2a4-88cc16158c11" providerId="ADAL" clId="{A4CB7B4E-98C1-4B7D-A3E3-905877EF31F6}" dt="2021-02-11T04:39:51.346" v="2217" actId="478"/>
          <ac:spMkLst>
            <pc:docMk/>
            <pc:sldMk cId="1569126900" sldId="25999"/>
            <ac:spMk id="15" creationId="{DA18486A-6F93-44F4-A51E-52B75F418678}"/>
          </ac:spMkLst>
        </pc:spChg>
        <pc:spChg chg="mod">
          <ac:chgData name="Erntasha The-tjoean" userId="4c1c9a3f-32f1-405c-a2a4-88cc16158c11" providerId="ADAL" clId="{A4CB7B4E-98C1-4B7D-A3E3-905877EF31F6}" dt="2021-02-10T22:48:45.812" v="1292" actId="20577"/>
          <ac:spMkLst>
            <pc:docMk/>
            <pc:sldMk cId="1569126900" sldId="25999"/>
            <ac:spMk id="19" creationId="{771D4773-B0DF-4BC4-94AB-F3CC471A8C6D}"/>
          </ac:spMkLst>
        </pc:spChg>
        <pc:spChg chg="add del">
          <ac:chgData name="Erntasha The-tjoean" userId="4c1c9a3f-32f1-405c-a2a4-88cc16158c11" providerId="ADAL" clId="{A4CB7B4E-98C1-4B7D-A3E3-905877EF31F6}" dt="2021-02-04T04:49:52.632" v="5" actId="478"/>
          <ac:spMkLst>
            <pc:docMk/>
            <pc:sldMk cId="1569126900" sldId="25999"/>
            <ac:spMk id="22" creationId="{87F7E068-0418-4B4D-A3FD-81104BA2CE27}"/>
          </ac:spMkLst>
        </pc:spChg>
        <pc:grpChg chg="mod">
          <ac:chgData name="Erntasha The-tjoean" userId="4c1c9a3f-32f1-405c-a2a4-88cc16158c11" providerId="ADAL" clId="{A4CB7B4E-98C1-4B7D-A3E3-905877EF31F6}" dt="2021-02-10T22:46:57.978" v="1082"/>
          <ac:grpSpMkLst>
            <pc:docMk/>
            <pc:sldMk cId="1569126900" sldId="25999"/>
            <ac:grpSpMk id="4" creationId="{F397C959-E696-47A3-9BCC-95C8FDC4F7FA}"/>
          </ac:grpSpMkLst>
        </pc:grpChg>
        <pc:grpChg chg="del">
          <ac:chgData name="Erntasha The-tjoean" userId="4c1c9a3f-32f1-405c-a2a4-88cc16158c11" providerId="ADAL" clId="{A4CB7B4E-98C1-4B7D-A3E3-905877EF31F6}" dt="2021-02-11T04:39:51.346" v="2217" actId="478"/>
          <ac:grpSpMkLst>
            <pc:docMk/>
            <pc:sldMk cId="1569126900" sldId="25999"/>
            <ac:grpSpMk id="14" creationId="{AE64F427-1A5D-42C2-8886-C6D349C55832}"/>
          </ac:grpSpMkLst>
        </pc:grpChg>
        <pc:picChg chg="add del mod">
          <ac:chgData name="Erntasha The-tjoean" userId="4c1c9a3f-32f1-405c-a2a4-88cc16158c11" providerId="ADAL" clId="{A4CB7B4E-98C1-4B7D-A3E3-905877EF31F6}" dt="2021-02-11T02:13:53.191" v="2119" actId="478"/>
          <ac:picMkLst>
            <pc:docMk/>
            <pc:sldMk cId="1569126900" sldId="25999"/>
            <ac:picMk id="2" creationId="{BD376796-108E-4E55-876F-7AA37F09F4A4}"/>
          </ac:picMkLst>
        </pc:picChg>
        <pc:picChg chg="add mod">
          <ac:chgData name="Erntasha The-tjoean" userId="4c1c9a3f-32f1-405c-a2a4-88cc16158c11" providerId="ADAL" clId="{A4CB7B4E-98C1-4B7D-A3E3-905877EF31F6}" dt="2021-02-11T02:14:01.940" v="2123" actId="14100"/>
          <ac:picMkLst>
            <pc:docMk/>
            <pc:sldMk cId="1569126900" sldId="25999"/>
            <ac:picMk id="3" creationId="{114900CE-4EB9-4DA3-9D43-16660C8D22E0}"/>
          </ac:picMkLst>
        </pc:picChg>
        <pc:picChg chg="del">
          <ac:chgData name="Erntasha The-tjoean" userId="4c1c9a3f-32f1-405c-a2a4-88cc16158c11" providerId="ADAL" clId="{A4CB7B4E-98C1-4B7D-A3E3-905877EF31F6}" dt="2021-02-04T05:17:33.496" v="739" actId="478"/>
          <ac:picMkLst>
            <pc:docMk/>
            <pc:sldMk cId="1569126900" sldId="25999"/>
            <ac:picMk id="3" creationId="{3A899BD8-F4F0-4AC5-B7AF-7F35F3D50D78}"/>
          </ac:picMkLst>
        </pc:picChg>
        <pc:picChg chg="add mod">
          <ac:chgData name="Erntasha The-tjoean" userId="4c1c9a3f-32f1-405c-a2a4-88cc16158c11" providerId="ADAL" clId="{A4CB7B4E-98C1-4B7D-A3E3-905877EF31F6}" dt="2021-02-11T04:39:56.206" v="2219" actId="1076"/>
          <ac:picMkLst>
            <pc:docMk/>
            <pc:sldMk cId="1569126900" sldId="25999"/>
            <ac:picMk id="13" creationId="{58064446-4EF9-4982-B979-032CAFDFE091}"/>
          </ac:picMkLst>
        </pc:picChg>
        <pc:picChg chg="del topLvl">
          <ac:chgData name="Erntasha The-tjoean" userId="4c1c9a3f-32f1-405c-a2a4-88cc16158c11" providerId="ADAL" clId="{A4CB7B4E-98C1-4B7D-A3E3-905877EF31F6}" dt="2021-02-11T04:39:51.346" v="2217" actId="478"/>
          <ac:picMkLst>
            <pc:docMk/>
            <pc:sldMk cId="1569126900" sldId="25999"/>
            <ac:picMk id="16" creationId="{EEFD201F-4338-4E01-A0F0-9ADCD0CFD4D5}"/>
          </ac:picMkLst>
        </pc:picChg>
        <pc:picChg chg="mod">
          <ac:chgData name="Erntasha The-tjoean" userId="4c1c9a3f-32f1-405c-a2a4-88cc16158c11" providerId="ADAL" clId="{A4CB7B4E-98C1-4B7D-A3E3-905877EF31F6}" dt="2021-02-10T22:46:57.978" v="1082"/>
          <ac:picMkLst>
            <pc:docMk/>
            <pc:sldMk cId="1569126900" sldId="25999"/>
            <ac:picMk id="20" creationId="{821E8CBD-EEC8-4D57-B7FB-EA7B4D24D578}"/>
          </ac:picMkLst>
        </pc:picChg>
      </pc:sldChg>
      <pc:sldChg chg="new del">
        <pc:chgData name="Erntasha The-tjoean" userId="4c1c9a3f-32f1-405c-a2a4-88cc16158c11" providerId="ADAL" clId="{A4CB7B4E-98C1-4B7D-A3E3-905877EF31F6}" dt="2021-02-04T04:57:35.472" v="64" actId="680"/>
        <pc:sldMkLst>
          <pc:docMk/>
          <pc:sldMk cId="533019805" sldId="26000"/>
        </pc:sldMkLst>
      </pc:sldChg>
      <pc:sldChg chg="delSp modSp add del mod">
        <pc:chgData name="Erntasha The-tjoean" userId="4c1c9a3f-32f1-405c-a2a4-88cc16158c11" providerId="ADAL" clId="{A4CB7B4E-98C1-4B7D-A3E3-905877EF31F6}" dt="2021-02-04T05:17:29.595" v="738" actId="47"/>
        <pc:sldMkLst>
          <pc:docMk/>
          <pc:sldMk cId="2751286303" sldId="26000"/>
        </pc:sldMkLst>
        <pc:spChg chg="mod">
          <ac:chgData name="Erntasha The-tjoean" userId="4c1c9a3f-32f1-405c-a2a4-88cc16158c11" providerId="ADAL" clId="{A4CB7B4E-98C1-4B7D-A3E3-905877EF31F6}" dt="2021-02-04T05:09:06.007" v="514" actId="20577"/>
          <ac:spMkLst>
            <pc:docMk/>
            <pc:sldMk cId="2751286303" sldId="26000"/>
            <ac:spMk id="26" creationId="{75F7DFE6-A39B-414D-8E11-FB84E77880E3}"/>
          </ac:spMkLst>
        </pc:spChg>
        <pc:spChg chg="mod">
          <ac:chgData name="Erntasha The-tjoean" userId="4c1c9a3f-32f1-405c-a2a4-88cc16158c11" providerId="ADAL" clId="{A4CB7B4E-98C1-4B7D-A3E3-905877EF31F6}" dt="2021-02-04T05:08:18.496" v="496" actId="1076"/>
          <ac:spMkLst>
            <pc:docMk/>
            <pc:sldMk cId="2751286303" sldId="26000"/>
            <ac:spMk id="36" creationId="{9127953B-C93C-4BF4-AB68-64DEF66A70B2}"/>
          </ac:spMkLst>
        </pc:spChg>
        <pc:grpChg chg="del">
          <ac:chgData name="Erntasha The-tjoean" userId="4c1c9a3f-32f1-405c-a2a4-88cc16158c11" providerId="ADAL" clId="{A4CB7B4E-98C1-4B7D-A3E3-905877EF31F6}" dt="2021-02-04T04:57:50.678" v="83" actId="478"/>
          <ac:grpSpMkLst>
            <pc:docMk/>
            <pc:sldMk cId="2751286303" sldId="26000"/>
            <ac:grpSpMk id="14" creationId="{B4F0DC0D-5F5A-4449-AAAE-AE9638F65DC6}"/>
          </ac:grpSpMkLst>
        </pc:grpChg>
        <pc:grpChg chg="del">
          <ac:chgData name="Erntasha The-tjoean" userId="4c1c9a3f-32f1-405c-a2a4-88cc16158c11" providerId="ADAL" clId="{A4CB7B4E-98C1-4B7D-A3E3-905877EF31F6}" dt="2021-02-04T04:57:57.845" v="85" actId="478"/>
          <ac:grpSpMkLst>
            <pc:docMk/>
            <pc:sldMk cId="2751286303" sldId="26000"/>
            <ac:grpSpMk id="17" creationId="{D25ABE19-E6EB-48AD-A701-4B1E99C505DA}"/>
          </ac:grpSpMkLst>
        </pc:grpChg>
        <pc:grpChg chg="mod">
          <ac:chgData name="Erntasha The-tjoean" userId="4c1c9a3f-32f1-405c-a2a4-88cc16158c11" providerId="ADAL" clId="{A4CB7B4E-98C1-4B7D-A3E3-905877EF31F6}" dt="2021-02-04T05:08:09.196" v="493" actId="1076"/>
          <ac:grpSpMkLst>
            <pc:docMk/>
            <pc:sldMk cId="2751286303" sldId="26000"/>
            <ac:grpSpMk id="34" creationId="{E51C8032-0F02-4D1F-9703-037B77A55855}"/>
          </ac:grpSpMkLst>
        </pc:grpChg>
        <pc:graphicFrameChg chg="mod modGraphic">
          <ac:chgData name="Erntasha The-tjoean" userId="4c1c9a3f-32f1-405c-a2a4-88cc16158c11" providerId="ADAL" clId="{A4CB7B4E-98C1-4B7D-A3E3-905877EF31F6}" dt="2021-02-04T05:11:45.516" v="574" actId="20577"/>
          <ac:graphicFrameMkLst>
            <pc:docMk/>
            <pc:sldMk cId="2751286303" sldId="26000"/>
            <ac:graphicFrameMk id="1740" creationId="{00000000-0000-0000-0000-000000000000}"/>
          </ac:graphicFrameMkLst>
        </pc:graphicFrameChg>
      </pc:sldChg>
    </pc:docChg>
  </pc:docChgLst>
  <pc:docChgLst>
    <pc:chgData name="Erntasha The-tjoean" userId="4c1c9a3f-32f1-405c-a2a4-88cc16158c11" providerId="ADAL" clId="{9DEFAF60-A8FC-436E-AC23-B2287352796B}"/>
    <pc:docChg chg="custSel modSld">
      <pc:chgData name="Erntasha The-tjoean" userId="4c1c9a3f-32f1-405c-a2a4-88cc16158c11" providerId="ADAL" clId="{9DEFAF60-A8FC-436E-AC23-B2287352796B}" dt="2021-04-08T06:13:46.991" v="497" actId="1076"/>
      <pc:docMkLst>
        <pc:docMk/>
      </pc:docMkLst>
      <pc:sldChg chg="modSp mod">
        <pc:chgData name="Erntasha The-tjoean" userId="4c1c9a3f-32f1-405c-a2a4-88cc16158c11" providerId="ADAL" clId="{9DEFAF60-A8FC-436E-AC23-B2287352796B}" dt="2021-04-08T06:09:42.479" v="388" actId="20577"/>
        <pc:sldMkLst>
          <pc:docMk/>
          <pc:sldMk cId="0" sldId="25968"/>
        </pc:sldMkLst>
        <pc:spChg chg="mod">
          <ac:chgData name="Erntasha The-tjoean" userId="4c1c9a3f-32f1-405c-a2a4-88cc16158c11" providerId="ADAL" clId="{9DEFAF60-A8FC-436E-AC23-B2287352796B}" dt="2021-04-08T06:08:32.620" v="356" actId="20577"/>
          <ac:spMkLst>
            <pc:docMk/>
            <pc:sldMk cId="0" sldId="25968"/>
            <ac:spMk id="24" creationId="{874247C3-F2B9-4602-BC35-9720781E8C2E}"/>
          </ac:spMkLst>
        </pc:spChg>
        <pc:spChg chg="mod">
          <ac:chgData name="Erntasha The-tjoean" userId="4c1c9a3f-32f1-405c-a2a4-88cc16158c11" providerId="ADAL" clId="{9DEFAF60-A8FC-436E-AC23-B2287352796B}" dt="2021-04-08T06:09:42.479" v="388" actId="20577"/>
          <ac:spMkLst>
            <pc:docMk/>
            <pc:sldMk cId="0" sldId="25968"/>
            <ac:spMk id="26" creationId="{75F7DFE6-A39B-414D-8E11-FB84E77880E3}"/>
          </ac:spMkLst>
        </pc:spChg>
      </pc:sldChg>
      <pc:sldChg chg="modSp mod">
        <pc:chgData name="Erntasha The-tjoean" userId="4c1c9a3f-32f1-405c-a2a4-88cc16158c11" providerId="ADAL" clId="{9DEFAF60-A8FC-436E-AC23-B2287352796B}" dt="2021-04-08T06:12:37.797" v="495" actId="207"/>
        <pc:sldMkLst>
          <pc:docMk/>
          <pc:sldMk cId="4064267683" sldId="25975"/>
        </pc:sldMkLst>
        <pc:spChg chg="mod">
          <ac:chgData name="Erntasha The-tjoean" userId="4c1c9a3f-32f1-405c-a2a4-88cc16158c11" providerId="ADAL" clId="{9DEFAF60-A8FC-436E-AC23-B2287352796B}" dt="2021-04-08T06:12:37.797" v="495" actId="207"/>
          <ac:spMkLst>
            <pc:docMk/>
            <pc:sldMk cId="4064267683" sldId="25975"/>
            <ac:spMk id="9" creationId="{0A530927-0747-4293-B321-93BC9E9661DA}"/>
          </ac:spMkLst>
        </pc:spChg>
      </pc:sldChg>
      <pc:sldChg chg="addSp modSp mod">
        <pc:chgData name="Erntasha The-tjoean" userId="4c1c9a3f-32f1-405c-a2a4-88cc16158c11" providerId="ADAL" clId="{9DEFAF60-A8FC-436E-AC23-B2287352796B}" dt="2021-04-08T06:13:46.991" v="497" actId="1076"/>
        <pc:sldMkLst>
          <pc:docMk/>
          <pc:sldMk cId="1859228395" sldId="25989"/>
        </pc:sldMkLst>
        <pc:spChg chg="add mod">
          <ac:chgData name="Erntasha The-tjoean" userId="4c1c9a3f-32f1-405c-a2a4-88cc16158c11" providerId="ADAL" clId="{9DEFAF60-A8FC-436E-AC23-B2287352796B}" dt="2021-04-08T06:13:46.991" v="497" actId="1076"/>
          <ac:spMkLst>
            <pc:docMk/>
            <pc:sldMk cId="1859228395" sldId="25989"/>
            <ac:spMk id="4" creationId="{6943135C-8EC0-428C-A1F3-3FB6BDAFBCAA}"/>
          </ac:spMkLst>
        </pc:spChg>
        <pc:spChg chg="mod">
          <ac:chgData name="Erntasha The-tjoean" userId="4c1c9a3f-32f1-405c-a2a4-88cc16158c11" providerId="ADAL" clId="{9DEFAF60-A8FC-436E-AC23-B2287352796B}" dt="2021-03-18T00:29:43.285" v="295" actId="20577"/>
          <ac:spMkLst>
            <pc:docMk/>
            <pc:sldMk cId="1859228395" sldId="25989"/>
            <ac:spMk id="24" creationId="{D6B706D0-2764-439A-8084-25E2C1FE259C}"/>
          </ac:spMkLst>
        </pc:spChg>
        <pc:spChg chg="mod">
          <ac:chgData name="Erntasha The-tjoean" userId="4c1c9a3f-32f1-405c-a2a4-88cc16158c11" providerId="ADAL" clId="{9DEFAF60-A8FC-436E-AC23-B2287352796B}" dt="2021-04-08T06:12:32.592" v="492" actId="20577"/>
          <ac:spMkLst>
            <pc:docMk/>
            <pc:sldMk cId="1859228395" sldId="25989"/>
            <ac:spMk id="29" creationId="{49A1AC36-053B-4F21-87EE-2D34E3D0CA30}"/>
          </ac:spMkLst>
        </pc:spChg>
      </pc:sldChg>
      <pc:sldChg chg="modSp mod">
        <pc:chgData name="Erntasha The-tjoean" userId="4c1c9a3f-32f1-405c-a2a4-88cc16158c11" providerId="ADAL" clId="{9DEFAF60-A8FC-436E-AC23-B2287352796B}" dt="2021-03-18T00:29:28.805" v="293" actId="20577"/>
        <pc:sldMkLst>
          <pc:docMk/>
          <pc:sldMk cId="3011833638" sldId="25991"/>
        </pc:sldMkLst>
        <pc:graphicFrameChg chg="modGraphic">
          <ac:chgData name="Erntasha The-tjoean" userId="4c1c9a3f-32f1-405c-a2a4-88cc16158c11" providerId="ADAL" clId="{9DEFAF60-A8FC-436E-AC23-B2287352796B}" dt="2021-03-18T00:29:28.805" v="293" actId="20577"/>
          <ac:graphicFrameMkLst>
            <pc:docMk/>
            <pc:sldMk cId="3011833638" sldId="25991"/>
            <ac:graphicFrameMk id="4" creationId="{5F962DEB-A8C1-4709-8AC3-82FC1FE96892}"/>
          </ac:graphicFrameMkLst>
        </pc:graphicFrameChg>
      </pc:sldChg>
    </pc:docChg>
  </pc:docChgLst>
  <pc:docChgLst>
    <pc:chgData name="Louella Hodge" userId="ef53f20c-1747-4805-a76a-445f7bb5f177" providerId="ADAL" clId="{82261447-B4C9-45E0-89D2-CCCDE2152167}"/>
    <pc:docChg chg="undo modSld">
      <pc:chgData name="Louella Hodge" userId="ef53f20c-1747-4805-a76a-445f7bb5f177" providerId="ADAL" clId="{82261447-B4C9-45E0-89D2-CCCDE2152167}" dt="2020-10-01T04:24:49.653" v="47" actId="20577"/>
      <pc:docMkLst>
        <pc:docMk/>
      </pc:docMkLst>
      <pc:sldChg chg="addSp delSp modSp">
        <pc:chgData name="Louella Hodge" userId="ef53f20c-1747-4805-a76a-445f7bb5f177" providerId="ADAL" clId="{82261447-B4C9-45E0-89D2-CCCDE2152167}" dt="2020-10-01T04:24:21.267" v="38" actId="20577"/>
        <pc:sldMkLst>
          <pc:docMk/>
          <pc:sldMk cId="4142276720" sldId="25988"/>
        </pc:sldMkLst>
        <pc:spChg chg="mod">
          <ac:chgData name="Louella Hodge" userId="ef53f20c-1747-4805-a76a-445f7bb5f177" providerId="ADAL" clId="{82261447-B4C9-45E0-89D2-CCCDE2152167}" dt="2020-10-01T04:24:21.267" v="38" actId="20577"/>
          <ac:spMkLst>
            <pc:docMk/>
            <pc:sldMk cId="4142276720" sldId="25988"/>
            <ac:spMk id="7" creationId="{78708439-5F8A-46DE-A1B8-09BB03C82C59}"/>
          </ac:spMkLst>
        </pc:spChg>
        <pc:spChg chg="add del mod">
          <ac:chgData name="Louella Hodge" userId="ef53f20c-1747-4805-a76a-445f7bb5f177" providerId="ADAL" clId="{82261447-B4C9-45E0-89D2-CCCDE2152167}" dt="2020-10-01T04:23:57.750" v="33"/>
          <ac:spMkLst>
            <pc:docMk/>
            <pc:sldMk cId="4142276720" sldId="25988"/>
            <ac:spMk id="29" creationId="{89DD12A8-E651-465D-9EA1-B605D8CE3A2F}"/>
          </ac:spMkLst>
        </pc:spChg>
      </pc:sldChg>
      <pc:sldChg chg="addSp delSp modSp">
        <pc:chgData name="Louella Hodge" userId="ef53f20c-1747-4805-a76a-445f7bb5f177" providerId="ADAL" clId="{82261447-B4C9-45E0-89D2-CCCDE2152167}" dt="2020-10-01T04:18:36.171" v="19" actId="6549"/>
        <pc:sldMkLst>
          <pc:docMk/>
          <pc:sldMk cId="1859228395" sldId="25989"/>
        </pc:sldMkLst>
        <pc:spChg chg="mod">
          <ac:chgData name="Louella Hodge" userId="ef53f20c-1747-4805-a76a-445f7bb5f177" providerId="ADAL" clId="{82261447-B4C9-45E0-89D2-CCCDE2152167}" dt="2020-10-01T04:18:36.171" v="19" actId="6549"/>
          <ac:spMkLst>
            <pc:docMk/>
            <pc:sldMk cId="1859228395" sldId="25989"/>
            <ac:spMk id="12" creationId="{D1841EF4-AEB7-4BD2-8909-700AFFFA2C5C}"/>
          </ac:spMkLst>
        </pc:spChg>
        <pc:spChg chg="add del mod">
          <ac:chgData name="Louella Hodge" userId="ef53f20c-1747-4805-a76a-445f7bb5f177" providerId="ADAL" clId="{82261447-B4C9-45E0-89D2-CCCDE2152167}" dt="2020-10-01T04:18:12.271" v="18"/>
          <ac:spMkLst>
            <pc:docMk/>
            <pc:sldMk cId="1859228395" sldId="25989"/>
            <ac:spMk id="22" creationId="{5DDC89C7-7914-4738-ABE5-0E9B704EEDC5}"/>
          </ac:spMkLst>
        </pc:spChg>
      </pc:sldChg>
      <pc:sldChg chg="delSp modSp">
        <pc:chgData name="Louella Hodge" userId="ef53f20c-1747-4805-a76a-445f7bb5f177" providerId="ADAL" clId="{82261447-B4C9-45E0-89D2-CCCDE2152167}" dt="2020-10-01T04:19:34.936" v="23" actId="20577"/>
        <pc:sldMkLst>
          <pc:docMk/>
          <pc:sldMk cId="3011833638" sldId="25991"/>
        </pc:sldMkLst>
        <pc:spChg chg="del">
          <ac:chgData name="Louella Hodge" userId="ef53f20c-1747-4805-a76a-445f7bb5f177" providerId="ADAL" clId="{82261447-B4C9-45E0-89D2-CCCDE2152167}" dt="2020-10-01T04:16:47.182" v="7"/>
          <ac:spMkLst>
            <pc:docMk/>
            <pc:sldMk cId="3011833638" sldId="25991"/>
            <ac:spMk id="10" creationId="{393D8630-D94C-4ED8-A236-0522F352D09F}"/>
          </ac:spMkLst>
        </pc:spChg>
        <pc:spChg chg="mod">
          <ac:chgData name="Louella Hodge" userId="ef53f20c-1747-4805-a76a-445f7bb5f177" providerId="ADAL" clId="{82261447-B4C9-45E0-89D2-CCCDE2152167}" dt="2020-10-01T04:18:49.822" v="21" actId="1076"/>
          <ac:spMkLst>
            <pc:docMk/>
            <pc:sldMk cId="3011833638" sldId="25991"/>
            <ac:spMk id="13" creationId="{FF7EC6B4-3ED8-4A43-BA8B-EABAA1C3FEEC}"/>
          </ac:spMkLst>
        </pc:spChg>
        <pc:graphicFrameChg chg="modGraphic">
          <ac:chgData name="Louella Hodge" userId="ef53f20c-1747-4805-a76a-445f7bb5f177" providerId="ADAL" clId="{82261447-B4C9-45E0-89D2-CCCDE2152167}" dt="2020-10-01T04:19:34.936" v="23" actId="20577"/>
          <ac:graphicFrameMkLst>
            <pc:docMk/>
            <pc:sldMk cId="3011833638" sldId="25991"/>
            <ac:graphicFrameMk id="4" creationId="{5F962DEB-A8C1-4709-8AC3-82FC1FE96892}"/>
          </ac:graphicFrameMkLst>
        </pc:graphicFrameChg>
      </pc:sldChg>
      <pc:sldChg chg="addSp delSp modSp">
        <pc:chgData name="Louella Hodge" userId="ef53f20c-1747-4805-a76a-445f7bb5f177" providerId="ADAL" clId="{82261447-B4C9-45E0-89D2-CCCDE2152167}" dt="2020-10-01T04:24:49.653" v="47" actId="20577"/>
        <pc:sldMkLst>
          <pc:docMk/>
          <pc:sldMk cId="1271698385" sldId="25992"/>
        </pc:sldMkLst>
        <pc:spChg chg="del">
          <ac:chgData name="Louella Hodge" userId="ef53f20c-1747-4805-a76a-445f7bb5f177" providerId="ADAL" clId="{82261447-B4C9-45E0-89D2-CCCDE2152167}" dt="2020-10-01T04:22:58.950" v="24"/>
          <ac:spMkLst>
            <pc:docMk/>
            <pc:sldMk cId="1271698385" sldId="25992"/>
            <ac:spMk id="9" creationId="{FD6A681C-DC3C-4FA5-AAAF-DBA13D267AA3}"/>
          </ac:spMkLst>
        </pc:spChg>
        <pc:spChg chg="add mod">
          <ac:chgData name="Louella Hodge" userId="ef53f20c-1747-4805-a76a-445f7bb5f177" providerId="ADAL" clId="{82261447-B4C9-45E0-89D2-CCCDE2152167}" dt="2020-10-01T04:24:07.839" v="36" actId="1076"/>
          <ac:spMkLst>
            <pc:docMk/>
            <pc:sldMk cId="1271698385" sldId="25992"/>
            <ac:spMk id="11" creationId="{82071B3C-25E4-4F1E-96D7-1D3ECA2261F8}"/>
          </ac:spMkLst>
        </pc:spChg>
        <pc:graphicFrameChg chg="modGraphic">
          <ac:chgData name="Louella Hodge" userId="ef53f20c-1747-4805-a76a-445f7bb5f177" providerId="ADAL" clId="{82261447-B4C9-45E0-89D2-CCCDE2152167}" dt="2020-10-01T04:24:49.653" v="47" actId="20577"/>
          <ac:graphicFrameMkLst>
            <pc:docMk/>
            <pc:sldMk cId="1271698385" sldId="25992"/>
            <ac:graphicFrameMk id="2" creationId="{C89F81E1-7AAC-48DE-930A-EC72F10D55D6}"/>
          </ac:graphicFrameMkLst>
        </pc:graphicFrameChg>
      </pc:sldChg>
    </pc:docChg>
  </pc:docChgLst>
  <pc:docChgLst>
    <pc:chgData name="Erntasha The-tjoean" userId="S::erntasha.the-tjoean@psc.nsw.gov.au::4c1c9a3f-32f1-405c-a2a4-88cc16158c11" providerId="AD" clId="Web-{7E1232DF-DD1C-43AE-B209-62734FC812F5}"/>
    <pc:docChg chg="modSld">
      <pc:chgData name="Erntasha The-tjoean" userId="S::erntasha.the-tjoean@psc.nsw.gov.au::4c1c9a3f-32f1-405c-a2a4-88cc16158c11" providerId="AD" clId="Web-{7E1232DF-DD1C-43AE-B209-62734FC812F5}" dt="2021-01-31T23:56:01.897" v="0" actId="20577"/>
      <pc:docMkLst>
        <pc:docMk/>
      </pc:docMkLst>
      <pc:sldChg chg="modSp">
        <pc:chgData name="Erntasha The-tjoean" userId="S::erntasha.the-tjoean@psc.nsw.gov.au::4c1c9a3f-32f1-405c-a2a4-88cc16158c11" providerId="AD" clId="Web-{7E1232DF-DD1C-43AE-B209-62734FC812F5}" dt="2021-01-31T23:56:01.897" v="0" actId="20577"/>
        <pc:sldMkLst>
          <pc:docMk/>
          <pc:sldMk cId="4064267683" sldId="25975"/>
        </pc:sldMkLst>
        <pc:spChg chg="mod">
          <ac:chgData name="Erntasha The-tjoean" userId="S::erntasha.the-tjoean@psc.nsw.gov.au::4c1c9a3f-32f1-405c-a2a4-88cc16158c11" providerId="AD" clId="Web-{7E1232DF-DD1C-43AE-B209-62734FC812F5}" dt="2021-01-31T23:56:01.897" v="0" actId="20577"/>
          <ac:spMkLst>
            <pc:docMk/>
            <pc:sldMk cId="4064267683" sldId="25975"/>
            <ac:spMk id="11" creationId="{F380AC2B-B6E7-4539-8CC9-51119F450DCA}"/>
          </ac:spMkLst>
        </pc:spChg>
      </pc:sldChg>
    </pc:docChg>
  </pc:docChgLst>
  <pc:docChgLst>
    <pc:chgData name="Madeleine Mandla" userId="S::madeleine.mandla@psc.nsw.gov.au::864bfe50-98c2-4f45-a598-efdaa7052525" providerId="AD" clId="Web-{BD6B4A18-3E25-4156-A160-8599E27CE93B}"/>
    <pc:docChg chg="modSld">
      <pc:chgData name="Madeleine Mandla" userId="S::madeleine.mandla@psc.nsw.gov.au::864bfe50-98c2-4f45-a598-efdaa7052525" providerId="AD" clId="Web-{BD6B4A18-3E25-4156-A160-8599E27CE93B}" dt="2021-01-20T03:46:56.590" v="162" actId="20577"/>
      <pc:docMkLst>
        <pc:docMk/>
      </pc:docMkLst>
      <pc:sldChg chg="modSp">
        <pc:chgData name="Madeleine Mandla" userId="S::madeleine.mandla@psc.nsw.gov.au::864bfe50-98c2-4f45-a598-efdaa7052525" providerId="AD" clId="Web-{BD6B4A18-3E25-4156-A160-8599E27CE93B}" dt="2021-01-20T03:46:56.590" v="162" actId="20577"/>
        <pc:sldMkLst>
          <pc:docMk/>
          <pc:sldMk cId="4142276720" sldId="25988"/>
        </pc:sldMkLst>
        <pc:spChg chg="mod">
          <ac:chgData name="Madeleine Mandla" userId="S::madeleine.mandla@psc.nsw.gov.au::864bfe50-98c2-4f45-a598-efdaa7052525" providerId="AD" clId="Web-{BD6B4A18-3E25-4156-A160-8599E27CE93B}" dt="2021-01-20T03:46:56.590" v="162" actId="20577"/>
          <ac:spMkLst>
            <pc:docMk/>
            <pc:sldMk cId="4142276720" sldId="25988"/>
            <ac:spMk id="7" creationId="{78708439-5F8A-46DE-A1B8-09BB03C82C59}"/>
          </ac:spMkLst>
        </pc:spChg>
        <pc:spChg chg="mod">
          <ac:chgData name="Madeleine Mandla" userId="S::madeleine.mandla@psc.nsw.gov.au::864bfe50-98c2-4f45-a598-efdaa7052525" providerId="AD" clId="Web-{BD6B4A18-3E25-4156-A160-8599E27CE93B}" dt="2021-01-20T03:40:55.597" v="101" actId="20577"/>
          <ac:spMkLst>
            <pc:docMk/>
            <pc:sldMk cId="4142276720" sldId="25988"/>
            <ac:spMk id="12" creationId="{D1841EF4-AEB7-4BD2-8909-700AFFFA2C5C}"/>
          </ac:spMkLst>
        </pc:spChg>
      </pc:sldChg>
      <pc:sldChg chg="modSp">
        <pc:chgData name="Madeleine Mandla" userId="S::madeleine.mandla@psc.nsw.gov.au::864bfe50-98c2-4f45-a598-efdaa7052525" providerId="AD" clId="Web-{BD6B4A18-3E25-4156-A160-8599E27CE93B}" dt="2021-01-20T03:27:27.156" v="56" actId="20577"/>
        <pc:sldMkLst>
          <pc:docMk/>
          <pc:sldMk cId="1859228395" sldId="25989"/>
        </pc:sldMkLst>
        <pc:spChg chg="mod">
          <ac:chgData name="Madeleine Mandla" userId="S::madeleine.mandla@psc.nsw.gov.au::864bfe50-98c2-4f45-a598-efdaa7052525" providerId="AD" clId="Web-{BD6B4A18-3E25-4156-A160-8599E27CE93B}" dt="2021-01-20T03:27:06.936" v="54" actId="20577"/>
          <ac:spMkLst>
            <pc:docMk/>
            <pc:sldMk cId="1859228395" sldId="25989"/>
            <ac:spMk id="6" creationId="{8A3AADA5-AD8F-4466-9805-8F6AEFD163DE}"/>
          </ac:spMkLst>
        </pc:spChg>
        <pc:spChg chg="mod">
          <ac:chgData name="Madeleine Mandla" userId="S::madeleine.mandla@psc.nsw.gov.au::864bfe50-98c2-4f45-a598-efdaa7052525" providerId="AD" clId="Web-{BD6B4A18-3E25-4156-A160-8599E27CE93B}" dt="2021-01-20T03:27:27.156" v="56" actId="20577"/>
          <ac:spMkLst>
            <pc:docMk/>
            <pc:sldMk cId="1859228395" sldId="25989"/>
            <ac:spMk id="12" creationId="{D1841EF4-AEB7-4BD2-8909-700AFFFA2C5C}"/>
          </ac:spMkLst>
        </pc:spChg>
        <pc:spChg chg="mod">
          <ac:chgData name="Madeleine Mandla" userId="S::madeleine.mandla@psc.nsw.gov.au::864bfe50-98c2-4f45-a598-efdaa7052525" providerId="AD" clId="Web-{BD6B4A18-3E25-4156-A160-8599E27CE93B}" dt="2021-01-20T03:27:05.936" v="52" actId="20577"/>
          <ac:spMkLst>
            <pc:docMk/>
            <pc:sldMk cId="1859228395" sldId="25989"/>
            <ac:spMk id="61" creationId="{FCE8C6D6-79FB-4664-8573-0A0F03DE9C8B}"/>
          </ac:spMkLst>
        </pc:spChg>
      </pc:sldChg>
      <pc:sldChg chg="modSp addCm">
        <pc:chgData name="Madeleine Mandla" userId="S::madeleine.mandla@psc.nsw.gov.au::864bfe50-98c2-4f45-a598-efdaa7052525" providerId="AD" clId="Web-{BD6B4A18-3E25-4156-A160-8599E27CE93B}" dt="2021-01-20T03:31:26.536" v="62"/>
        <pc:sldMkLst>
          <pc:docMk/>
          <pc:sldMk cId="1070856624" sldId="25990"/>
        </pc:sldMkLst>
        <pc:spChg chg="mod">
          <ac:chgData name="Madeleine Mandla" userId="S::madeleine.mandla@psc.nsw.gov.au::864bfe50-98c2-4f45-a598-efdaa7052525" providerId="AD" clId="Web-{BD6B4A18-3E25-4156-A160-8599E27CE93B}" dt="2021-01-20T03:29:36.596" v="61" actId="20577"/>
          <ac:spMkLst>
            <pc:docMk/>
            <pc:sldMk cId="1070856624" sldId="25990"/>
            <ac:spMk id="2" creationId="{0B5AA17E-C23B-4E3D-90CA-8932C51FFC9F}"/>
          </ac:spMkLst>
        </pc:spChg>
      </pc:sldChg>
      <pc:sldChg chg="modSp">
        <pc:chgData name="Madeleine Mandla" userId="S::madeleine.mandla@psc.nsw.gov.au::864bfe50-98c2-4f45-a598-efdaa7052525" providerId="AD" clId="Web-{BD6B4A18-3E25-4156-A160-8599E27CE93B}" dt="2021-01-20T03:29:28.362" v="58" actId="20577"/>
        <pc:sldMkLst>
          <pc:docMk/>
          <pc:sldMk cId="3011833638" sldId="25991"/>
        </pc:sldMkLst>
        <pc:spChg chg="mod">
          <ac:chgData name="Madeleine Mandla" userId="S::madeleine.mandla@psc.nsw.gov.au::864bfe50-98c2-4f45-a598-efdaa7052525" providerId="AD" clId="Web-{BD6B4A18-3E25-4156-A160-8599E27CE93B}" dt="2021-01-20T03:29:28.362" v="58" actId="20577"/>
          <ac:spMkLst>
            <pc:docMk/>
            <pc:sldMk cId="3011833638" sldId="25991"/>
            <ac:spMk id="13" creationId="{FF7EC6B4-3ED8-4A43-BA8B-EABAA1C3FEEC}"/>
          </ac:spMkLst>
        </pc:spChg>
        <pc:graphicFrameChg chg="mod modGraphic">
          <ac:chgData name="Madeleine Mandla" userId="S::madeleine.mandla@psc.nsw.gov.au::864bfe50-98c2-4f45-a598-efdaa7052525" providerId="AD" clId="Web-{BD6B4A18-3E25-4156-A160-8599E27CE93B}" dt="2021-01-20T03:20:41.036" v="45"/>
          <ac:graphicFrameMkLst>
            <pc:docMk/>
            <pc:sldMk cId="3011833638" sldId="25991"/>
            <ac:graphicFrameMk id="4" creationId="{5F962DEB-A8C1-4709-8AC3-82FC1FE96892}"/>
          </ac:graphicFrameMkLst>
        </pc:graphicFrameChg>
      </pc:sldChg>
    </pc:docChg>
  </pc:docChgLst>
  <pc:docChgLst>
    <pc:chgData name="Erntasha The-tjoean" userId="4c1c9a3f-32f1-405c-a2a4-88cc16158c11" providerId="ADAL" clId="{58669A00-5690-4D13-A61D-3929314ED35F}"/>
    <pc:docChg chg="undo redo custSel modSld">
      <pc:chgData name="Erntasha The-tjoean" userId="4c1c9a3f-32f1-405c-a2a4-88cc16158c11" providerId="ADAL" clId="{58669A00-5690-4D13-A61D-3929314ED35F}" dt="2021-02-02T02:26:19.247" v="1493" actId="20577"/>
      <pc:docMkLst>
        <pc:docMk/>
      </pc:docMkLst>
      <pc:sldChg chg="modSp mod">
        <pc:chgData name="Erntasha The-tjoean" userId="4c1c9a3f-32f1-405c-a2a4-88cc16158c11" providerId="ADAL" clId="{58669A00-5690-4D13-A61D-3929314ED35F}" dt="2021-02-02T02:26:19.247" v="1493" actId="20577"/>
        <pc:sldMkLst>
          <pc:docMk/>
          <pc:sldMk cId="4064267683" sldId="25975"/>
        </pc:sldMkLst>
        <pc:spChg chg="mod">
          <ac:chgData name="Erntasha The-tjoean" userId="4c1c9a3f-32f1-405c-a2a4-88cc16158c11" providerId="ADAL" clId="{58669A00-5690-4D13-A61D-3929314ED35F}" dt="2021-02-02T02:26:19.247" v="1493" actId="20577"/>
          <ac:spMkLst>
            <pc:docMk/>
            <pc:sldMk cId="4064267683" sldId="25975"/>
            <ac:spMk id="2" creationId="{BB164A46-34E0-4222-99A7-3280F8A3D459}"/>
          </ac:spMkLst>
        </pc:spChg>
        <pc:spChg chg="mod">
          <ac:chgData name="Erntasha The-tjoean" userId="4c1c9a3f-32f1-405c-a2a4-88cc16158c11" providerId="ADAL" clId="{58669A00-5690-4D13-A61D-3929314ED35F}" dt="2021-02-01T00:00:43.416" v="211" actId="1076"/>
          <ac:spMkLst>
            <pc:docMk/>
            <pc:sldMk cId="4064267683" sldId="25975"/>
            <ac:spMk id="8" creationId="{8941E72B-CD22-4FB8-9A08-86AE851E1721}"/>
          </ac:spMkLst>
        </pc:spChg>
        <pc:spChg chg="mod">
          <ac:chgData name="Erntasha The-tjoean" userId="4c1c9a3f-32f1-405c-a2a4-88cc16158c11" providerId="ADAL" clId="{58669A00-5690-4D13-A61D-3929314ED35F}" dt="2021-02-01T06:27:40.283" v="471" actId="20577"/>
          <ac:spMkLst>
            <pc:docMk/>
            <pc:sldMk cId="4064267683" sldId="25975"/>
            <ac:spMk id="9" creationId="{0A530927-0747-4293-B321-93BC9E9661DA}"/>
          </ac:spMkLst>
        </pc:spChg>
        <pc:spChg chg="mod">
          <ac:chgData name="Erntasha The-tjoean" userId="4c1c9a3f-32f1-405c-a2a4-88cc16158c11" providerId="ADAL" clId="{58669A00-5690-4D13-A61D-3929314ED35F}" dt="2021-02-01T00:00:05.922" v="209" actId="14100"/>
          <ac:spMkLst>
            <pc:docMk/>
            <pc:sldMk cId="4064267683" sldId="25975"/>
            <ac:spMk id="10" creationId="{6CB6953C-94BF-4AE4-ABA7-411F4D24FEDC}"/>
          </ac:spMkLst>
        </pc:spChg>
        <pc:spChg chg="mod">
          <ac:chgData name="Erntasha The-tjoean" userId="4c1c9a3f-32f1-405c-a2a4-88cc16158c11" providerId="ADAL" clId="{58669A00-5690-4D13-A61D-3929314ED35F}" dt="2021-02-01T01:09:39.434" v="263" actId="1076"/>
          <ac:spMkLst>
            <pc:docMk/>
            <pc:sldMk cId="4064267683" sldId="25975"/>
            <ac:spMk id="11" creationId="{F380AC2B-B6E7-4539-8CC9-51119F450DCA}"/>
          </ac:spMkLst>
        </pc:spChg>
        <pc:spChg chg="mod">
          <ac:chgData name="Erntasha The-tjoean" userId="4c1c9a3f-32f1-405c-a2a4-88cc16158c11" providerId="ADAL" clId="{58669A00-5690-4D13-A61D-3929314ED35F}" dt="2021-02-01T00:00:08.789" v="210" actId="14100"/>
          <ac:spMkLst>
            <pc:docMk/>
            <pc:sldMk cId="4064267683" sldId="25975"/>
            <ac:spMk id="16" creationId="{0A37F487-3CDF-4CCB-AAA5-EBC83260AD16}"/>
          </ac:spMkLst>
        </pc:spChg>
      </pc:sldChg>
      <pc:sldChg chg="addSp delSp modSp mod">
        <pc:chgData name="Erntasha The-tjoean" userId="4c1c9a3f-32f1-405c-a2a4-88cc16158c11" providerId="ADAL" clId="{58669A00-5690-4D13-A61D-3929314ED35F}" dt="2021-02-02T00:57:26.858" v="1395" actId="1076"/>
        <pc:sldMkLst>
          <pc:docMk/>
          <pc:sldMk cId="4142276720" sldId="25988"/>
        </pc:sldMkLst>
        <pc:spChg chg="mod topLvl">
          <ac:chgData name="Erntasha The-tjoean" userId="4c1c9a3f-32f1-405c-a2a4-88cc16158c11" providerId="ADAL" clId="{58669A00-5690-4D13-A61D-3929314ED35F}" dt="2021-02-01T06:18:14.843" v="352" actId="478"/>
          <ac:spMkLst>
            <pc:docMk/>
            <pc:sldMk cId="4142276720" sldId="25988"/>
            <ac:spMk id="7" creationId="{78708439-5F8A-46DE-A1B8-09BB03C82C59}"/>
          </ac:spMkLst>
        </pc:spChg>
        <pc:spChg chg="del">
          <ac:chgData name="Erntasha The-tjoean" userId="4c1c9a3f-32f1-405c-a2a4-88cc16158c11" providerId="ADAL" clId="{58669A00-5690-4D13-A61D-3929314ED35F}" dt="2021-02-01T06:18:51.920" v="365" actId="478"/>
          <ac:spMkLst>
            <pc:docMk/>
            <pc:sldMk cId="4142276720" sldId="25988"/>
            <ac:spMk id="9" creationId="{6688F55F-9A4F-45CB-A106-5370567615DA}"/>
          </ac:spMkLst>
        </pc:spChg>
        <pc:spChg chg="del mod topLvl">
          <ac:chgData name="Erntasha The-tjoean" userId="4c1c9a3f-32f1-405c-a2a4-88cc16158c11" providerId="ADAL" clId="{58669A00-5690-4D13-A61D-3929314ED35F}" dt="2021-02-01T06:19:12.154" v="373" actId="21"/>
          <ac:spMkLst>
            <pc:docMk/>
            <pc:sldMk cId="4142276720" sldId="25988"/>
            <ac:spMk id="10" creationId="{2B7602DB-39A0-481F-A887-4DD7F7CBCA8A}"/>
          </ac:spMkLst>
        </pc:spChg>
        <pc:spChg chg="del mod">
          <ac:chgData name="Erntasha The-tjoean" userId="4c1c9a3f-32f1-405c-a2a4-88cc16158c11" providerId="ADAL" clId="{58669A00-5690-4D13-A61D-3929314ED35F}" dt="2021-02-01T06:18:41.718" v="364"/>
          <ac:spMkLst>
            <pc:docMk/>
            <pc:sldMk cId="4142276720" sldId="25988"/>
            <ac:spMk id="12" creationId="{D1841EF4-AEB7-4BD2-8909-700AFFFA2C5C}"/>
          </ac:spMkLst>
        </pc:spChg>
        <pc:spChg chg="del topLvl">
          <ac:chgData name="Erntasha The-tjoean" userId="4c1c9a3f-32f1-405c-a2a4-88cc16158c11" providerId="ADAL" clId="{58669A00-5690-4D13-A61D-3929314ED35F}" dt="2021-02-01T06:18:14.843" v="352" actId="478"/>
          <ac:spMkLst>
            <pc:docMk/>
            <pc:sldMk cId="4142276720" sldId="25988"/>
            <ac:spMk id="24" creationId="{605B51F0-A132-42CB-A523-EC68173E3610}"/>
          </ac:spMkLst>
        </pc:spChg>
        <pc:spChg chg="del">
          <ac:chgData name="Erntasha The-tjoean" userId="4c1c9a3f-32f1-405c-a2a4-88cc16158c11" providerId="ADAL" clId="{58669A00-5690-4D13-A61D-3929314ED35F}" dt="2021-02-01T06:17:28.351" v="338" actId="478"/>
          <ac:spMkLst>
            <pc:docMk/>
            <pc:sldMk cId="4142276720" sldId="25988"/>
            <ac:spMk id="26" creationId="{95F55D8D-FBC5-430B-A57B-BCF7E92F5BBA}"/>
          </ac:spMkLst>
        </pc:spChg>
        <pc:spChg chg="del">
          <ac:chgData name="Erntasha The-tjoean" userId="4c1c9a3f-32f1-405c-a2a4-88cc16158c11" providerId="ADAL" clId="{58669A00-5690-4D13-A61D-3929314ED35F}" dt="2021-02-01T06:17:25.326" v="337" actId="478"/>
          <ac:spMkLst>
            <pc:docMk/>
            <pc:sldMk cId="4142276720" sldId="25988"/>
            <ac:spMk id="27" creationId="{ED9E74CA-5317-429C-BE84-D32B47186048}"/>
          </ac:spMkLst>
        </pc:spChg>
        <pc:spChg chg="del">
          <ac:chgData name="Erntasha The-tjoean" userId="4c1c9a3f-32f1-405c-a2a4-88cc16158c11" providerId="ADAL" clId="{58669A00-5690-4D13-A61D-3929314ED35F}" dt="2021-02-01T06:17:22.550" v="336" actId="478"/>
          <ac:spMkLst>
            <pc:docMk/>
            <pc:sldMk cId="4142276720" sldId="25988"/>
            <ac:spMk id="28" creationId="{D03857E3-31FF-40CC-BE5E-7B2ED92CBF7C}"/>
          </ac:spMkLst>
        </pc:spChg>
        <pc:spChg chg="mod">
          <ac:chgData name="Erntasha The-tjoean" userId="4c1c9a3f-32f1-405c-a2a4-88cc16158c11" providerId="ADAL" clId="{58669A00-5690-4D13-A61D-3929314ED35F}" dt="2021-02-02T00:57:24.027" v="1394" actId="1076"/>
          <ac:spMkLst>
            <pc:docMk/>
            <pc:sldMk cId="4142276720" sldId="25988"/>
            <ac:spMk id="32" creationId="{E5D0CDC2-6BA3-4BA2-9BDA-3F7E0C8CF82C}"/>
          </ac:spMkLst>
        </pc:spChg>
        <pc:spChg chg="mod">
          <ac:chgData name="Erntasha The-tjoean" userId="4c1c9a3f-32f1-405c-a2a4-88cc16158c11" providerId="ADAL" clId="{58669A00-5690-4D13-A61D-3929314ED35F}" dt="2021-02-01T06:17:39.645" v="341"/>
          <ac:spMkLst>
            <pc:docMk/>
            <pc:sldMk cId="4142276720" sldId="25988"/>
            <ac:spMk id="33" creationId="{438065B5-D1FE-4DB8-BA79-3D00AB46F59D}"/>
          </ac:spMkLst>
        </pc:spChg>
        <pc:spChg chg="add mod">
          <ac:chgData name="Erntasha The-tjoean" userId="4c1c9a3f-32f1-405c-a2a4-88cc16158c11" providerId="ADAL" clId="{58669A00-5690-4D13-A61D-3929314ED35F}" dt="2021-02-01T06:18:35.673" v="360" actId="1076"/>
          <ac:spMkLst>
            <pc:docMk/>
            <pc:sldMk cId="4142276720" sldId="25988"/>
            <ac:spMk id="34" creationId="{E2E6717D-3236-43FE-B80E-272660603C85}"/>
          </ac:spMkLst>
        </pc:spChg>
        <pc:spChg chg="add mod">
          <ac:chgData name="Erntasha The-tjoean" userId="4c1c9a3f-32f1-405c-a2a4-88cc16158c11" providerId="ADAL" clId="{58669A00-5690-4D13-A61D-3929314ED35F}" dt="2021-02-01T06:19:15.810" v="375" actId="1076"/>
          <ac:spMkLst>
            <pc:docMk/>
            <pc:sldMk cId="4142276720" sldId="25988"/>
            <ac:spMk id="35" creationId="{00F89264-33DE-4F14-B29C-073D31B1F3A1}"/>
          </ac:spMkLst>
        </pc:spChg>
        <pc:grpChg chg="del mod">
          <ac:chgData name="Erntasha The-tjoean" userId="4c1c9a3f-32f1-405c-a2a4-88cc16158c11" providerId="ADAL" clId="{58669A00-5690-4D13-A61D-3929314ED35F}" dt="2021-02-01T06:18:14.843" v="352" actId="478"/>
          <ac:grpSpMkLst>
            <pc:docMk/>
            <pc:sldMk cId="4142276720" sldId="25988"/>
            <ac:grpSpMk id="8" creationId="{949AF966-5085-44AE-9CC0-72B17238DB9E}"/>
          </ac:grpSpMkLst>
        </pc:grpChg>
        <pc:grpChg chg="add del">
          <ac:chgData name="Erntasha The-tjoean" userId="4c1c9a3f-32f1-405c-a2a4-88cc16158c11" providerId="ADAL" clId="{58669A00-5690-4D13-A61D-3929314ED35F}" dt="2021-02-01T06:19:12.154" v="373" actId="21"/>
          <ac:grpSpMkLst>
            <pc:docMk/>
            <pc:sldMk cId="4142276720" sldId="25988"/>
            <ac:grpSpMk id="13" creationId="{1C63C472-69DF-45C6-B2DD-55E17C45280E}"/>
          </ac:grpSpMkLst>
        </pc:grpChg>
        <pc:grpChg chg="del">
          <ac:chgData name="Erntasha The-tjoean" userId="4c1c9a3f-32f1-405c-a2a4-88cc16158c11" providerId="ADAL" clId="{58669A00-5690-4D13-A61D-3929314ED35F}" dt="2021-02-01T06:17:25.326" v="337" actId="478"/>
          <ac:grpSpMkLst>
            <pc:docMk/>
            <pc:sldMk cId="4142276720" sldId="25988"/>
            <ac:grpSpMk id="25" creationId="{899DB5E3-5BF6-4B14-B037-49C2376A5CC3}"/>
          </ac:grpSpMkLst>
        </pc:grpChg>
        <pc:grpChg chg="add mod">
          <ac:chgData name="Erntasha The-tjoean" userId="4c1c9a3f-32f1-405c-a2a4-88cc16158c11" providerId="ADAL" clId="{58669A00-5690-4D13-A61D-3929314ED35F}" dt="2021-02-01T06:18:41.016" v="362" actId="1076"/>
          <ac:grpSpMkLst>
            <pc:docMk/>
            <pc:sldMk cId="4142276720" sldId="25988"/>
            <ac:grpSpMk id="29" creationId="{31608C67-A4AC-45B0-8DE7-D8BC5564FA58}"/>
          </ac:grpSpMkLst>
        </pc:grpChg>
        <pc:grpChg chg="mod">
          <ac:chgData name="Erntasha The-tjoean" userId="4c1c9a3f-32f1-405c-a2a4-88cc16158c11" providerId="ADAL" clId="{58669A00-5690-4D13-A61D-3929314ED35F}" dt="2021-02-01T06:17:39.645" v="341"/>
          <ac:grpSpMkLst>
            <pc:docMk/>
            <pc:sldMk cId="4142276720" sldId="25988"/>
            <ac:grpSpMk id="30" creationId="{603E2BAE-A283-400F-8F7E-C11817B31EBC}"/>
          </ac:grpSpMkLst>
        </pc:grpChg>
        <pc:picChg chg="del mod">
          <ac:chgData name="Erntasha The-tjoean" userId="4c1c9a3f-32f1-405c-a2a4-88cc16158c11" providerId="ADAL" clId="{58669A00-5690-4D13-A61D-3929314ED35F}" dt="2021-02-02T00:57:10.739" v="1389" actId="478"/>
          <ac:picMkLst>
            <pc:docMk/>
            <pc:sldMk cId="4142276720" sldId="25988"/>
            <ac:picMk id="2" creationId="{A22BDCC0-BFD9-47AD-A2FB-F92B7AB6158F}"/>
          </ac:picMkLst>
        </pc:picChg>
        <pc:picChg chg="add mod">
          <ac:chgData name="Erntasha The-tjoean" userId="4c1c9a3f-32f1-405c-a2a4-88cc16158c11" providerId="ADAL" clId="{58669A00-5690-4D13-A61D-3929314ED35F}" dt="2021-02-02T00:57:20.006" v="1393" actId="14100"/>
          <ac:picMkLst>
            <pc:docMk/>
            <pc:sldMk cId="4142276720" sldId="25988"/>
            <ac:picMk id="3" creationId="{47C6E410-0734-4A2B-B6E8-74B50ACE2B58}"/>
          </ac:picMkLst>
        </pc:picChg>
        <pc:picChg chg="topLvl">
          <ac:chgData name="Erntasha The-tjoean" userId="4c1c9a3f-32f1-405c-a2a4-88cc16158c11" providerId="ADAL" clId="{58669A00-5690-4D13-A61D-3929314ED35F}" dt="2021-02-01T06:19:12.154" v="373" actId="21"/>
          <ac:picMkLst>
            <pc:docMk/>
            <pc:sldMk cId="4142276720" sldId="25988"/>
            <ac:picMk id="23" creationId="{3E76E9A3-C1B1-4399-B8F9-B23FC9410E70}"/>
          </ac:picMkLst>
        </pc:picChg>
        <pc:picChg chg="mod">
          <ac:chgData name="Erntasha The-tjoean" userId="4c1c9a3f-32f1-405c-a2a4-88cc16158c11" providerId="ADAL" clId="{58669A00-5690-4D13-A61D-3929314ED35F}" dt="2021-02-02T00:57:26.858" v="1395" actId="1076"/>
          <ac:picMkLst>
            <pc:docMk/>
            <pc:sldMk cId="4142276720" sldId="25988"/>
            <ac:picMk id="31" creationId="{E97A3ECC-65F2-4C31-B2BB-4BAC0CE6FC79}"/>
          </ac:picMkLst>
        </pc:picChg>
        <pc:cxnChg chg="del">
          <ac:chgData name="Erntasha The-tjoean" userId="4c1c9a3f-32f1-405c-a2a4-88cc16158c11" providerId="ADAL" clId="{58669A00-5690-4D13-A61D-3929314ED35F}" dt="2021-02-01T06:18:08.197" v="349" actId="478"/>
          <ac:cxnSpMkLst>
            <pc:docMk/>
            <pc:sldMk cId="4142276720" sldId="25988"/>
            <ac:cxnSpMk id="22" creationId="{140C309F-629D-425E-9298-82C6285D4134}"/>
          </ac:cxnSpMkLst>
        </pc:cxnChg>
      </pc:sldChg>
      <pc:sldChg chg="addSp delSp modSp mod">
        <pc:chgData name="Erntasha The-tjoean" userId="4c1c9a3f-32f1-405c-a2a4-88cc16158c11" providerId="ADAL" clId="{58669A00-5690-4D13-A61D-3929314ED35F}" dt="2021-02-02T00:59:47.488" v="1491"/>
        <pc:sldMkLst>
          <pc:docMk/>
          <pc:sldMk cId="1859228395" sldId="25989"/>
        </pc:sldMkLst>
        <pc:spChg chg="mod">
          <ac:chgData name="Erntasha The-tjoean" userId="4c1c9a3f-32f1-405c-a2a4-88cc16158c11" providerId="ADAL" clId="{58669A00-5690-4D13-A61D-3929314ED35F}" dt="2021-02-01T04:00:27.737" v="290" actId="20577"/>
          <ac:spMkLst>
            <pc:docMk/>
            <pc:sldMk cId="1859228395" sldId="25989"/>
            <ac:spMk id="6" creationId="{8A3AADA5-AD8F-4466-9805-8F6AEFD163DE}"/>
          </ac:spMkLst>
        </pc:spChg>
        <pc:spChg chg="del mod">
          <ac:chgData name="Erntasha The-tjoean" userId="4c1c9a3f-32f1-405c-a2a4-88cc16158c11" providerId="ADAL" clId="{58669A00-5690-4D13-A61D-3929314ED35F}" dt="2021-02-01T04:01:09.021" v="295" actId="478"/>
          <ac:spMkLst>
            <pc:docMk/>
            <pc:sldMk cId="1859228395" sldId="25989"/>
            <ac:spMk id="12" creationId="{D1841EF4-AEB7-4BD2-8909-700AFFFA2C5C}"/>
          </ac:spMkLst>
        </pc:spChg>
        <pc:spChg chg="mod">
          <ac:chgData name="Erntasha The-tjoean" userId="4c1c9a3f-32f1-405c-a2a4-88cc16158c11" providerId="ADAL" clId="{58669A00-5690-4D13-A61D-3929314ED35F}" dt="2021-02-02T00:53:30.271" v="1353" actId="20577"/>
          <ac:spMkLst>
            <pc:docMk/>
            <pc:sldMk cId="1859228395" sldId="25989"/>
            <ac:spMk id="24" creationId="{D6B706D0-2764-439A-8084-25E2C1FE259C}"/>
          </ac:spMkLst>
        </pc:spChg>
        <pc:spChg chg="del mod">
          <ac:chgData name="Erntasha The-tjoean" userId="4c1c9a3f-32f1-405c-a2a4-88cc16158c11" providerId="ADAL" clId="{58669A00-5690-4D13-A61D-3929314ED35F}" dt="2021-02-01T03:58:34.640" v="276" actId="478"/>
          <ac:spMkLst>
            <pc:docMk/>
            <pc:sldMk cId="1859228395" sldId="25989"/>
            <ac:spMk id="26" creationId="{81E07D0C-684D-4CAB-927F-EFC85349BCDD}"/>
          </ac:spMkLst>
        </pc:spChg>
        <pc:spChg chg="mod">
          <ac:chgData name="Erntasha The-tjoean" userId="4c1c9a3f-32f1-405c-a2a4-88cc16158c11" providerId="ADAL" clId="{58669A00-5690-4D13-A61D-3929314ED35F}" dt="2021-02-01T03:58:17.043" v="268"/>
          <ac:spMkLst>
            <pc:docMk/>
            <pc:sldMk cId="1859228395" sldId="25989"/>
            <ac:spMk id="27" creationId="{5A249811-676E-45DA-96E2-15E916A29A47}"/>
          </ac:spMkLst>
        </pc:spChg>
        <pc:spChg chg="add mod">
          <ac:chgData name="Erntasha The-tjoean" userId="4c1c9a3f-32f1-405c-a2a4-88cc16158c11" providerId="ADAL" clId="{58669A00-5690-4D13-A61D-3929314ED35F}" dt="2021-02-02T00:59:47.488" v="1491"/>
          <ac:spMkLst>
            <pc:docMk/>
            <pc:sldMk cId="1859228395" sldId="25989"/>
            <ac:spMk id="29" creationId="{49A1AC36-053B-4F21-87EE-2D34E3D0CA30}"/>
          </ac:spMkLst>
        </pc:spChg>
        <pc:spChg chg="del">
          <ac:chgData name="Erntasha The-tjoean" userId="4c1c9a3f-32f1-405c-a2a4-88cc16158c11" providerId="ADAL" clId="{58669A00-5690-4D13-A61D-3929314ED35F}" dt="2021-02-01T03:58:40.925" v="277" actId="478"/>
          <ac:spMkLst>
            <pc:docMk/>
            <pc:sldMk cId="1859228395" sldId="25989"/>
            <ac:spMk id="58" creationId="{CD0033D7-78A7-4898-9EB8-874B3071C082}"/>
          </ac:spMkLst>
        </pc:spChg>
        <pc:spChg chg="del mod">
          <ac:chgData name="Erntasha The-tjoean" userId="4c1c9a3f-32f1-405c-a2a4-88cc16158c11" providerId="ADAL" clId="{58669A00-5690-4D13-A61D-3929314ED35F}" dt="2021-02-01T03:58:53.751" v="283" actId="478"/>
          <ac:spMkLst>
            <pc:docMk/>
            <pc:sldMk cId="1859228395" sldId="25989"/>
            <ac:spMk id="61" creationId="{FCE8C6D6-79FB-4664-8573-0A0F03DE9C8B}"/>
          </ac:spMkLst>
        </pc:spChg>
        <pc:spChg chg="add del mod">
          <ac:chgData name="Erntasha The-tjoean" userId="4c1c9a3f-32f1-405c-a2a4-88cc16158c11" providerId="ADAL" clId="{58669A00-5690-4D13-A61D-3929314ED35F}" dt="2021-02-01T03:58:58.391" v="285" actId="21"/>
          <ac:spMkLst>
            <pc:docMk/>
            <pc:sldMk cId="1859228395" sldId="25989"/>
            <ac:spMk id="62" creationId="{CB6A43FC-DDDE-45E6-B044-CEFD654D0105}"/>
          </ac:spMkLst>
        </pc:spChg>
        <pc:spChg chg="mod">
          <ac:chgData name="Erntasha The-tjoean" userId="4c1c9a3f-32f1-405c-a2a4-88cc16158c11" providerId="ADAL" clId="{58669A00-5690-4D13-A61D-3929314ED35F}" dt="2021-02-01T03:58:58.391" v="285" actId="21"/>
          <ac:spMkLst>
            <pc:docMk/>
            <pc:sldMk cId="1859228395" sldId="25989"/>
            <ac:spMk id="63" creationId="{F26EEE4A-1079-4B1E-B6EA-D034F7DF8A72}"/>
          </ac:spMkLst>
        </pc:spChg>
        <pc:grpChg chg="add mod">
          <ac:chgData name="Erntasha The-tjoean" userId="4c1c9a3f-32f1-405c-a2a4-88cc16158c11" providerId="ADAL" clId="{58669A00-5690-4D13-A61D-3929314ED35F}" dt="2021-02-02T00:49:04.205" v="1203" actId="1076"/>
          <ac:grpSpMkLst>
            <pc:docMk/>
            <pc:sldMk cId="1859228395" sldId="25989"/>
            <ac:grpSpMk id="2" creationId="{C49CA094-2490-4DC8-95C0-ADD317A6F81C}"/>
          </ac:grpSpMkLst>
        </pc:grpChg>
        <pc:grpChg chg="add mod">
          <ac:chgData name="Erntasha The-tjoean" userId="4c1c9a3f-32f1-405c-a2a4-88cc16158c11" providerId="ADAL" clId="{58669A00-5690-4D13-A61D-3929314ED35F}" dt="2021-02-01T06:17:14.965" v="334" actId="164"/>
          <ac:grpSpMkLst>
            <pc:docMk/>
            <pc:sldMk cId="1859228395" sldId="25989"/>
            <ac:grpSpMk id="18" creationId="{A598C84A-E9EA-481C-A586-E20405E5E160}"/>
          </ac:grpSpMkLst>
        </pc:grpChg>
        <pc:grpChg chg="del mod">
          <ac:chgData name="Erntasha The-tjoean" userId="4c1c9a3f-32f1-405c-a2a4-88cc16158c11" providerId="ADAL" clId="{58669A00-5690-4D13-A61D-3929314ED35F}" dt="2021-02-01T03:58:34.640" v="276" actId="478"/>
          <ac:grpSpMkLst>
            <pc:docMk/>
            <pc:sldMk cId="1859228395" sldId="25989"/>
            <ac:grpSpMk id="25" creationId="{7E217EFC-89CC-4A9A-BEE2-0CFB3F53E8DC}"/>
          </ac:grpSpMkLst>
        </pc:grpChg>
        <pc:grpChg chg="del mod">
          <ac:chgData name="Erntasha The-tjoean" userId="4c1c9a3f-32f1-405c-a2a4-88cc16158c11" providerId="ADAL" clId="{58669A00-5690-4D13-A61D-3929314ED35F}" dt="2021-02-01T03:59:10.741" v="286" actId="478"/>
          <ac:grpSpMkLst>
            <pc:docMk/>
            <pc:sldMk cId="1859228395" sldId="25989"/>
            <ac:grpSpMk id="57" creationId="{D36C99B3-29A8-4541-9C5F-EEF5884A0621}"/>
          </ac:grpSpMkLst>
        </pc:grpChg>
        <pc:grpChg chg="add del">
          <ac:chgData name="Erntasha The-tjoean" userId="4c1c9a3f-32f1-405c-a2a4-88cc16158c11" providerId="ADAL" clId="{58669A00-5690-4D13-A61D-3929314ED35F}" dt="2021-02-01T03:58:58.391" v="285" actId="21"/>
          <ac:grpSpMkLst>
            <pc:docMk/>
            <pc:sldMk cId="1859228395" sldId="25989"/>
            <ac:grpSpMk id="59" creationId="{08726F88-2F41-4724-8E26-96D94E6D640C}"/>
          </ac:grpSpMkLst>
        </pc:grpChg>
        <pc:picChg chg="add mod">
          <ac:chgData name="Erntasha The-tjoean" userId="4c1c9a3f-32f1-405c-a2a4-88cc16158c11" providerId="ADAL" clId="{58669A00-5690-4D13-A61D-3929314ED35F}" dt="2021-02-02T00:38:04.310" v="1090" actId="14100"/>
          <ac:picMkLst>
            <pc:docMk/>
            <pc:sldMk cId="1859228395" sldId="25989"/>
            <ac:picMk id="3" creationId="{6242DEAC-3580-4E06-B241-C1AE250F9C01}"/>
          </ac:picMkLst>
        </pc:picChg>
        <pc:picChg chg="add mod">
          <ac:chgData name="Erntasha The-tjoean" userId="4c1c9a3f-32f1-405c-a2a4-88cc16158c11" providerId="ADAL" clId="{58669A00-5690-4D13-A61D-3929314ED35F}" dt="2021-02-01T06:17:14.965" v="334" actId="164"/>
          <ac:picMkLst>
            <pc:docMk/>
            <pc:sldMk cId="1859228395" sldId="25989"/>
            <ac:picMk id="28" creationId="{D74AC73C-C194-4458-BE72-B664301C3751}"/>
          </ac:picMkLst>
        </pc:picChg>
        <pc:picChg chg="del mod">
          <ac:chgData name="Erntasha The-tjoean" userId="4c1c9a3f-32f1-405c-a2a4-88cc16158c11" providerId="ADAL" clId="{58669A00-5690-4D13-A61D-3929314ED35F}" dt="2021-02-02T00:36:18.453" v="1084" actId="478"/>
          <ac:picMkLst>
            <pc:docMk/>
            <pc:sldMk cId="1859228395" sldId="25989"/>
            <ac:picMk id="64" creationId="{90B78C81-F881-47F5-84D6-44970D150E5C}"/>
          </ac:picMkLst>
        </pc:picChg>
        <pc:cxnChg chg="del">
          <ac:chgData name="Erntasha The-tjoean" userId="4c1c9a3f-32f1-405c-a2a4-88cc16158c11" providerId="ADAL" clId="{58669A00-5690-4D13-A61D-3929314ED35F}" dt="2021-02-01T03:58:05.034" v="264" actId="478"/>
          <ac:cxnSpMkLst>
            <pc:docMk/>
            <pc:sldMk cId="1859228395" sldId="25989"/>
            <ac:cxnSpMk id="56" creationId="{E4D4244D-56F7-45D9-A253-DDA0116F7078}"/>
          </ac:cxnSpMkLst>
        </pc:cxnChg>
      </pc:sldChg>
      <pc:sldChg chg="addSp delSp modSp mod">
        <pc:chgData name="Erntasha The-tjoean" userId="4c1c9a3f-32f1-405c-a2a4-88cc16158c11" providerId="ADAL" clId="{58669A00-5690-4D13-A61D-3929314ED35F}" dt="2021-02-02T00:33:47.005" v="1083" actId="20577"/>
        <pc:sldMkLst>
          <pc:docMk/>
          <pc:sldMk cId="3011833638" sldId="25991"/>
        </pc:sldMkLst>
        <pc:spChg chg="mod">
          <ac:chgData name="Erntasha The-tjoean" userId="4c1c9a3f-32f1-405c-a2a4-88cc16158c11" providerId="ADAL" clId="{58669A00-5690-4D13-A61D-3929314ED35F}" dt="2021-02-01T06:25:14.317" v="452"/>
          <ac:spMkLst>
            <pc:docMk/>
            <pc:sldMk cId="3011833638" sldId="25991"/>
            <ac:spMk id="10" creationId="{6EEBA855-43F1-49E1-A994-FD8ABB745A99}"/>
          </ac:spMkLst>
        </pc:spChg>
        <pc:spChg chg="mod">
          <ac:chgData name="Erntasha The-tjoean" userId="4c1c9a3f-32f1-405c-a2a4-88cc16158c11" providerId="ADAL" clId="{58669A00-5690-4D13-A61D-3929314ED35F}" dt="2021-02-01T06:19:01.885" v="366" actId="1076"/>
          <ac:spMkLst>
            <pc:docMk/>
            <pc:sldMk cId="3011833638" sldId="25991"/>
            <ac:spMk id="11" creationId="{50552A79-CC6C-4DAA-8A2E-56AAEACDBE98}"/>
          </ac:spMkLst>
        </pc:spChg>
        <pc:spChg chg="mod">
          <ac:chgData name="Erntasha The-tjoean" userId="4c1c9a3f-32f1-405c-a2a4-88cc16158c11" providerId="ADAL" clId="{58669A00-5690-4D13-A61D-3929314ED35F}" dt="2021-02-02T00:24:12.635" v="490" actId="1076"/>
          <ac:spMkLst>
            <pc:docMk/>
            <pc:sldMk cId="3011833638" sldId="25991"/>
            <ac:spMk id="13" creationId="{FF7EC6B4-3ED8-4A43-BA8B-EABAA1C3FEEC}"/>
          </ac:spMkLst>
        </pc:spChg>
        <pc:spChg chg="add mod">
          <ac:chgData name="Erntasha The-tjoean" userId="4c1c9a3f-32f1-405c-a2a4-88cc16158c11" providerId="ADAL" clId="{58669A00-5690-4D13-A61D-3929314ED35F}" dt="2021-02-02T00:31:36.518" v="987" actId="255"/>
          <ac:spMkLst>
            <pc:docMk/>
            <pc:sldMk cId="3011833638" sldId="25991"/>
            <ac:spMk id="15" creationId="{0DD45850-74AD-4533-AF5A-F91351152A6E}"/>
          </ac:spMkLst>
        </pc:spChg>
        <pc:grpChg chg="add mod ord">
          <ac:chgData name="Erntasha The-tjoean" userId="4c1c9a3f-32f1-405c-a2a4-88cc16158c11" providerId="ADAL" clId="{58669A00-5690-4D13-A61D-3929314ED35F}" dt="2021-02-01T06:25:39.359" v="457" actId="167"/>
          <ac:grpSpMkLst>
            <pc:docMk/>
            <pc:sldMk cId="3011833638" sldId="25991"/>
            <ac:grpSpMk id="2" creationId="{EB64923F-63C2-4672-BA99-FBA15D4C5B7B}"/>
          </ac:grpSpMkLst>
        </pc:grpChg>
        <pc:grpChg chg="add mod ord">
          <ac:chgData name="Erntasha The-tjoean" userId="4c1c9a3f-32f1-405c-a2a4-88cc16158c11" providerId="ADAL" clId="{58669A00-5690-4D13-A61D-3929314ED35F}" dt="2021-02-01T06:25:36.200" v="456" actId="164"/>
          <ac:grpSpMkLst>
            <pc:docMk/>
            <pc:sldMk cId="3011833638" sldId="25991"/>
            <ac:grpSpMk id="9" creationId="{07663468-9036-4735-89F2-5FC08A6DD2E5}"/>
          </ac:grpSpMkLst>
        </pc:grpChg>
        <pc:graphicFrameChg chg="add del mod">
          <ac:chgData name="Erntasha The-tjoean" userId="4c1c9a3f-32f1-405c-a2a4-88cc16158c11" providerId="ADAL" clId="{58669A00-5690-4D13-A61D-3929314ED35F}" dt="2021-02-02T00:30:43.500" v="969" actId="478"/>
          <ac:graphicFrameMkLst>
            <pc:docMk/>
            <pc:sldMk cId="3011833638" sldId="25991"/>
            <ac:graphicFrameMk id="3" creationId="{3FAC6CEE-01A1-4AD2-BE29-9EAA5692B94F}"/>
          </ac:graphicFrameMkLst>
        </pc:graphicFrameChg>
        <pc:graphicFrameChg chg="mod modGraphic">
          <ac:chgData name="Erntasha The-tjoean" userId="4c1c9a3f-32f1-405c-a2a4-88cc16158c11" providerId="ADAL" clId="{58669A00-5690-4D13-A61D-3929314ED35F}" dt="2021-02-02T00:33:47.005" v="1083" actId="20577"/>
          <ac:graphicFrameMkLst>
            <pc:docMk/>
            <pc:sldMk cId="3011833638" sldId="25991"/>
            <ac:graphicFrameMk id="4" creationId="{5F962DEB-A8C1-4709-8AC3-82FC1FE96892}"/>
          </ac:graphicFrameMkLst>
        </pc:graphicFrameChg>
        <pc:picChg chg="add del mod">
          <ac:chgData name="Erntasha The-tjoean" userId="4c1c9a3f-32f1-405c-a2a4-88cc16158c11" providerId="ADAL" clId="{58669A00-5690-4D13-A61D-3929314ED35F}" dt="2021-02-01T06:22:51.118" v="422"/>
          <ac:picMkLst>
            <pc:docMk/>
            <pc:sldMk cId="3011833638" sldId="25991"/>
            <ac:picMk id="7" creationId="{C68065DC-BFA8-423A-9BA0-CCEFE7A7DD7C}"/>
          </ac:picMkLst>
        </pc:picChg>
        <pc:picChg chg="add mod">
          <ac:chgData name="Erntasha The-tjoean" userId="4c1c9a3f-32f1-405c-a2a4-88cc16158c11" providerId="ADAL" clId="{58669A00-5690-4D13-A61D-3929314ED35F}" dt="2021-02-01T06:25:36.200" v="456" actId="164"/>
          <ac:picMkLst>
            <pc:docMk/>
            <pc:sldMk cId="3011833638" sldId="25991"/>
            <ac:picMk id="8" creationId="{101D69F1-8C8F-464C-A673-4E2B96BC3576}"/>
          </ac:picMkLst>
        </pc:picChg>
        <pc:picChg chg="mod">
          <ac:chgData name="Erntasha The-tjoean" userId="4c1c9a3f-32f1-405c-a2a4-88cc16158c11" providerId="ADAL" clId="{58669A00-5690-4D13-A61D-3929314ED35F}" dt="2021-02-01T06:25:14.317" v="452"/>
          <ac:picMkLst>
            <pc:docMk/>
            <pc:sldMk cId="3011833638" sldId="25991"/>
            <ac:picMk id="14" creationId="{A19E7714-AF3C-47B2-BF9A-2AD1B183402B}"/>
          </ac:picMkLst>
        </pc:picChg>
        <pc:picChg chg="add del mod">
          <ac:chgData name="Erntasha The-tjoean" userId="4c1c9a3f-32f1-405c-a2a4-88cc16158c11" providerId="ADAL" clId="{58669A00-5690-4D13-A61D-3929314ED35F}" dt="2021-02-01T06:24:51.091" v="447" actId="478"/>
          <ac:picMkLst>
            <pc:docMk/>
            <pc:sldMk cId="3011833638" sldId="25991"/>
            <ac:picMk id="17" creationId="{C59126D3-E30F-495A-9C9C-2B81AD2A5D60}"/>
          </ac:picMkLst>
        </pc:picChg>
      </pc:sldChg>
      <pc:sldChg chg="addSp delSp modSp mod">
        <pc:chgData name="Erntasha The-tjoean" userId="4c1c9a3f-32f1-405c-a2a4-88cc16158c11" providerId="ADAL" clId="{58669A00-5690-4D13-A61D-3929314ED35F}" dt="2021-02-02T00:56:59.342" v="1388" actId="1076"/>
        <pc:sldMkLst>
          <pc:docMk/>
          <pc:sldMk cId="1271698385" sldId="25992"/>
        </pc:sldMkLst>
        <pc:spChg chg="del">
          <ac:chgData name="Erntasha The-tjoean" userId="4c1c9a3f-32f1-405c-a2a4-88cc16158c11" providerId="ADAL" clId="{58669A00-5690-4D13-A61D-3929314ED35F}" dt="2021-02-01T06:19:19.231" v="376" actId="478"/>
          <ac:spMkLst>
            <pc:docMk/>
            <pc:sldMk cId="1271698385" sldId="25992"/>
            <ac:spMk id="7" creationId="{A6F40AA7-247B-48CC-A08B-16C626F02F8A}"/>
          </ac:spMkLst>
        </pc:spChg>
        <pc:spChg chg="add mod">
          <ac:chgData name="Erntasha The-tjoean" userId="4c1c9a3f-32f1-405c-a2a4-88cc16158c11" providerId="ADAL" clId="{58669A00-5690-4D13-A61D-3929314ED35F}" dt="2021-02-01T06:19:26.319" v="378" actId="1076"/>
          <ac:spMkLst>
            <pc:docMk/>
            <pc:sldMk cId="1271698385" sldId="25992"/>
            <ac:spMk id="9" creationId="{23728158-60C4-416C-8E73-8F5F9CABD081}"/>
          </ac:spMkLst>
        </pc:spChg>
        <pc:spChg chg="mod">
          <ac:chgData name="Erntasha The-tjoean" userId="4c1c9a3f-32f1-405c-a2a4-88cc16158c11" providerId="ADAL" clId="{58669A00-5690-4D13-A61D-3929314ED35F}" dt="2021-02-01T06:26:15.878" v="464" actId="1076"/>
          <ac:spMkLst>
            <pc:docMk/>
            <pc:sldMk cId="1271698385" sldId="25992"/>
            <ac:spMk id="11" creationId="{82071B3C-25E4-4F1E-96D7-1D3ECA2261F8}"/>
          </ac:spMkLst>
        </pc:spChg>
        <pc:spChg chg="mod">
          <ac:chgData name="Erntasha The-tjoean" userId="4c1c9a3f-32f1-405c-a2a4-88cc16158c11" providerId="ADAL" clId="{58669A00-5690-4D13-A61D-3929314ED35F}" dt="2021-02-01T06:25:41.205" v="458"/>
          <ac:spMkLst>
            <pc:docMk/>
            <pc:sldMk cId="1271698385" sldId="25992"/>
            <ac:spMk id="15" creationId="{29938763-4316-4C7B-AA48-3F90F5C102B0}"/>
          </ac:spMkLst>
        </pc:spChg>
        <pc:spChg chg="mod">
          <ac:chgData name="Erntasha The-tjoean" userId="4c1c9a3f-32f1-405c-a2a4-88cc16158c11" providerId="ADAL" clId="{58669A00-5690-4D13-A61D-3929314ED35F}" dt="2021-02-01T06:26:23.752" v="465" actId="1076"/>
          <ac:spMkLst>
            <pc:docMk/>
            <pc:sldMk cId="1271698385" sldId="25992"/>
            <ac:spMk id="21" creationId="{BDE4AA9B-570A-4CB7-A2E9-500AE0A5D5BC}"/>
          </ac:spMkLst>
        </pc:spChg>
        <pc:grpChg chg="add mod ord">
          <ac:chgData name="Erntasha The-tjoean" userId="4c1c9a3f-32f1-405c-a2a4-88cc16158c11" providerId="ADAL" clId="{58669A00-5690-4D13-A61D-3929314ED35F}" dt="2021-02-01T06:25:57.687" v="463" actId="14100"/>
          <ac:grpSpMkLst>
            <pc:docMk/>
            <pc:sldMk cId="1271698385" sldId="25992"/>
            <ac:grpSpMk id="12" creationId="{1382EA0B-578C-4643-BF26-F5B7FFC7FC31}"/>
          </ac:grpSpMkLst>
        </pc:grpChg>
        <pc:grpChg chg="mod">
          <ac:chgData name="Erntasha The-tjoean" userId="4c1c9a3f-32f1-405c-a2a4-88cc16158c11" providerId="ADAL" clId="{58669A00-5690-4D13-A61D-3929314ED35F}" dt="2021-02-01T06:25:41.205" v="458"/>
          <ac:grpSpMkLst>
            <pc:docMk/>
            <pc:sldMk cId="1271698385" sldId="25992"/>
            <ac:grpSpMk id="13" creationId="{0E985665-53D1-445D-9DF7-7B3B0AA61688}"/>
          </ac:grpSpMkLst>
        </pc:grpChg>
        <pc:graphicFrameChg chg="mod modGraphic">
          <ac:chgData name="Erntasha The-tjoean" userId="4c1c9a3f-32f1-405c-a2a4-88cc16158c11" providerId="ADAL" clId="{58669A00-5690-4D13-A61D-3929314ED35F}" dt="2021-02-02T00:56:59.342" v="1388" actId="1076"/>
          <ac:graphicFrameMkLst>
            <pc:docMk/>
            <pc:sldMk cId="1271698385" sldId="25992"/>
            <ac:graphicFrameMk id="2" creationId="{C89F81E1-7AAC-48DE-930A-EC72F10D55D6}"/>
          </ac:graphicFrameMkLst>
        </pc:graphicFrameChg>
        <pc:picChg chg="del mod">
          <ac:chgData name="Erntasha The-tjoean" userId="4c1c9a3f-32f1-405c-a2a4-88cc16158c11" providerId="ADAL" clId="{58669A00-5690-4D13-A61D-3929314ED35F}" dt="2021-02-01T06:25:00.335" v="449" actId="478"/>
          <ac:picMkLst>
            <pc:docMk/>
            <pc:sldMk cId="1271698385" sldId="25992"/>
            <ac:picMk id="8" creationId="{D94ACFCB-44E1-4A0E-BC67-C61FABCAB802}"/>
          </ac:picMkLst>
        </pc:picChg>
        <pc:picChg chg="mod">
          <ac:chgData name="Erntasha The-tjoean" userId="4c1c9a3f-32f1-405c-a2a4-88cc16158c11" providerId="ADAL" clId="{58669A00-5690-4D13-A61D-3929314ED35F}" dt="2021-02-01T06:25:41.205" v="458"/>
          <ac:picMkLst>
            <pc:docMk/>
            <pc:sldMk cId="1271698385" sldId="25992"/>
            <ac:picMk id="14" creationId="{F17BDBC9-C28D-48BC-950E-7F85B67041FE}"/>
          </ac:picMkLst>
        </pc:picChg>
        <pc:picChg chg="mod">
          <ac:chgData name="Erntasha The-tjoean" userId="4c1c9a3f-32f1-405c-a2a4-88cc16158c11" providerId="ADAL" clId="{58669A00-5690-4D13-A61D-3929314ED35F}" dt="2021-02-01T06:25:41.205" v="458"/>
          <ac:picMkLst>
            <pc:docMk/>
            <pc:sldMk cId="1271698385" sldId="25992"/>
            <ac:picMk id="16" creationId="{08564E8B-14D7-4C50-936F-4F9A722EDB9F}"/>
          </ac:picMkLst>
        </pc:picChg>
      </pc:sldChg>
      <pc:sldChg chg="addSp delSp modSp mod">
        <pc:chgData name="Erntasha The-tjoean" userId="4c1c9a3f-32f1-405c-a2a4-88cc16158c11" providerId="ADAL" clId="{58669A00-5690-4D13-A61D-3929314ED35F}" dt="2021-02-02T00:55:46.323" v="1384" actId="14100"/>
        <pc:sldMkLst>
          <pc:docMk/>
          <pc:sldMk cId="206296740" sldId="25993"/>
        </pc:sldMkLst>
        <pc:spChg chg="del mod">
          <ac:chgData name="Erntasha The-tjoean" userId="4c1c9a3f-32f1-405c-a2a4-88cc16158c11" providerId="ADAL" clId="{58669A00-5690-4D13-A61D-3929314ED35F}" dt="2021-02-01T06:20:10.933" v="389"/>
          <ac:spMkLst>
            <pc:docMk/>
            <pc:sldMk cId="206296740" sldId="25993"/>
            <ac:spMk id="2" creationId="{668A1115-5A51-46C3-9447-BB899193652B}"/>
          </ac:spMkLst>
        </pc:spChg>
        <pc:spChg chg="del">
          <ac:chgData name="Erntasha The-tjoean" userId="4c1c9a3f-32f1-405c-a2a4-88cc16158c11" providerId="ADAL" clId="{58669A00-5690-4D13-A61D-3929314ED35F}" dt="2021-02-01T06:20:24.665" v="391" actId="478"/>
          <ac:spMkLst>
            <pc:docMk/>
            <pc:sldMk cId="206296740" sldId="25993"/>
            <ac:spMk id="9" creationId="{EED1E183-D994-4309-9113-7ACE45C34A3B}"/>
          </ac:spMkLst>
        </pc:spChg>
        <pc:spChg chg="add mod">
          <ac:chgData name="Erntasha The-tjoean" userId="4c1c9a3f-32f1-405c-a2a4-88cc16158c11" providerId="ADAL" clId="{58669A00-5690-4D13-A61D-3929314ED35F}" dt="2021-02-02T00:54:09.082" v="1357" actId="20577"/>
          <ac:spMkLst>
            <pc:docMk/>
            <pc:sldMk cId="206296740" sldId="25993"/>
            <ac:spMk id="10" creationId="{DFA50297-FEB4-4942-825B-BC5ABD9916E8}"/>
          </ac:spMkLst>
        </pc:spChg>
        <pc:spChg chg="mod">
          <ac:chgData name="Erntasha The-tjoean" userId="4c1c9a3f-32f1-405c-a2a4-88cc16158c11" providerId="ADAL" clId="{58669A00-5690-4D13-A61D-3929314ED35F}" dt="2021-02-02T00:54:37.553" v="1365" actId="1076"/>
          <ac:spMkLst>
            <pc:docMk/>
            <pc:sldMk cId="206296740" sldId="25993"/>
            <ac:spMk id="13" creationId="{3C3D197B-5D3F-488C-90E0-99A3F2DE06D1}"/>
          </ac:spMkLst>
        </pc:spChg>
        <pc:spChg chg="mod">
          <ac:chgData name="Erntasha The-tjoean" userId="4c1c9a3f-32f1-405c-a2a4-88cc16158c11" providerId="ADAL" clId="{58669A00-5690-4D13-A61D-3929314ED35F}" dt="2021-02-01T06:20:25.983" v="393"/>
          <ac:spMkLst>
            <pc:docMk/>
            <pc:sldMk cId="206296740" sldId="25993"/>
            <ac:spMk id="14" creationId="{A746E1A9-563D-484F-BA02-3D3AEDBB8ACA}"/>
          </ac:spMkLst>
        </pc:spChg>
        <pc:spChg chg="del">
          <ac:chgData name="Erntasha The-tjoean" userId="4c1c9a3f-32f1-405c-a2a4-88cc16158c11" providerId="ADAL" clId="{58669A00-5690-4D13-A61D-3929314ED35F}" dt="2021-02-02T00:54:53.173" v="1371" actId="478"/>
          <ac:spMkLst>
            <pc:docMk/>
            <pc:sldMk cId="206296740" sldId="25993"/>
            <ac:spMk id="18" creationId="{AF2105D7-FCD9-4AD2-97D8-CDB5D3406A3D}"/>
          </ac:spMkLst>
        </pc:spChg>
        <pc:spChg chg="mod">
          <ac:chgData name="Erntasha The-tjoean" userId="4c1c9a3f-32f1-405c-a2a4-88cc16158c11" providerId="ADAL" clId="{58669A00-5690-4D13-A61D-3929314ED35F}" dt="2021-02-02T00:55:18.148" v="1380" actId="14100"/>
          <ac:spMkLst>
            <pc:docMk/>
            <pc:sldMk cId="206296740" sldId="25993"/>
            <ac:spMk id="19" creationId="{7942FF2F-99C9-44DD-BD50-92E6636F3C5F}"/>
          </ac:spMkLst>
        </pc:spChg>
        <pc:spChg chg="mod ord">
          <ac:chgData name="Erntasha The-tjoean" userId="4c1c9a3f-32f1-405c-a2a4-88cc16158c11" providerId="ADAL" clId="{58669A00-5690-4D13-A61D-3929314ED35F}" dt="2021-02-02T00:55:12.379" v="1379" actId="14100"/>
          <ac:spMkLst>
            <pc:docMk/>
            <pc:sldMk cId="206296740" sldId="25993"/>
            <ac:spMk id="20" creationId="{EB32FC59-2D11-4971-B422-631BDE80370A}"/>
          </ac:spMkLst>
        </pc:spChg>
        <pc:spChg chg="add mod">
          <ac:chgData name="Erntasha The-tjoean" userId="4c1c9a3f-32f1-405c-a2a4-88cc16158c11" providerId="ADAL" clId="{58669A00-5690-4D13-A61D-3929314ED35F}" dt="2021-02-02T00:55:21.914" v="1381" actId="14100"/>
          <ac:spMkLst>
            <pc:docMk/>
            <pc:sldMk cId="206296740" sldId="25993"/>
            <ac:spMk id="21" creationId="{52809CDC-379A-4D80-92B4-5FCC477EBA79}"/>
          </ac:spMkLst>
        </pc:spChg>
        <pc:grpChg chg="add mod">
          <ac:chgData name="Erntasha The-tjoean" userId="4c1c9a3f-32f1-405c-a2a4-88cc16158c11" providerId="ADAL" clId="{58669A00-5690-4D13-A61D-3929314ED35F}" dt="2021-02-01T06:20:25.983" v="393"/>
          <ac:grpSpMkLst>
            <pc:docMk/>
            <pc:sldMk cId="206296740" sldId="25993"/>
            <ac:grpSpMk id="11" creationId="{6837A64C-3F84-4221-AE70-04E9660C1994}"/>
          </ac:grpSpMkLst>
        </pc:grpChg>
        <pc:grpChg chg="mod">
          <ac:chgData name="Erntasha The-tjoean" userId="4c1c9a3f-32f1-405c-a2a4-88cc16158c11" providerId="ADAL" clId="{58669A00-5690-4D13-A61D-3929314ED35F}" dt="2021-02-01T06:20:25.983" v="393"/>
          <ac:grpSpMkLst>
            <pc:docMk/>
            <pc:sldMk cId="206296740" sldId="25993"/>
            <ac:grpSpMk id="12" creationId="{7DDC5A3F-B692-432E-998F-E83BDD1B5D45}"/>
          </ac:grpSpMkLst>
        </pc:grpChg>
        <pc:picChg chg="del">
          <ac:chgData name="Erntasha The-tjoean" userId="4c1c9a3f-32f1-405c-a2a4-88cc16158c11" providerId="ADAL" clId="{58669A00-5690-4D13-A61D-3929314ED35F}" dt="2021-02-01T06:20:25.704" v="392" actId="478"/>
          <ac:picMkLst>
            <pc:docMk/>
            <pc:sldMk cId="206296740" sldId="25993"/>
            <ac:picMk id="8" creationId="{7B2E93DE-8BDC-40A2-85B3-0B7695754280}"/>
          </ac:picMkLst>
        </pc:picChg>
        <pc:picChg chg="mod">
          <ac:chgData name="Erntasha The-tjoean" userId="4c1c9a3f-32f1-405c-a2a4-88cc16158c11" providerId="ADAL" clId="{58669A00-5690-4D13-A61D-3929314ED35F}" dt="2021-02-02T00:55:39.946" v="1383" actId="1076"/>
          <ac:picMkLst>
            <pc:docMk/>
            <pc:sldMk cId="206296740" sldId="25993"/>
            <ac:picMk id="15" creationId="{74649EC5-F6EA-4181-AE15-275191269C02}"/>
          </ac:picMkLst>
        </pc:picChg>
        <pc:picChg chg="mod">
          <ac:chgData name="Erntasha The-tjoean" userId="4c1c9a3f-32f1-405c-a2a4-88cc16158c11" providerId="ADAL" clId="{58669A00-5690-4D13-A61D-3929314ED35F}" dt="2021-02-02T00:55:46.323" v="1384" actId="14100"/>
          <ac:picMkLst>
            <pc:docMk/>
            <pc:sldMk cId="206296740" sldId="25993"/>
            <ac:picMk id="17" creationId="{6C453884-DAD2-4439-8E49-509CB3D956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2D652-A3AE-4A2A-981A-EAAD10300583}" type="datetimeFigureOut">
              <a:rPr lang="en-AU" smtClean="0"/>
              <a:t>16/08/2021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0F71A-B41D-41C0-9591-66730F61BE7F}" type="slidenum">
              <a:rPr lang="en-AU" smtClean="0"/>
              <a:t>‹#›</a:t>
            </a:fld>
            <a:endParaRPr lang="en-AU"/>
          </a:p>
        </p:txBody>
      </p:sp>
    </p:spTree>
    <p:extLst>
      <p:ext uri="{BB962C8B-B14F-4D97-AF65-F5344CB8AC3E}">
        <p14:creationId xmlns:p14="http://schemas.microsoft.com/office/powerpoint/2010/main" val="371071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400F71A-B41D-41C0-9591-66730F61BE7F}" type="slidenum">
              <a:rPr lang="en-AU" smtClean="0"/>
              <a:t>3</a:t>
            </a:fld>
            <a:endParaRPr lang="en-AU"/>
          </a:p>
        </p:txBody>
      </p:sp>
    </p:spTree>
    <p:extLst>
      <p:ext uri="{BB962C8B-B14F-4D97-AF65-F5344CB8AC3E}">
        <p14:creationId xmlns:p14="http://schemas.microsoft.com/office/powerpoint/2010/main" val="291254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8695d69af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8695d69af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EABE6A0-AECA-4E15-8A0C-4A720B9CF854}" type="slidenum">
              <a:rPr lang="en-AU" smtClean="0"/>
              <a:t>5</a:t>
            </a:fld>
            <a:endParaRPr lang="en-AU"/>
          </a:p>
        </p:txBody>
      </p:sp>
    </p:spTree>
    <p:extLst>
      <p:ext uri="{BB962C8B-B14F-4D97-AF65-F5344CB8AC3E}">
        <p14:creationId xmlns:p14="http://schemas.microsoft.com/office/powerpoint/2010/main" val="277329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400F71A-B41D-41C0-9591-66730F61BE7F}" type="slidenum">
              <a:rPr lang="en-AU" smtClean="0"/>
              <a:t>6</a:t>
            </a:fld>
            <a:endParaRPr lang="en-AU"/>
          </a:p>
        </p:txBody>
      </p:sp>
    </p:spTree>
    <p:extLst>
      <p:ext uri="{BB962C8B-B14F-4D97-AF65-F5344CB8AC3E}">
        <p14:creationId xmlns:p14="http://schemas.microsoft.com/office/powerpoint/2010/main" val="275128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EABE6A0-AECA-4E15-8A0C-4A720B9CF854}" type="slidenum">
              <a:rPr lang="en-AU" smtClean="0"/>
              <a:t>7</a:t>
            </a:fld>
            <a:endParaRPr lang="en-AU"/>
          </a:p>
        </p:txBody>
      </p:sp>
    </p:spTree>
    <p:extLst>
      <p:ext uri="{BB962C8B-B14F-4D97-AF65-F5344CB8AC3E}">
        <p14:creationId xmlns:p14="http://schemas.microsoft.com/office/powerpoint/2010/main" val="293170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400F71A-B41D-41C0-9591-66730F61BE7F}" type="slidenum">
              <a:rPr lang="en-AU" smtClean="0"/>
              <a:t>9</a:t>
            </a:fld>
            <a:endParaRPr lang="en-AU"/>
          </a:p>
        </p:txBody>
      </p:sp>
    </p:spTree>
    <p:extLst>
      <p:ext uri="{BB962C8B-B14F-4D97-AF65-F5344CB8AC3E}">
        <p14:creationId xmlns:p14="http://schemas.microsoft.com/office/powerpoint/2010/main" val="304832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B36F-B76C-4A7E-B092-242931A10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0DE9C81-DF7A-4685-9721-61FA59060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Slide Number Placeholder 19">
            <a:extLst>
              <a:ext uri="{FF2B5EF4-FFF2-40B4-BE49-F238E27FC236}">
                <a16:creationId xmlns:a16="http://schemas.microsoft.com/office/drawing/2014/main" id="{FDA72D83-6AAA-4028-9ADA-388CE966F54D}"/>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09791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2ABF-4A0F-41FA-801D-A5638B100E6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28160ED-3691-4E94-871D-DE03C7DC6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19">
            <a:extLst>
              <a:ext uri="{FF2B5EF4-FFF2-40B4-BE49-F238E27FC236}">
                <a16:creationId xmlns:a16="http://schemas.microsoft.com/office/drawing/2014/main" id="{4951CE65-8B40-48B5-A9CD-21BE40F2743B}"/>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08515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6D9A-4EF2-49DC-8187-2D9345DF0A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B399383-296F-48DE-AAA3-FB4CE006F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19">
            <a:extLst>
              <a:ext uri="{FF2B5EF4-FFF2-40B4-BE49-F238E27FC236}">
                <a16:creationId xmlns:a16="http://schemas.microsoft.com/office/drawing/2014/main" id="{9AACF088-98B5-4664-B84B-937B2010443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7565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390"/>
        <p:cNvGrpSpPr/>
        <p:nvPr/>
      </p:nvGrpSpPr>
      <p:grpSpPr>
        <a:xfrm>
          <a:off x="0" y="0"/>
          <a:ext cx="0" cy="0"/>
          <a:chOff x="0" y="0"/>
          <a:chExt cx="0" cy="0"/>
        </a:xfrm>
      </p:grpSpPr>
      <p:sp>
        <p:nvSpPr>
          <p:cNvPr id="391" name="Google Shape;391;p69"/>
          <p:cNvSpPr txBox="1">
            <a:spLocks noGrp="1"/>
          </p:cNvSpPr>
          <p:nvPr>
            <p:ph type="title"/>
          </p:nvPr>
        </p:nvSpPr>
        <p:spPr>
          <a:xfrm>
            <a:off x="593277" y="553916"/>
            <a:ext cx="11010900" cy="997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48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4" name="Slide Number Placeholder 19">
            <a:extLst>
              <a:ext uri="{FF2B5EF4-FFF2-40B4-BE49-F238E27FC236}">
                <a16:creationId xmlns:a16="http://schemas.microsoft.com/office/drawing/2014/main" id="{CD3DE59C-7587-4746-AC69-E6F01AB055F2}"/>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39104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09600" y="2103439"/>
            <a:ext cx="3414000" cy="4068800"/>
          </a:xfrm>
          <a:prstGeom prst="rect">
            <a:avLst/>
          </a:prstGeom>
          <a:noFill/>
          <a:ln>
            <a:noFill/>
          </a:ln>
        </p:spPr>
        <p:txBody>
          <a:bodyPr spcFirstLastPara="1" wrap="square" lIns="0" tIns="0" rIns="0" bIns="0" anchor="t" anchorCtr="0">
            <a:noAutofit/>
          </a:bodyPr>
          <a:lstStyle>
            <a:lvl1pPr marL="609585" marR="0" lvl="0" indent="-423323" algn="l" rtl="0">
              <a:lnSpc>
                <a:spcPct val="100000"/>
              </a:lnSpc>
              <a:spcBef>
                <a:spcPts val="0"/>
              </a:spcBef>
              <a:spcAft>
                <a:spcPts val="0"/>
              </a:spcAft>
              <a:buClr>
                <a:schemeClr val="lt1"/>
              </a:buClr>
              <a:buSzPts val="1400"/>
              <a:buFont typeface="Arial"/>
              <a:buChar char="•"/>
              <a:defRPr sz="1867" b="0" i="0" u="none" strike="noStrike" cap="none">
                <a:solidFill>
                  <a:schemeClr val="lt1"/>
                </a:solidFill>
                <a:latin typeface="Arial"/>
                <a:ea typeface="Arial"/>
                <a:cs typeface="Arial"/>
                <a:sym typeface="Arial"/>
              </a:defRPr>
            </a:lvl1pPr>
            <a:lvl2pPr marL="1219170" marR="0" lvl="1" indent="-423323" algn="l" rtl="0">
              <a:lnSpc>
                <a:spcPct val="100000"/>
              </a:lnSpc>
              <a:spcBef>
                <a:spcPts val="800"/>
              </a:spcBef>
              <a:spcAft>
                <a:spcPts val="0"/>
              </a:spcAft>
              <a:buClr>
                <a:schemeClr val="lt1"/>
              </a:buClr>
              <a:buSzPts val="1400"/>
              <a:buFont typeface="Arial"/>
              <a:buChar char="–"/>
              <a:defRPr sz="1867" b="0" i="0" u="none" strike="noStrike" cap="none">
                <a:solidFill>
                  <a:schemeClr val="lt1"/>
                </a:solidFill>
                <a:latin typeface="Arial"/>
                <a:ea typeface="Arial"/>
                <a:cs typeface="Arial"/>
                <a:sym typeface="Arial"/>
              </a:defRPr>
            </a:lvl2pPr>
            <a:lvl3pPr marL="1828754" marR="0" lvl="2" indent="-423323" algn="l" rtl="0">
              <a:lnSpc>
                <a:spcPct val="100000"/>
              </a:lnSpc>
              <a:spcBef>
                <a:spcPts val="800"/>
              </a:spcBef>
              <a:spcAft>
                <a:spcPts val="0"/>
              </a:spcAft>
              <a:buClr>
                <a:schemeClr val="lt1"/>
              </a:buClr>
              <a:buSzPts val="1400"/>
              <a:buFont typeface="Arial"/>
              <a:buChar char="•"/>
              <a:defRPr sz="1867" b="0" i="0" u="none" strike="noStrike" cap="none">
                <a:solidFill>
                  <a:schemeClr val="lt1"/>
                </a:solidFill>
                <a:latin typeface="Arial"/>
                <a:ea typeface="Arial"/>
                <a:cs typeface="Arial"/>
                <a:sym typeface="Arial"/>
              </a:defRPr>
            </a:lvl3pPr>
            <a:lvl4pPr marL="2438339" marR="0" lvl="3" indent="-423323" algn="l" rtl="0">
              <a:lnSpc>
                <a:spcPct val="100000"/>
              </a:lnSpc>
              <a:spcBef>
                <a:spcPts val="800"/>
              </a:spcBef>
              <a:spcAft>
                <a:spcPts val="0"/>
              </a:spcAft>
              <a:buClr>
                <a:schemeClr val="lt1"/>
              </a:buClr>
              <a:buSzPts val="1400"/>
              <a:buFont typeface="Arial"/>
              <a:buChar char="–"/>
              <a:defRPr sz="1867" b="0" i="0" u="none" strike="noStrike" cap="none">
                <a:solidFill>
                  <a:schemeClr val="lt1"/>
                </a:solidFill>
                <a:latin typeface="Arial"/>
                <a:ea typeface="Arial"/>
                <a:cs typeface="Arial"/>
                <a:sym typeface="Arial"/>
              </a:defRPr>
            </a:lvl4pPr>
            <a:lvl5pPr marL="3047924" marR="0" lvl="4" indent="-423323" algn="l" rtl="0">
              <a:lnSpc>
                <a:spcPct val="100000"/>
              </a:lnSpc>
              <a:spcBef>
                <a:spcPts val="800"/>
              </a:spcBef>
              <a:spcAft>
                <a:spcPts val="0"/>
              </a:spcAft>
              <a:buClr>
                <a:schemeClr val="lt1"/>
              </a:buClr>
              <a:buSzPts val="1400"/>
              <a:buFont typeface="Arial"/>
              <a:buChar char="•"/>
              <a:defRPr sz="1867" b="0" i="0" u="none" strike="noStrike" cap="none">
                <a:solidFill>
                  <a:schemeClr val="lt1"/>
                </a:solidFill>
                <a:latin typeface="Arial"/>
                <a:ea typeface="Arial"/>
                <a:cs typeface="Arial"/>
                <a:sym typeface="Arial"/>
              </a:defRPr>
            </a:lvl5pPr>
            <a:lvl6pPr marL="3657509" marR="0" lvl="5" indent="-423323" algn="l" rtl="0">
              <a:lnSpc>
                <a:spcPct val="100000"/>
              </a:lnSpc>
              <a:spcBef>
                <a:spcPts val="800"/>
              </a:spcBef>
              <a:spcAft>
                <a:spcPts val="0"/>
              </a:spcAft>
              <a:buClr>
                <a:schemeClr val="lt1"/>
              </a:buClr>
              <a:buSzPts val="1400"/>
              <a:buFont typeface="Arial"/>
              <a:buChar char="–"/>
              <a:defRPr sz="1867" b="0" i="0" u="none" strike="noStrike" cap="none">
                <a:solidFill>
                  <a:schemeClr val="lt1"/>
                </a:solidFill>
                <a:latin typeface="Arial"/>
                <a:ea typeface="Arial"/>
                <a:cs typeface="Arial"/>
                <a:sym typeface="Arial"/>
              </a:defRPr>
            </a:lvl6pPr>
            <a:lvl7pPr marL="4267093" marR="0" lvl="6" indent="-423323" algn="l" rtl="0">
              <a:lnSpc>
                <a:spcPct val="100000"/>
              </a:lnSpc>
              <a:spcBef>
                <a:spcPts val="800"/>
              </a:spcBef>
              <a:spcAft>
                <a:spcPts val="0"/>
              </a:spcAft>
              <a:buClr>
                <a:schemeClr val="lt1"/>
              </a:buClr>
              <a:buSzPts val="1400"/>
              <a:buFont typeface="Arial"/>
              <a:buChar char="•"/>
              <a:defRPr sz="1867" b="0" i="0" u="none" strike="noStrike" cap="none">
                <a:solidFill>
                  <a:schemeClr val="lt1"/>
                </a:solidFill>
                <a:latin typeface="Arial"/>
                <a:ea typeface="Arial"/>
                <a:cs typeface="Arial"/>
                <a:sym typeface="Arial"/>
              </a:defRPr>
            </a:lvl7pPr>
            <a:lvl8pPr marL="4876678" marR="0" lvl="7" indent="-423323" algn="l" rtl="0">
              <a:lnSpc>
                <a:spcPct val="100000"/>
              </a:lnSpc>
              <a:spcBef>
                <a:spcPts val="800"/>
              </a:spcBef>
              <a:spcAft>
                <a:spcPts val="0"/>
              </a:spcAft>
              <a:buClr>
                <a:schemeClr val="lt1"/>
              </a:buClr>
              <a:buSzPts val="1400"/>
              <a:buFont typeface="Arial"/>
              <a:buChar char="–"/>
              <a:defRPr sz="1867" b="0" i="0" u="none" strike="noStrike" cap="none">
                <a:solidFill>
                  <a:schemeClr val="lt1"/>
                </a:solidFill>
                <a:latin typeface="Arial"/>
                <a:ea typeface="Arial"/>
                <a:cs typeface="Arial"/>
                <a:sym typeface="Arial"/>
              </a:defRPr>
            </a:lvl8pPr>
            <a:lvl9pPr marL="5486263" marR="0" lvl="8" indent="-423323" algn="l" rtl="0">
              <a:lnSpc>
                <a:spcPct val="100000"/>
              </a:lnSpc>
              <a:spcBef>
                <a:spcPts val="800"/>
              </a:spcBef>
              <a:spcAft>
                <a:spcPts val="800"/>
              </a:spcAft>
              <a:buClr>
                <a:schemeClr val="lt1"/>
              </a:buClr>
              <a:buSzPts val="1400"/>
              <a:buFont typeface="Arial"/>
              <a:buChar char="•"/>
              <a:defRPr sz="1867" b="0" i="0" u="none" strike="noStrike" cap="none">
                <a:solidFill>
                  <a:schemeClr val="lt1"/>
                </a:solidFill>
                <a:latin typeface="Arial"/>
                <a:ea typeface="Arial"/>
                <a:cs typeface="Arial"/>
                <a:sym typeface="Arial"/>
              </a:defRPr>
            </a:lvl9pPr>
          </a:lstStyle>
          <a:p>
            <a:endParaRPr/>
          </a:p>
        </p:txBody>
      </p:sp>
      <p:sp>
        <p:nvSpPr>
          <p:cNvPr id="53" name="Google Shape;53;p13"/>
          <p:cNvSpPr txBox="1">
            <a:spLocks noGrp="1"/>
          </p:cNvSpPr>
          <p:nvPr>
            <p:ph type="title"/>
          </p:nvPr>
        </p:nvSpPr>
        <p:spPr>
          <a:xfrm>
            <a:off x="609600" y="457200"/>
            <a:ext cx="10972800" cy="13716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800"/>
              <a:buFont typeface="Georgia"/>
              <a:buNone/>
              <a:defRPr sz="3733" b="0" i="0" u="none" strike="noStrike" cap="none">
                <a:solidFill>
                  <a:schemeClr val="lt1"/>
                </a:solidFill>
                <a:latin typeface="Georgia"/>
                <a:ea typeface="Georgia"/>
                <a:cs typeface="Georgia"/>
                <a:sym typeface="Georgia"/>
              </a:defRPr>
            </a:lvl1pPr>
            <a:lvl2pPr lvl="1" rtl="0">
              <a:spcBef>
                <a:spcPts val="0"/>
              </a:spcBef>
              <a:spcAft>
                <a:spcPts val="0"/>
              </a:spcAft>
              <a:buSzPts val="2800"/>
              <a:buNone/>
              <a:defRPr sz="2400"/>
            </a:lvl2pPr>
            <a:lvl3pPr lvl="2" rtl="0">
              <a:spcBef>
                <a:spcPts val="0"/>
              </a:spcBef>
              <a:spcAft>
                <a:spcPts val="0"/>
              </a:spcAft>
              <a:buSzPts val="2800"/>
              <a:buNone/>
              <a:defRPr sz="2400"/>
            </a:lvl3pPr>
            <a:lvl4pPr lvl="3" rtl="0">
              <a:spcBef>
                <a:spcPts val="0"/>
              </a:spcBef>
              <a:spcAft>
                <a:spcPts val="0"/>
              </a:spcAft>
              <a:buSzPts val="2800"/>
              <a:buNone/>
              <a:defRPr sz="2400"/>
            </a:lvl4pPr>
            <a:lvl5pPr lvl="4" rtl="0">
              <a:spcBef>
                <a:spcPts val="0"/>
              </a:spcBef>
              <a:spcAft>
                <a:spcPts val="0"/>
              </a:spcAft>
              <a:buSzPts val="2800"/>
              <a:buNone/>
              <a:defRPr sz="2400"/>
            </a:lvl5pPr>
            <a:lvl6pPr lvl="5" rtl="0">
              <a:spcBef>
                <a:spcPts val="0"/>
              </a:spcBef>
              <a:spcAft>
                <a:spcPts val="0"/>
              </a:spcAft>
              <a:buSzPts val="2800"/>
              <a:buNone/>
              <a:defRPr sz="2400"/>
            </a:lvl6pPr>
            <a:lvl7pPr lvl="6" rtl="0">
              <a:spcBef>
                <a:spcPts val="0"/>
              </a:spcBef>
              <a:spcAft>
                <a:spcPts val="0"/>
              </a:spcAft>
              <a:buSzPts val="2800"/>
              <a:buNone/>
              <a:defRPr sz="2400"/>
            </a:lvl7pPr>
            <a:lvl8pPr lvl="7" rtl="0">
              <a:spcBef>
                <a:spcPts val="0"/>
              </a:spcBef>
              <a:spcAft>
                <a:spcPts val="0"/>
              </a:spcAft>
              <a:buSzPts val="2800"/>
              <a:buNone/>
              <a:defRPr sz="2400"/>
            </a:lvl8pPr>
            <a:lvl9pPr lvl="8" rtl="0">
              <a:spcBef>
                <a:spcPts val="0"/>
              </a:spcBef>
              <a:spcAft>
                <a:spcPts val="0"/>
              </a:spcAft>
              <a:buSzPts val="2800"/>
              <a:buNone/>
              <a:defRPr sz="2400"/>
            </a:lvl9pPr>
          </a:lstStyle>
          <a:p>
            <a:endParaRPr/>
          </a:p>
        </p:txBody>
      </p:sp>
      <p:sp>
        <p:nvSpPr>
          <p:cNvPr id="5" name="Freeform: Shape 4">
            <a:extLst>
              <a:ext uri="{FF2B5EF4-FFF2-40B4-BE49-F238E27FC236}">
                <a16:creationId xmlns:a16="http://schemas.microsoft.com/office/drawing/2014/main" id="{84DF5883-E97F-4366-BC2B-4066E2F2099A}"/>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6" name="Picture 5" descr="NSW Government Public Service Commission">
            <a:extLst>
              <a:ext uri="{FF2B5EF4-FFF2-40B4-BE49-F238E27FC236}">
                <a16:creationId xmlns:a16="http://schemas.microsoft.com/office/drawing/2014/main" id="{34E33C50-EB9D-4E32-BAD7-F71BF8B46A6F}"/>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7" name="Footer Placeholder 4">
            <a:extLst>
              <a:ext uri="{FF2B5EF4-FFF2-40B4-BE49-F238E27FC236}">
                <a16:creationId xmlns:a16="http://schemas.microsoft.com/office/drawing/2014/main" id="{2DAEB97E-B538-4F60-86DA-FC2FDA94B3DE}"/>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8" name="Picture 7" descr="Enabling a world class Public Service">
            <a:extLst>
              <a:ext uri="{FF2B5EF4-FFF2-40B4-BE49-F238E27FC236}">
                <a16:creationId xmlns:a16="http://schemas.microsoft.com/office/drawing/2014/main" id="{D8E0AC93-3075-4FED-842F-4DC60F2B78FA}"/>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9" name="Slide Number Placeholder 19">
            <a:extLst>
              <a:ext uri="{FF2B5EF4-FFF2-40B4-BE49-F238E27FC236}">
                <a16:creationId xmlns:a16="http://schemas.microsoft.com/office/drawing/2014/main" id="{0B2B9065-0644-4E4F-AA76-978646A8CF91}"/>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24548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527F833-40CD-49E0-B1DF-9E336CCA69C6}"/>
              </a:ext>
              <a:ext uri="{C183D7F6-B498-43B3-948B-1728B52AA6E4}">
                <adec:decorative xmlns:adec="http://schemas.microsoft.com/office/drawing/2017/decorative" val="1"/>
              </a:ext>
            </a:extLst>
          </p:cNvPr>
          <p:cNvSpPr/>
          <p:nvPr userDrawn="1"/>
        </p:nvSpPr>
        <p:spPr>
          <a:xfrm flipV="1">
            <a:off x="4338000" y="-3600"/>
            <a:ext cx="7668000" cy="6678000"/>
          </a:xfrm>
          <a:custGeom>
            <a:avLst/>
            <a:gdLst>
              <a:gd name="connsiteX0" fmla="*/ 1269237 w 7668000"/>
              <a:gd name="connsiteY0" fmla="*/ 6678000 h 6678000"/>
              <a:gd name="connsiteX1" fmla="*/ 6398763 w 7668000"/>
              <a:gd name="connsiteY1" fmla="*/ 6678000 h 6678000"/>
              <a:gd name="connsiteX2" fmla="*/ 6545048 w 7668000"/>
              <a:gd name="connsiteY2" fmla="*/ 6545047 h 6678000"/>
              <a:gd name="connsiteX3" fmla="*/ 7668000 w 7668000"/>
              <a:gd name="connsiteY3" fmla="*/ 3834000 h 6678000"/>
              <a:gd name="connsiteX4" fmla="*/ 7668000 w 7668000"/>
              <a:gd name="connsiteY4" fmla="*/ 0 h 6678000"/>
              <a:gd name="connsiteX5" fmla="*/ 3834000 w 7668000"/>
              <a:gd name="connsiteY5" fmla="*/ 0 h 6678000"/>
              <a:gd name="connsiteX6" fmla="*/ 0 w 7668000"/>
              <a:gd name="connsiteY6" fmla="*/ 3834000 h 6678000"/>
              <a:gd name="connsiteX7" fmla="*/ 1122953 w 7668000"/>
              <a:gd name="connsiteY7" fmla="*/ 6545047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000" h="6678000">
                <a:moveTo>
                  <a:pt x="1269237" y="6678000"/>
                </a:moveTo>
                <a:lnTo>
                  <a:pt x="6398763" y="6678000"/>
                </a:lnTo>
                <a:lnTo>
                  <a:pt x="6545048" y="6545047"/>
                </a:lnTo>
                <a:cubicBezTo>
                  <a:pt x="7238865" y="5851230"/>
                  <a:pt x="7668000" y="4892730"/>
                  <a:pt x="7668000" y="3834000"/>
                </a:cubicBezTo>
                <a:lnTo>
                  <a:pt x="7668000" y="0"/>
                </a:lnTo>
                <a:lnTo>
                  <a:pt x="3834000" y="0"/>
                </a:lnTo>
                <a:cubicBezTo>
                  <a:pt x="1716540" y="0"/>
                  <a:pt x="0" y="1716540"/>
                  <a:pt x="0" y="3834000"/>
                </a:cubicBezTo>
                <a:cubicBezTo>
                  <a:pt x="0" y="4892730"/>
                  <a:pt x="429135" y="5851230"/>
                  <a:pt x="1122953" y="6545047"/>
                </a:cubicBez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0" name="Freeform: Shape 9">
            <a:extLst>
              <a:ext uri="{FF2B5EF4-FFF2-40B4-BE49-F238E27FC236}">
                <a16:creationId xmlns:a16="http://schemas.microsoft.com/office/drawing/2014/main" id="{B2E6787B-4C72-48A1-93DB-0A8232F2B9DE}"/>
              </a:ext>
              <a:ext uri="{C183D7F6-B498-43B3-948B-1728B52AA6E4}">
                <adec:decorative xmlns:adec="http://schemas.microsoft.com/office/drawing/2017/decorative" val="1"/>
              </a:ext>
            </a:extLst>
          </p:cNvPr>
          <p:cNvSpPr/>
          <p:nvPr userDrawn="1"/>
        </p:nvSpPr>
        <p:spPr>
          <a:xfrm flipV="1">
            <a:off x="155575" y="180001"/>
            <a:ext cx="7668000" cy="6678000"/>
          </a:xfrm>
          <a:custGeom>
            <a:avLst/>
            <a:gdLst>
              <a:gd name="connsiteX0" fmla="*/ 0 w 7668000"/>
              <a:gd name="connsiteY0" fmla="*/ 6678000 h 6678000"/>
              <a:gd name="connsiteX1" fmla="*/ 3834000 w 7668000"/>
              <a:gd name="connsiteY1" fmla="*/ 6678000 h 6678000"/>
              <a:gd name="connsiteX2" fmla="*/ 7668000 w 7668000"/>
              <a:gd name="connsiteY2" fmla="*/ 2844000 h 6678000"/>
              <a:gd name="connsiteX3" fmla="*/ 6545048 w 7668000"/>
              <a:gd name="connsiteY3" fmla="*/ 132953 h 6678000"/>
              <a:gd name="connsiteX4" fmla="*/ 6398763 w 7668000"/>
              <a:gd name="connsiteY4" fmla="*/ 0 h 6678000"/>
              <a:gd name="connsiteX5" fmla="*/ 1269237 w 7668000"/>
              <a:gd name="connsiteY5" fmla="*/ 0 h 6678000"/>
              <a:gd name="connsiteX6" fmla="*/ 1122953 w 7668000"/>
              <a:gd name="connsiteY6" fmla="*/ 132953 h 6678000"/>
              <a:gd name="connsiteX7" fmla="*/ 0 w 7668000"/>
              <a:gd name="connsiteY7" fmla="*/ 2844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000" h="6678000">
                <a:moveTo>
                  <a:pt x="0" y="6678000"/>
                </a:moveTo>
                <a:lnTo>
                  <a:pt x="3834000" y="6678000"/>
                </a:lnTo>
                <a:cubicBezTo>
                  <a:pt x="5951460" y="6678000"/>
                  <a:pt x="7668000" y="4961460"/>
                  <a:pt x="7668000" y="2844000"/>
                </a:cubicBezTo>
                <a:cubicBezTo>
                  <a:pt x="7668000" y="1785270"/>
                  <a:pt x="7238865" y="826770"/>
                  <a:pt x="6545048" y="132953"/>
                </a:cubicBezTo>
                <a:lnTo>
                  <a:pt x="6398763" y="0"/>
                </a:lnTo>
                <a:lnTo>
                  <a:pt x="1269237" y="0"/>
                </a:lnTo>
                <a:lnTo>
                  <a:pt x="1122953" y="132953"/>
                </a:lnTo>
                <a:cubicBezTo>
                  <a:pt x="429135" y="826770"/>
                  <a:pt x="0" y="1785270"/>
                  <a:pt x="0" y="2844000"/>
                </a:cubicBezTo>
                <a:close/>
              </a:path>
            </a:pathLst>
          </a:cu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16" name="Picture 15" descr="NSW Government Public Service Commission">
            <a:extLst>
              <a:ext uri="{FF2B5EF4-FFF2-40B4-BE49-F238E27FC236}">
                <a16:creationId xmlns:a16="http://schemas.microsoft.com/office/drawing/2014/main" id="{0335FA1E-4BA7-4069-BD24-EA29F1463F18}"/>
              </a:ext>
            </a:extLst>
          </p:cNvPr>
          <p:cNvPicPr>
            <a:picLocks noChangeAspect="1"/>
          </p:cNvPicPr>
          <p:nvPr userDrawn="1"/>
        </p:nvPicPr>
        <p:blipFill>
          <a:blip r:embed="rId2"/>
          <a:stretch>
            <a:fillRect/>
          </a:stretch>
        </p:blipFill>
        <p:spPr>
          <a:xfrm>
            <a:off x="9483508" y="5578016"/>
            <a:ext cx="2338578" cy="897636"/>
          </a:xfrm>
          <a:prstGeom prst="rect">
            <a:avLst/>
          </a:prstGeom>
        </p:spPr>
      </p:pic>
      <p:grpSp>
        <p:nvGrpSpPr>
          <p:cNvPr id="17" name="Group 4" descr="Enabling a world class Public Service">
            <a:extLst>
              <a:ext uri="{FF2B5EF4-FFF2-40B4-BE49-F238E27FC236}">
                <a16:creationId xmlns:a16="http://schemas.microsoft.com/office/drawing/2014/main" id="{6B3F6053-1727-4489-9692-87E955646139}"/>
              </a:ext>
            </a:extLst>
          </p:cNvPr>
          <p:cNvGrpSpPr>
            <a:grpSpLocks noChangeAspect="1"/>
          </p:cNvGrpSpPr>
          <p:nvPr userDrawn="1"/>
        </p:nvGrpSpPr>
        <p:grpSpPr bwMode="auto">
          <a:xfrm>
            <a:off x="511176" y="542926"/>
            <a:ext cx="1916113" cy="638175"/>
            <a:chOff x="322" y="342"/>
            <a:chExt cx="1207" cy="402"/>
          </a:xfrm>
        </p:grpSpPr>
        <p:sp>
          <p:nvSpPr>
            <p:cNvPr id="18" name="Freeform 5">
              <a:extLst>
                <a:ext uri="{FF2B5EF4-FFF2-40B4-BE49-F238E27FC236}">
                  <a16:creationId xmlns:a16="http://schemas.microsoft.com/office/drawing/2014/main" id="{22601B1B-969A-4CD5-8E80-64850F1B30BF}"/>
                </a:ext>
              </a:extLst>
            </p:cNvPr>
            <p:cNvSpPr>
              <a:spLocks noEditPoints="1"/>
            </p:cNvSpPr>
            <p:nvPr/>
          </p:nvSpPr>
          <p:spPr bwMode="auto">
            <a:xfrm>
              <a:off x="330" y="637"/>
              <a:ext cx="1199" cy="107"/>
            </a:xfrm>
            <a:custGeom>
              <a:avLst/>
              <a:gdLst>
                <a:gd name="T0" fmla="*/ 37 w 1983"/>
                <a:gd name="T1" fmla="*/ 171 h 174"/>
                <a:gd name="T2" fmla="*/ 133 w 1983"/>
                <a:gd name="T3" fmla="*/ 61 h 174"/>
                <a:gd name="T4" fmla="*/ 0 w 1983"/>
                <a:gd name="T5" fmla="*/ 3 h 174"/>
                <a:gd name="T6" fmla="*/ 37 w 1983"/>
                <a:gd name="T7" fmla="*/ 88 h 174"/>
                <a:gd name="T8" fmla="*/ 96 w 1983"/>
                <a:gd name="T9" fmla="*/ 62 h 174"/>
                <a:gd name="T10" fmla="*/ 37 w 1983"/>
                <a:gd name="T11" fmla="*/ 88 h 174"/>
                <a:gd name="T12" fmla="*/ 300 w 1983"/>
                <a:gd name="T13" fmla="*/ 98 h 174"/>
                <a:gd name="T14" fmla="*/ 263 w 1983"/>
                <a:gd name="T15" fmla="*/ 99 h 174"/>
                <a:gd name="T16" fmla="*/ 190 w 1983"/>
                <a:gd name="T17" fmla="*/ 3 h 174"/>
                <a:gd name="T18" fmla="*/ 226 w 1983"/>
                <a:gd name="T19" fmla="*/ 173 h 174"/>
                <a:gd name="T20" fmla="*/ 415 w 1983"/>
                <a:gd name="T21" fmla="*/ 171 h 174"/>
                <a:gd name="T22" fmla="*/ 447 w 1983"/>
                <a:gd name="T23" fmla="*/ 83 h 174"/>
                <a:gd name="T24" fmla="*/ 457 w 1983"/>
                <a:gd name="T25" fmla="*/ 18 h 174"/>
                <a:gd name="T26" fmla="*/ 335 w 1983"/>
                <a:gd name="T27" fmla="*/ 171 h 174"/>
                <a:gd name="T28" fmla="*/ 371 w 1983"/>
                <a:gd name="T29" fmla="*/ 35 h 174"/>
                <a:gd name="T30" fmla="*/ 432 w 1983"/>
                <a:gd name="T31" fmla="*/ 53 h 174"/>
                <a:gd name="T32" fmla="*/ 371 w 1983"/>
                <a:gd name="T33" fmla="*/ 138 h 174"/>
                <a:gd name="T34" fmla="*/ 414 w 1983"/>
                <a:gd name="T35" fmla="*/ 101 h 174"/>
                <a:gd name="T36" fmla="*/ 415 w 1983"/>
                <a:gd name="T37" fmla="*/ 138 h 174"/>
                <a:gd name="T38" fmla="*/ 507 w 1983"/>
                <a:gd name="T39" fmla="*/ 171 h 174"/>
                <a:gd name="T40" fmla="*/ 543 w 1983"/>
                <a:gd name="T41" fmla="*/ 137 h 174"/>
                <a:gd name="T42" fmla="*/ 507 w 1983"/>
                <a:gd name="T43" fmla="*/ 171 h 174"/>
                <a:gd name="T44" fmla="*/ 686 w 1983"/>
                <a:gd name="T45" fmla="*/ 171 h 174"/>
                <a:gd name="T46" fmla="*/ 649 w 1983"/>
                <a:gd name="T47" fmla="*/ 171 h 174"/>
                <a:gd name="T48" fmla="*/ 871 w 1983"/>
                <a:gd name="T49" fmla="*/ 144 h 174"/>
                <a:gd name="T50" fmla="*/ 754 w 1983"/>
                <a:gd name="T51" fmla="*/ 87 h 174"/>
                <a:gd name="T52" fmla="*/ 846 w 1983"/>
                <a:gd name="T53" fmla="*/ 53 h 174"/>
                <a:gd name="T54" fmla="*/ 716 w 1983"/>
                <a:gd name="T55" fmla="*/ 87 h 174"/>
                <a:gd name="T56" fmla="*/ 1022 w 1983"/>
                <a:gd name="T57" fmla="*/ 173 h 174"/>
                <a:gd name="T58" fmla="*/ 1084 w 1983"/>
                <a:gd name="T59" fmla="*/ 121 h 174"/>
                <a:gd name="T60" fmla="*/ 994 w 1983"/>
                <a:gd name="T61" fmla="*/ 48 h 174"/>
                <a:gd name="T62" fmla="*/ 1079 w 1983"/>
                <a:gd name="T63" fmla="*/ 22 h 174"/>
                <a:gd name="T64" fmla="*/ 958 w 1983"/>
                <a:gd name="T65" fmla="*/ 52 h 174"/>
                <a:gd name="T66" fmla="*/ 1047 w 1983"/>
                <a:gd name="T67" fmla="*/ 125 h 174"/>
                <a:gd name="T68" fmla="*/ 951 w 1983"/>
                <a:gd name="T69" fmla="*/ 146 h 174"/>
                <a:gd name="T70" fmla="*/ 1113 w 1983"/>
                <a:gd name="T71" fmla="*/ 171 h 174"/>
                <a:gd name="T72" fmla="*/ 1149 w 1983"/>
                <a:gd name="T73" fmla="*/ 138 h 174"/>
                <a:gd name="T74" fmla="*/ 1229 w 1983"/>
                <a:gd name="T75" fmla="*/ 70 h 174"/>
                <a:gd name="T76" fmla="*/ 1239 w 1983"/>
                <a:gd name="T77" fmla="*/ 36 h 174"/>
                <a:gd name="T78" fmla="*/ 1113 w 1983"/>
                <a:gd name="T79" fmla="*/ 171 h 174"/>
                <a:gd name="T80" fmla="*/ 1309 w 1983"/>
                <a:gd name="T81" fmla="*/ 171 h 174"/>
                <a:gd name="T82" fmla="*/ 1374 w 1983"/>
                <a:gd name="T83" fmla="*/ 171 h 174"/>
                <a:gd name="T84" fmla="*/ 1412 w 1983"/>
                <a:gd name="T85" fmla="*/ 59 h 174"/>
                <a:gd name="T86" fmla="*/ 1349 w 1983"/>
                <a:gd name="T87" fmla="*/ 3 h 174"/>
                <a:gd name="T88" fmla="*/ 1309 w 1983"/>
                <a:gd name="T89" fmla="*/ 84 h 174"/>
                <a:gd name="T90" fmla="*/ 1345 w 1983"/>
                <a:gd name="T91" fmla="*/ 36 h 174"/>
                <a:gd name="T92" fmla="*/ 1346 w 1983"/>
                <a:gd name="T93" fmla="*/ 84 h 174"/>
                <a:gd name="T94" fmla="*/ 1489 w 1983"/>
                <a:gd name="T95" fmla="*/ 172 h 174"/>
                <a:gd name="T96" fmla="*/ 1550 w 1983"/>
                <a:gd name="T97" fmla="*/ 3 h 174"/>
                <a:gd name="T98" fmla="*/ 1421 w 1983"/>
                <a:gd name="T99" fmla="*/ 3 h 174"/>
                <a:gd name="T100" fmla="*/ 1611 w 1983"/>
                <a:gd name="T101" fmla="*/ 171 h 174"/>
                <a:gd name="T102" fmla="*/ 1611 w 1983"/>
                <a:gd name="T103" fmla="*/ 3 h 174"/>
                <a:gd name="T104" fmla="*/ 1763 w 1983"/>
                <a:gd name="T105" fmla="*/ 174 h 174"/>
                <a:gd name="T106" fmla="*/ 1764 w 1983"/>
                <a:gd name="T107" fmla="*/ 140 h 174"/>
                <a:gd name="T108" fmla="*/ 1764 w 1983"/>
                <a:gd name="T109" fmla="*/ 34 h 174"/>
                <a:gd name="T110" fmla="*/ 1765 w 1983"/>
                <a:gd name="T111" fmla="*/ 0 h 174"/>
                <a:gd name="T112" fmla="*/ 1763 w 1983"/>
                <a:gd name="T113" fmla="*/ 174 h 174"/>
                <a:gd name="T114" fmla="*/ 1983 w 1983"/>
                <a:gd name="T115" fmla="*/ 171 h 174"/>
                <a:gd name="T116" fmla="*/ 1892 w 1983"/>
                <a:gd name="T117" fmla="*/ 103 h 174"/>
                <a:gd name="T118" fmla="*/ 1892 w 1983"/>
                <a:gd name="T119" fmla="*/ 70 h 174"/>
                <a:gd name="T120" fmla="*/ 1982 w 1983"/>
                <a:gd name="T121"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3" h="174">
                  <a:moveTo>
                    <a:pt x="0" y="171"/>
                  </a:moveTo>
                  <a:lnTo>
                    <a:pt x="0" y="171"/>
                  </a:lnTo>
                  <a:lnTo>
                    <a:pt x="37" y="171"/>
                  </a:lnTo>
                  <a:lnTo>
                    <a:pt x="37" y="120"/>
                  </a:lnTo>
                  <a:lnTo>
                    <a:pt x="65" y="120"/>
                  </a:lnTo>
                  <a:cubicBezTo>
                    <a:pt x="103" y="120"/>
                    <a:pt x="133" y="100"/>
                    <a:pt x="133" y="61"/>
                  </a:cubicBezTo>
                  <a:lnTo>
                    <a:pt x="133" y="61"/>
                  </a:lnTo>
                  <a:cubicBezTo>
                    <a:pt x="133" y="27"/>
                    <a:pt x="109" y="3"/>
                    <a:pt x="69" y="3"/>
                  </a:cubicBezTo>
                  <a:lnTo>
                    <a:pt x="0" y="3"/>
                  </a:lnTo>
                  <a:lnTo>
                    <a:pt x="0" y="171"/>
                  </a:lnTo>
                  <a:close/>
                  <a:moveTo>
                    <a:pt x="37" y="88"/>
                  </a:moveTo>
                  <a:lnTo>
                    <a:pt x="37" y="88"/>
                  </a:lnTo>
                  <a:lnTo>
                    <a:pt x="37" y="36"/>
                  </a:lnTo>
                  <a:lnTo>
                    <a:pt x="66" y="36"/>
                  </a:lnTo>
                  <a:cubicBezTo>
                    <a:pt x="84" y="36"/>
                    <a:pt x="96" y="45"/>
                    <a:pt x="96" y="62"/>
                  </a:cubicBezTo>
                  <a:lnTo>
                    <a:pt x="96" y="62"/>
                  </a:lnTo>
                  <a:cubicBezTo>
                    <a:pt x="96" y="76"/>
                    <a:pt x="85" y="88"/>
                    <a:pt x="66" y="88"/>
                  </a:cubicBezTo>
                  <a:lnTo>
                    <a:pt x="37" y="88"/>
                  </a:lnTo>
                  <a:close/>
                  <a:moveTo>
                    <a:pt x="226" y="173"/>
                  </a:moveTo>
                  <a:lnTo>
                    <a:pt x="226" y="173"/>
                  </a:lnTo>
                  <a:cubicBezTo>
                    <a:pt x="271" y="173"/>
                    <a:pt x="300" y="148"/>
                    <a:pt x="300" y="98"/>
                  </a:cubicBezTo>
                  <a:lnTo>
                    <a:pt x="300" y="3"/>
                  </a:lnTo>
                  <a:lnTo>
                    <a:pt x="263" y="3"/>
                  </a:lnTo>
                  <a:lnTo>
                    <a:pt x="263" y="99"/>
                  </a:lnTo>
                  <a:cubicBezTo>
                    <a:pt x="263" y="126"/>
                    <a:pt x="249" y="139"/>
                    <a:pt x="227" y="139"/>
                  </a:cubicBezTo>
                  <a:cubicBezTo>
                    <a:pt x="204" y="139"/>
                    <a:pt x="190" y="125"/>
                    <a:pt x="190" y="98"/>
                  </a:cubicBezTo>
                  <a:lnTo>
                    <a:pt x="190" y="3"/>
                  </a:lnTo>
                  <a:lnTo>
                    <a:pt x="153" y="3"/>
                  </a:lnTo>
                  <a:lnTo>
                    <a:pt x="153" y="99"/>
                  </a:lnTo>
                  <a:cubicBezTo>
                    <a:pt x="153" y="148"/>
                    <a:pt x="181" y="173"/>
                    <a:pt x="226" y="173"/>
                  </a:cubicBezTo>
                  <a:close/>
                  <a:moveTo>
                    <a:pt x="335" y="171"/>
                  </a:moveTo>
                  <a:lnTo>
                    <a:pt x="335" y="171"/>
                  </a:lnTo>
                  <a:lnTo>
                    <a:pt x="415" y="171"/>
                  </a:lnTo>
                  <a:cubicBezTo>
                    <a:pt x="453" y="171"/>
                    <a:pt x="478" y="155"/>
                    <a:pt x="478" y="125"/>
                  </a:cubicBezTo>
                  <a:lnTo>
                    <a:pt x="478" y="124"/>
                  </a:lnTo>
                  <a:cubicBezTo>
                    <a:pt x="478" y="102"/>
                    <a:pt x="466" y="90"/>
                    <a:pt x="447" y="83"/>
                  </a:cubicBezTo>
                  <a:cubicBezTo>
                    <a:pt x="459" y="76"/>
                    <a:pt x="469" y="66"/>
                    <a:pt x="469" y="47"/>
                  </a:cubicBezTo>
                  <a:lnTo>
                    <a:pt x="469" y="46"/>
                  </a:lnTo>
                  <a:cubicBezTo>
                    <a:pt x="469" y="35"/>
                    <a:pt x="465" y="25"/>
                    <a:pt x="457" y="18"/>
                  </a:cubicBezTo>
                  <a:cubicBezTo>
                    <a:pt x="448" y="8"/>
                    <a:pt x="433" y="3"/>
                    <a:pt x="413" y="3"/>
                  </a:cubicBezTo>
                  <a:lnTo>
                    <a:pt x="335" y="3"/>
                  </a:lnTo>
                  <a:lnTo>
                    <a:pt x="335" y="171"/>
                  </a:lnTo>
                  <a:close/>
                  <a:moveTo>
                    <a:pt x="371" y="71"/>
                  </a:moveTo>
                  <a:lnTo>
                    <a:pt x="371" y="71"/>
                  </a:lnTo>
                  <a:lnTo>
                    <a:pt x="371" y="35"/>
                  </a:lnTo>
                  <a:lnTo>
                    <a:pt x="408" y="35"/>
                  </a:lnTo>
                  <a:cubicBezTo>
                    <a:pt x="424" y="35"/>
                    <a:pt x="432" y="41"/>
                    <a:pt x="432" y="52"/>
                  </a:cubicBezTo>
                  <a:lnTo>
                    <a:pt x="432" y="53"/>
                  </a:lnTo>
                  <a:cubicBezTo>
                    <a:pt x="432" y="65"/>
                    <a:pt x="422" y="71"/>
                    <a:pt x="406" y="71"/>
                  </a:cubicBezTo>
                  <a:lnTo>
                    <a:pt x="371" y="71"/>
                  </a:lnTo>
                  <a:close/>
                  <a:moveTo>
                    <a:pt x="371" y="138"/>
                  </a:moveTo>
                  <a:lnTo>
                    <a:pt x="371" y="138"/>
                  </a:lnTo>
                  <a:lnTo>
                    <a:pt x="371" y="101"/>
                  </a:lnTo>
                  <a:lnTo>
                    <a:pt x="414" y="101"/>
                  </a:lnTo>
                  <a:cubicBezTo>
                    <a:pt x="433" y="101"/>
                    <a:pt x="442" y="108"/>
                    <a:pt x="442" y="120"/>
                  </a:cubicBezTo>
                  <a:lnTo>
                    <a:pt x="442" y="120"/>
                  </a:lnTo>
                  <a:cubicBezTo>
                    <a:pt x="442" y="133"/>
                    <a:pt x="432" y="138"/>
                    <a:pt x="415" y="138"/>
                  </a:cubicBezTo>
                  <a:lnTo>
                    <a:pt x="371" y="138"/>
                  </a:lnTo>
                  <a:close/>
                  <a:moveTo>
                    <a:pt x="507" y="171"/>
                  </a:moveTo>
                  <a:lnTo>
                    <a:pt x="507" y="171"/>
                  </a:lnTo>
                  <a:lnTo>
                    <a:pt x="627" y="171"/>
                  </a:lnTo>
                  <a:lnTo>
                    <a:pt x="627" y="137"/>
                  </a:lnTo>
                  <a:lnTo>
                    <a:pt x="543" y="137"/>
                  </a:lnTo>
                  <a:lnTo>
                    <a:pt x="543" y="3"/>
                  </a:lnTo>
                  <a:lnTo>
                    <a:pt x="507" y="3"/>
                  </a:lnTo>
                  <a:lnTo>
                    <a:pt x="507" y="171"/>
                  </a:lnTo>
                  <a:close/>
                  <a:moveTo>
                    <a:pt x="649" y="171"/>
                  </a:moveTo>
                  <a:lnTo>
                    <a:pt x="649" y="171"/>
                  </a:lnTo>
                  <a:lnTo>
                    <a:pt x="686" y="171"/>
                  </a:lnTo>
                  <a:lnTo>
                    <a:pt x="686" y="3"/>
                  </a:lnTo>
                  <a:lnTo>
                    <a:pt x="649" y="3"/>
                  </a:lnTo>
                  <a:lnTo>
                    <a:pt x="649" y="171"/>
                  </a:lnTo>
                  <a:close/>
                  <a:moveTo>
                    <a:pt x="802" y="174"/>
                  </a:moveTo>
                  <a:lnTo>
                    <a:pt x="802" y="174"/>
                  </a:lnTo>
                  <a:cubicBezTo>
                    <a:pt x="834" y="174"/>
                    <a:pt x="853" y="162"/>
                    <a:pt x="871" y="144"/>
                  </a:cubicBezTo>
                  <a:lnTo>
                    <a:pt x="847" y="120"/>
                  </a:lnTo>
                  <a:cubicBezTo>
                    <a:pt x="834" y="132"/>
                    <a:pt x="822" y="140"/>
                    <a:pt x="803" y="140"/>
                  </a:cubicBezTo>
                  <a:cubicBezTo>
                    <a:pt x="774" y="140"/>
                    <a:pt x="754" y="116"/>
                    <a:pt x="754" y="87"/>
                  </a:cubicBezTo>
                  <a:lnTo>
                    <a:pt x="754" y="86"/>
                  </a:lnTo>
                  <a:cubicBezTo>
                    <a:pt x="754" y="58"/>
                    <a:pt x="775" y="34"/>
                    <a:pt x="803" y="34"/>
                  </a:cubicBezTo>
                  <a:cubicBezTo>
                    <a:pt x="820" y="34"/>
                    <a:pt x="833" y="41"/>
                    <a:pt x="846" y="53"/>
                  </a:cubicBezTo>
                  <a:lnTo>
                    <a:pt x="869" y="26"/>
                  </a:lnTo>
                  <a:cubicBezTo>
                    <a:pt x="854" y="10"/>
                    <a:pt x="835" y="0"/>
                    <a:pt x="803" y="0"/>
                  </a:cubicBezTo>
                  <a:cubicBezTo>
                    <a:pt x="752" y="0"/>
                    <a:pt x="716" y="39"/>
                    <a:pt x="716" y="87"/>
                  </a:cubicBezTo>
                  <a:lnTo>
                    <a:pt x="716" y="87"/>
                  </a:lnTo>
                  <a:cubicBezTo>
                    <a:pt x="716" y="136"/>
                    <a:pt x="752" y="174"/>
                    <a:pt x="802" y="174"/>
                  </a:cubicBezTo>
                  <a:close/>
                  <a:moveTo>
                    <a:pt x="1022" y="173"/>
                  </a:moveTo>
                  <a:lnTo>
                    <a:pt x="1022" y="173"/>
                  </a:lnTo>
                  <a:cubicBezTo>
                    <a:pt x="1059" y="173"/>
                    <a:pt x="1084" y="154"/>
                    <a:pt x="1084" y="121"/>
                  </a:cubicBezTo>
                  <a:lnTo>
                    <a:pt x="1084" y="121"/>
                  </a:lnTo>
                  <a:cubicBezTo>
                    <a:pt x="1084" y="91"/>
                    <a:pt x="1065" y="79"/>
                    <a:pt x="1031" y="70"/>
                  </a:cubicBezTo>
                  <a:cubicBezTo>
                    <a:pt x="1002" y="63"/>
                    <a:pt x="994" y="59"/>
                    <a:pt x="994" y="48"/>
                  </a:cubicBezTo>
                  <a:lnTo>
                    <a:pt x="994" y="48"/>
                  </a:lnTo>
                  <a:cubicBezTo>
                    <a:pt x="994" y="40"/>
                    <a:pt x="1002" y="33"/>
                    <a:pt x="1016" y="33"/>
                  </a:cubicBezTo>
                  <a:cubicBezTo>
                    <a:pt x="1030" y="33"/>
                    <a:pt x="1045" y="39"/>
                    <a:pt x="1060" y="50"/>
                  </a:cubicBezTo>
                  <a:lnTo>
                    <a:pt x="1079" y="22"/>
                  </a:lnTo>
                  <a:cubicBezTo>
                    <a:pt x="1062" y="8"/>
                    <a:pt x="1041" y="0"/>
                    <a:pt x="1017" y="0"/>
                  </a:cubicBezTo>
                  <a:cubicBezTo>
                    <a:pt x="982" y="0"/>
                    <a:pt x="958" y="21"/>
                    <a:pt x="958" y="51"/>
                  </a:cubicBezTo>
                  <a:lnTo>
                    <a:pt x="958" y="52"/>
                  </a:lnTo>
                  <a:cubicBezTo>
                    <a:pt x="958" y="85"/>
                    <a:pt x="980" y="94"/>
                    <a:pt x="1013" y="103"/>
                  </a:cubicBezTo>
                  <a:cubicBezTo>
                    <a:pt x="1042" y="110"/>
                    <a:pt x="1047" y="115"/>
                    <a:pt x="1047" y="124"/>
                  </a:cubicBezTo>
                  <a:lnTo>
                    <a:pt x="1047" y="125"/>
                  </a:lnTo>
                  <a:cubicBezTo>
                    <a:pt x="1047" y="135"/>
                    <a:pt x="1038" y="141"/>
                    <a:pt x="1023" y="141"/>
                  </a:cubicBezTo>
                  <a:cubicBezTo>
                    <a:pt x="1004" y="141"/>
                    <a:pt x="988" y="133"/>
                    <a:pt x="973" y="120"/>
                  </a:cubicBezTo>
                  <a:lnTo>
                    <a:pt x="951" y="146"/>
                  </a:lnTo>
                  <a:cubicBezTo>
                    <a:pt x="971" y="164"/>
                    <a:pt x="997" y="173"/>
                    <a:pt x="1022" y="173"/>
                  </a:cubicBezTo>
                  <a:close/>
                  <a:moveTo>
                    <a:pt x="1113" y="171"/>
                  </a:moveTo>
                  <a:lnTo>
                    <a:pt x="1113" y="171"/>
                  </a:lnTo>
                  <a:lnTo>
                    <a:pt x="1241" y="171"/>
                  </a:lnTo>
                  <a:lnTo>
                    <a:pt x="1241" y="138"/>
                  </a:lnTo>
                  <a:lnTo>
                    <a:pt x="1149" y="138"/>
                  </a:lnTo>
                  <a:lnTo>
                    <a:pt x="1149" y="103"/>
                  </a:lnTo>
                  <a:lnTo>
                    <a:pt x="1229" y="103"/>
                  </a:lnTo>
                  <a:lnTo>
                    <a:pt x="1229" y="70"/>
                  </a:lnTo>
                  <a:lnTo>
                    <a:pt x="1149" y="70"/>
                  </a:lnTo>
                  <a:lnTo>
                    <a:pt x="1149" y="36"/>
                  </a:lnTo>
                  <a:lnTo>
                    <a:pt x="1239" y="36"/>
                  </a:lnTo>
                  <a:lnTo>
                    <a:pt x="1239" y="3"/>
                  </a:lnTo>
                  <a:lnTo>
                    <a:pt x="1113" y="3"/>
                  </a:lnTo>
                  <a:lnTo>
                    <a:pt x="1113" y="171"/>
                  </a:lnTo>
                  <a:close/>
                  <a:moveTo>
                    <a:pt x="1272" y="171"/>
                  </a:moveTo>
                  <a:lnTo>
                    <a:pt x="1272" y="171"/>
                  </a:lnTo>
                  <a:lnTo>
                    <a:pt x="1309" y="171"/>
                  </a:lnTo>
                  <a:lnTo>
                    <a:pt x="1309" y="117"/>
                  </a:lnTo>
                  <a:lnTo>
                    <a:pt x="1338" y="117"/>
                  </a:lnTo>
                  <a:lnTo>
                    <a:pt x="1374" y="171"/>
                  </a:lnTo>
                  <a:lnTo>
                    <a:pt x="1417" y="171"/>
                  </a:lnTo>
                  <a:lnTo>
                    <a:pt x="1376" y="111"/>
                  </a:lnTo>
                  <a:cubicBezTo>
                    <a:pt x="1397" y="103"/>
                    <a:pt x="1412" y="86"/>
                    <a:pt x="1412" y="59"/>
                  </a:cubicBezTo>
                  <a:lnTo>
                    <a:pt x="1412" y="58"/>
                  </a:lnTo>
                  <a:cubicBezTo>
                    <a:pt x="1412" y="42"/>
                    <a:pt x="1407" y="29"/>
                    <a:pt x="1398" y="20"/>
                  </a:cubicBezTo>
                  <a:cubicBezTo>
                    <a:pt x="1386" y="9"/>
                    <a:pt x="1370" y="3"/>
                    <a:pt x="1349" y="3"/>
                  </a:cubicBezTo>
                  <a:lnTo>
                    <a:pt x="1272" y="3"/>
                  </a:lnTo>
                  <a:lnTo>
                    <a:pt x="1272" y="171"/>
                  </a:lnTo>
                  <a:close/>
                  <a:moveTo>
                    <a:pt x="1309" y="84"/>
                  </a:moveTo>
                  <a:lnTo>
                    <a:pt x="1309" y="84"/>
                  </a:lnTo>
                  <a:lnTo>
                    <a:pt x="1309" y="36"/>
                  </a:lnTo>
                  <a:lnTo>
                    <a:pt x="1345" y="36"/>
                  </a:lnTo>
                  <a:cubicBezTo>
                    <a:pt x="1363" y="36"/>
                    <a:pt x="1374" y="44"/>
                    <a:pt x="1374" y="60"/>
                  </a:cubicBezTo>
                  <a:lnTo>
                    <a:pt x="1374" y="61"/>
                  </a:lnTo>
                  <a:cubicBezTo>
                    <a:pt x="1374" y="75"/>
                    <a:pt x="1364" y="84"/>
                    <a:pt x="1346" y="84"/>
                  </a:cubicBezTo>
                  <a:lnTo>
                    <a:pt x="1309" y="84"/>
                  </a:lnTo>
                  <a:close/>
                  <a:moveTo>
                    <a:pt x="1489" y="172"/>
                  </a:moveTo>
                  <a:lnTo>
                    <a:pt x="1489" y="172"/>
                  </a:lnTo>
                  <a:lnTo>
                    <a:pt x="1522" y="172"/>
                  </a:lnTo>
                  <a:lnTo>
                    <a:pt x="1589" y="3"/>
                  </a:lnTo>
                  <a:lnTo>
                    <a:pt x="1550" y="3"/>
                  </a:lnTo>
                  <a:lnTo>
                    <a:pt x="1506" y="121"/>
                  </a:lnTo>
                  <a:lnTo>
                    <a:pt x="1462" y="3"/>
                  </a:lnTo>
                  <a:lnTo>
                    <a:pt x="1421" y="3"/>
                  </a:lnTo>
                  <a:lnTo>
                    <a:pt x="1489" y="172"/>
                  </a:lnTo>
                  <a:close/>
                  <a:moveTo>
                    <a:pt x="1611" y="171"/>
                  </a:moveTo>
                  <a:lnTo>
                    <a:pt x="1611" y="171"/>
                  </a:lnTo>
                  <a:lnTo>
                    <a:pt x="1648" y="171"/>
                  </a:lnTo>
                  <a:lnTo>
                    <a:pt x="1648" y="3"/>
                  </a:lnTo>
                  <a:lnTo>
                    <a:pt x="1611" y="3"/>
                  </a:lnTo>
                  <a:lnTo>
                    <a:pt x="1611" y="171"/>
                  </a:lnTo>
                  <a:close/>
                  <a:moveTo>
                    <a:pt x="1763" y="174"/>
                  </a:moveTo>
                  <a:lnTo>
                    <a:pt x="1763" y="174"/>
                  </a:lnTo>
                  <a:cubicBezTo>
                    <a:pt x="1796" y="174"/>
                    <a:pt x="1815" y="162"/>
                    <a:pt x="1832" y="144"/>
                  </a:cubicBezTo>
                  <a:lnTo>
                    <a:pt x="1808" y="120"/>
                  </a:lnTo>
                  <a:cubicBezTo>
                    <a:pt x="1795" y="132"/>
                    <a:pt x="1784" y="140"/>
                    <a:pt x="1764" y="140"/>
                  </a:cubicBezTo>
                  <a:cubicBezTo>
                    <a:pt x="1736" y="140"/>
                    <a:pt x="1716" y="116"/>
                    <a:pt x="1716" y="87"/>
                  </a:cubicBezTo>
                  <a:lnTo>
                    <a:pt x="1716" y="86"/>
                  </a:lnTo>
                  <a:cubicBezTo>
                    <a:pt x="1716" y="58"/>
                    <a:pt x="1736" y="34"/>
                    <a:pt x="1764" y="34"/>
                  </a:cubicBezTo>
                  <a:cubicBezTo>
                    <a:pt x="1781" y="34"/>
                    <a:pt x="1794" y="41"/>
                    <a:pt x="1807" y="53"/>
                  </a:cubicBezTo>
                  <a:lnTo>
                    <a:pt x="1831" y="26"/>
                  </a:lnTo>
                  <a:cubicBezTo>
                    <a:pt x="1815" y="10"/>
                    <a:pt x="1796" y="0"/>
                    <a:pt x="1765" y="0"/>
                  </a:cubicBezTo>
                  <a:cubicBezTo>
                    <a:pt x="1713" y="0"/>
                    <a:pt x="1677" y="39"/>
                    <a:pt x="1677" y="87"/>
                  </a:cubicBezTo>
                  <a:lnTo>
                    <a:pt x="1677" y="87"/>
                  </a:lnTo>
                  <a:cubicBezTo>
                    <a:pt x="1677" y="136"/>
                    <a:pt x="1714" y="174"/>
                    <a:pt x="1763" y="174"/>
                  </a:cubicBezTo>
                  <a:close/>
                  <a:moveTo>
                    <a:pt x="1855" y="171"/>
                  </a:moveTo>
                  <a:lnTo>
                    <a:pt x="1855" y="171"/>
                  </a:lnTo>
                  <a:lnTo>
                    <a:pt x="1983" y="171"/>
                  </a:lnTo>
                  <a:lnTo>
                    <a:pt x="1983" y="138"/>
                  </a:lnTo>
                  <a:lnTo>
                    <a:pt x="1892" y="138"/>
                  </a:lnTo>
                  <a:lnTo>
                    <a:pt x="1892" y="103"/>
                  </a:lnTo>
                  <a:lnTo>
                    <a:pt x="1971" y="103"/>
                  </a:lnTo>
                  <a:lnTo>
                    <a:pt x="1971" y="70"/>
                  </a:lnTo>
                  <a:lnTo>
                    <a:pt x="1892" y="70"/>
                  </a:lnTo>
                  <a:lnTo>
                    <a:pt x="1892" y="36"/>
                  </a:lnTo>
                  <a:lnTo>
                    <a:pt x="1982" y="36"/>
                  </a:lnTo>
                  <a:lnTo>
                    <a:pt x="1982" y="3"/>
                  </a:lnTo>
                  <a:lnTo>
                    <a:pt x="1855" y="3"/>
                  </a:lnTo>
                  <a:lnTo>
                    <a:pt x="1855" y="171"/>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6">
              <a:extLst>
                <a:ext uri="{FF2B5EF4-FFF2-40B4-BE49-F238E27FC236}">
                  <a16:creationId xmlns:a16="http://schemas.microsoft.com/office/drawing/2014/main" id="{3E9C5BC5-CA89-4E5E-8D75-4F918265426B}"/>
                </a:ext>
              </a:extLst>
            </p:cNvPr>
            <p:cNvSpPr>
              <a:spLocks noEditPoints="1"/>
            </p:cNvSpPr>
            <p:nvPr/>
          </p:nvSpPr>
          <p:spPr bwMode="auto">
            <a:xfrm>
              <a:off x="322" y="490"/>
              <a:ext cx="1093" cy="106"/>
            </a:xfrm>
            <a:custGeom>
              <a:avLst/>
              <a:gdLst>
                <a:gd name="T0" fmla="*/ 90 w 1808"/>
                <a:gd name="T1" fmla="*/ 172 h 174"/>
                <a:gd name="T2" fmla="*/ 198 w 1808"/>
                <a:gd name="T3" fmla="*/ 172 h 174"/>
                <a:gd name="T4" fmla="*/ 182 w 1808"/>
                <a:gd name="T5" fmla="*/ 117 h 174"/>
                <a:gd name="T6" fmla="*/ 75 w 1808"/>
                <a:gd name="T7" fmla="*/ 117 h 174"/>
                <a:gd name="T8" fmla="*/ 57 w 1808"/>
                <a:gd name="T9" fmla="*/ 172 h 174"/>
                <a:gd name="T10" fmla="*/ 441 w 1808"/>
                <a:gd name="T11" fmla="*/ 87 h 174"/>
                <a:gd name="T12" fmla="*/ 262 w 1808"/>
                <a:gd name="T13" fmla="*/ 87 h 174"/>
                <a:gd name="T14" fmla="*/ 352 w 1808"/>
                <a:gd name="T15" fmla="*/ 140 h 174"/>
                <a:gd name="T16" fmla="*/ 301 w 1808"/>
                <a:gd name="T17" fmla="*/ 86 h 174"/>
                <a:gd name="T18" fmla="*/ 402 w 1808"/>
                <a:gd name="T19" fmla="*/ 87 h 174"/>
                <a:gd name="T20" fmla="*/ 470 w 1808"/>
                <a:gd name="T21" fmla="*/ 171 h 174"/>
                <a:gd name="T22" fmla="*/ 536 w 1808"/>
                <a:gd name="T23" fmla="*/ 117 h 174"/>
                <a:gd name="T24" fmla="*/ 574 w 1808"/>
                <a:gd name="T25" fmla="*/ 111 h 174"/>
                <a:gd name="T26" fmla="*/ 595 w 1808"/>
                <a:gd name="T27" fmla="*/ 20 h 174"/>
                <a:gd name="T28" fmla="*/ 470 w 1808"/>
                <a:gd name="T29" fmla="*/ 171 h 174"/>
                <a:gd name="T30" fmla="*/ 507 w 1808"/>
                <a:gd name="T31" fmla="*/ 36 h 174"/>
                <a:gd name="T32" fmla="*/ 572 w 1808"/>
                <a:gd name="T33" fmla="*/ 61 h 174"/>
                <a:gd name="T34" fmla="*/ 640 w 1808"/>
                <a:gd name="T35" fmla="*/ 171 h 174"/>
                <a:gd name="T36" fmla="*/ 761 w 1808"/>
                <a:gd name="T37" fmla="*/ 137 h 174"/>
                <a:gd name="T38" fmla="*/ 640 w 1808"/>
                <a:gd name="T39" fmla="*/ 3 h 174"/>
                <a:gd name="T40" fmla="*/ 782 w 1808"/>
                <a:gd name="T41" fmla="*/ 171 h 174"/>
                <a:gd name="T42" fmla="*/ 937 w 1808"/>
                <a:gd name="T43" fmla="*/ 86 h 174"/>
                <a:gd name="T44" fmla="*/ 782 w 1808"/>
                <a:gd name="T45" fmla="*/ 171 h 174"/>
                <a:gd name="T46" fmla="*/ 819 w 1808"/>
                <a:gd name="T47" fmla="*/ 36 h 174"/>
                <a:gd name="T48" fmla="*/ 898 w 1808"/>
                <a:gd name="T49" fmla="*/ 87 h 174"/>
                <a:gd name="T50" fmla="*/ 1111 w 1808"/>
                <a:gd name="T51" fmla="*/ 174 h 174"/>
                <a:gd name="T52" fmla="*/ 1156 w 1808"/>
                <a:gd name="T53" fmla="*/ 120 h 174"/>
                <a:gd name="T54" fmla="*/ 1063 w 1808"/>
                <a:gd name="T55" fmla="*/ 86 h 174"/>
                <a:gd name="T56" fmla="*/ 1178 w 1808"/>
                <a:gd name="T57" fmla="*/ 26 h 174"/>
                <a:gd name="T58" fmla="*/ 1025 w 1808"/>
                <a:gd name="T59" fmla="*/ 87 h 174"/>
                <a:gd name="T60" fmla="*/ 1203 w 1808"/>
                <a:gd name="T61" fmla="*/ 171 h 174"/>
                <a:gd name="T62" fmla="*/ 1240 w 1808"/>
                <a:gd name="T63" fmla="*/ 137 h 174"/>
                <a:gd name="T64" fmla="*/ 1203 w 1808"/>
                <a:gd name="T65" fmla="*/ 171 h 174"/>
                <a:gd name="T66" fmla="*/ 1376 w 1808"/>
                <a:gd name="T67" fmla="*/ 171 h 174"/>
                <a:gd name="T68" fmla="*/ 1477 w 1808"/>
                <a:gd name="T69" fmla="*/ 171 h 174"/>
                <a:gd name="T70" fmla="*/ 1410 w 1808"/>
                <a:gd name="T71" fmla="*/ 2 h 174"/>
                <a:gd name="T72" fmla="*/ 1404 w 1808"/>
                <a:gd name="T73" fmla="*/ 100 h 174"/>
                <a:gd name="T74" fmla="*/ 1404 w 1808"/>
                <a:gd name="T75" fmla="*/ 100 h 174"/>
                <a:gd name="T76" fmla="*/ 1659 w 1808"/>
                <a:gd name="T77" fmla="*/ 121 h 174"/>
                <a:gd name="T78" fmla="*/ 1570 w 1808"/>
                <a:gd name="T79" fmla="*/ 48 h 174"/>
                <a:gd name="T80" fmla="*/ 1635 w 1808"/>
                <a:gd name="T81" fmla="*/ 50 h 174"/>
                <a:gd name="T82" fmla="*/ 1533 w 1808"/>
                <a:gd name="T83" fmla="*/ 51 h 174"/>
                <a:gd name="T84" fmla="*/ 1622 w 1808"/>
                <a:gd name="T85" fmla="*/ 124 h 174"/>
                <a:gd name="T86" fmla="*/ 1548 w 1808"/>
                <a:gd name="T87" fmla="*/ 120 h 174"/>
                <a:gd name="T88" fmla="*/ 1746 w 1808"/>
                <a:gd name="T89" fmla="*/ 173 h 174"/>
                <a:gd name="T90" fmla="*/ 1808 w 1808"/>
                <a:gd name="T91" fmla="*/ 121 h 174"/>
                <a:gd name="T92" fmla="*/ 1718 w 1808"/>
                <a:gd name="T93" fmla="*/ 48 h 174"/>
                <a:gd name="T94" fmla="*/ 1803 w 1808"/>
                <a:gd name="T95" fmla="*/ 22 h 174"/>
                <a:gd name="T96" fmla="*/ 1681 w 1808"/>
                <a:gd name="T97" fmla="*/ 52 h 174"/>
                <a:gd name="T98" fmla="*/ 1771 w 1808"/>
                <a:gd name="T99" fmla="*/ 125 h 174"/>
                <a:gd name="T100" fmla="*/ 1675 w 1808"/>
                <a:gd name="T101"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8" h="174">
                  <a:moveTo>
                    <a:pt x="57" y="172"/>
                  </a:moveTo>
                  <a:lnTo>
                    <a:pt x="57" y="172"/>
                  </a:lnTo>
                  <a:lnTo>
                    <a:pt x="90" y="172"/>
                  </a:lnTo>
                  <a:lnTo>
                    <a:pt x="128" y="62"/>
                  </a:lnTo>
                  <a:lnTo>
                    <a:pt x="165" y="172"/>
                  </a:lnTo>
                  <a:lnTo>
                    <a:pt x="198" y="172"/>
                  </a:lnTo>
                  <a:lnTo>
                    <a:pt x="255" y="3"/>
                  </a:lnTo>
                  <a:lnTo>
                    <a:pt x="216" y="3"/>
                  </a:lnTo>
                  <a:lnTo>
                    <a:pt x="182" y="117"/>
                  </a:lnTo>
                  <a:lnTo>
                    <a:pt x="144" y="2"/>
                  </a:lnTo>
                  <a:lnTo>
                    <a:pt x="112" y="2"/>
                  </a:lnTo>
                  <a:lnTo>
                    <a:pt x="75" y="117"/>
                  </a:lnTo>
                  <a:lnTo>
                    <a:pt x="40" y="3"/>
                  </a:lnTo>
                  <a:lnTo>
                    <a:pt x="0" y="3"/>
                  </a:lnTo>
                  <a:lnTo>
                    <a:pt x="57" y="172"/>
                  </a:lnTo>
                  <a:close/>
                  <a:moveTo>
                    <a:pt x="351" y="174"/>
                  </a:moveTo>
                  <a:lnTo>
                    <a:pt x="351" y="174"/>
                  </a:lnTo>
                  <a:cubicBezTo>
                    <a:pt x="403" y="174"/>
                    <a:pt x="441" y="135"/>
                    <a:pt x="441" y="87"/>
                  </a:cubicBezTo>
                  <a:lnTo>
                    <a:pt x="441" y="86"/>
                  </a:lnTo>
                  <a:cubicBezTo>
                    <a:pt x="441" y="39"/>
                    <a:pt x="404" y="0"/>
                    <a:pt x="352" y="0"/>
                  </a:cubicBezTo>
                  <a:cubicBezTo>
                    <a:pt x="300" y="0"/>
                    <a:pt x="262" y="39"/>
                    <a:pt x="262" y="87"/>
                  </a:cubicBezTo>
                  <a:lnTo>
                    <a:pt x="262" y="87"/>
                  </a:lnTo>
                  <a:cubicBezTo>
                    <a:pt x="262" y="135"/>
                    <a:pt x="300" y="174"/>
                    <a:pt x="351" y="174"/>
                  </a:cubicBezTo>
                  <a:close/>
                  <a:moveTo>
                    <a:pt x="352" y="140"/>
                  </a:moveTo>
                  <a:lnTo>
                    <a:pt x="352" y="140"/>
                  </a:lnTo>
                  <a:cubicBezTo>
                    <a:pt x="322" y="140"/>
                    <a:pt x="301" y="116"/>
                    <a:pt x="301" y="87"/>
                  </a:cubicBezTo>
                  <a:lnTo>
                    <a:pt x="301" y="86"/>
                  </a:lnTo>
                  <a:cubicBezTo>
                    <a:pt x="301" y="58"/>
                    <a:pt x="322" y="34"/>
                    <a:pt x="351" y="34"/>
                  </a:cubicBezTo>
                  <a:cubicBezTo>
                    <a:pt x="381" y="34"/>
                    <a:pt x="402" y="58"/>
                    <a:pt x="402" y="87"/>
                  </a:cubicBezTo>
                  <a:lnTo>
                    <a:pt x="402" y="87"/>
                  </a:lnTo>
                  <a:cubicBezTo>
                    <a:pt x="402" y="116"/>
                    <a:pt x="382" y="140"/>
                    <a:pt x="352" y="140"/>
                  </a:cubicBezTo>
                  <a:close/>
                  <a:moveTo>
                    <a:pt x="470" y="171"/>
                  </a:moveTo>
                  <a:lnTo>
                    <a:pt x="470" y="171"/>
                  </a:lnTo>
                  <a:lnTo>
                    <a:pt x="507" y="171"/>
                  </a:lnTo>
                  <a:lnTo>
                    <a:pt x="507" y="117"/>
                  </a:lnTo>
                  <a:lnTo>
                    <a:pt x="536" y="117"/>
                  </a:lnTo>
                  <a:lnTo>
                    <a:pt x="572" y="171"/>
                  </a:lnTo>
                  <a:lnTo>
                    <a:pt x="615" y="171"/>
                  </a:lnTo>
                  <a:lnTo>
                    <a:pt x="574" y="111"/>
                  </a:lnTo>
                  <a:cubicBezTo>
                    <a:pt x="595" y="103"/>
                    <a:pt x="610" y="86"/>
                    <a:pt x="610" y="59"/>
                  </a:cubicBezTo>
                  <a:lnTo>
                    <a:pt x="610" y="58"/>
                  </a:lnTo>
                  <a:cubicBezTo>
                    <a:pt x="610" y="42"/>
                    <a:pt x="605" y="29"/>
                    <a:pt x="595" y="20"/>
                  </a:cubicBezTo>
                  <a:cubicBezTo>
                    <a:pt x="584" y="9"/>
                    <a:pt x="568" y="3"/>
                    <a:pt x="546" y="3"/>
                  </a:cubicBezTo>
                  <a:lnTo>
                    <a:pt x="470" y="3"/>
                  </a:lnTo>
                  <a:lnTo>
                    <a:pt x="470" y="171"/>
                  </a:lnTo>
                  <a:close/>
                  <a:moveTo>
                    <a:pt x="507" y="84"/>
                  </a:moveTo>
                  <a:lnTo>
                    <a:pt x="507" y="84"/>
                  </a:lnTo>
                  <a:lnTo>
                    <a:pt x="507" y="36"/>
                  </a:lnTo>
                  <a:lnTo>
                    <a:pt x="543" y="36"/>
                  </a:lnTo>
                  <a:cubicBezTo>
                    <a:pt x="561" y="36"/>
                    <a:pt x="572" y="44"/>
                    <a:pt x="572" y="60"/>
                  </a:cubicBezTo>
                  <a:lnTo>
                    <a:pt x="572" y="61"/>
                  </a:lnTo>
                  <a:cubicBezTo>
                    <a:pt x="572" y="75"/>
                    <a:pt x="562" y="84"/>
                    <a:pt x="544" y="84"/>
                  </a:cubicBezTo>
                  <a:lnTo>
                    <a:pt x="507" y="84"/>
                  </a:lnTo>
                  <a:close/>
                  <a:moveTo>
                    <a:pt x="640" y="171"/>
                  </a:moveTo>
                  <a:lnTo>
                    <a:pt x="640" y="171"/>
                  </a:lnTo>
                  <a:lnTo>
                    <a:pt x="761" y="171"/>
                  </a:lnTo>
                  <a:lnTo>
                    <a:pt x="761" y="137"/>
                  </a:lnTo>
                  <a:lnTo>
                    <a:pt x="677" y="137"/>
                  </a:lnTo>
                  <a:lnTo>
                    <a:pt x="677" y="3"/>
                  </a:lnTo>
                  <a:lnTo>
                    <a:pt x="640" y="3"/>
                  </a:lnTo>
                  <a:lnTo>
                    <a:pt x="640" y="171"/>
                  </a:lnTo>
                  <a:close/>
                  <a:moveTo>
                    <a:pt x="782" y="171"/>
                  </a:moveTo>
                  <a:lnTo>
                    <a:pt x="782" y="171"/>
                  </a:lnTo>
                  <a:lnTo>
                    <a:pt x="847" y="171"/>
                  </a:lnTo>
                  <a:cubicBezTo>
                    <a:pt x="900" y="171"/>
                    <a:pt x="937" y="134"/>
                    <a:pt x="937" y="87"/>
                  </a:cubicBezTo>
                  <a:lnTo>
                    <a:pt x="937" y="86"/>
                  </a:lnTo>
                  <a:cubicBezTo>
                    <a:pt x="937" y="39"/>
                    <a:pt x="900" y="3"/>
                    <a:pt x="847" y="3"/>
                  </a:cubicBezTo>
                  <a:lnTo>
                    <a:pt x="782" y="3"/>
                  </a:lnTo>
                  <a:lnTo>
                    <a:pt x="782" y="171"/>
                  </a:lnTo>
                  <a:close/>
                  <a:moveTo>
                    <a:pt x="819" y="137"/>
                  </a:moveTo>
                  <a:lnTo>
                    <a:pt x="819" y="137"/>
                  </a:lnTo>
                  <a:lnTo>
                    <a:pt x="819" y="36"/>
                  </a:lnTo>
                  <a:lnTo>
                    <a:pt x="847" y="36"/>
                  </a:lnTo>
                  <a:cubicBezTo>
                    <a:pt x="878" y="36"/>
                    <a:pt x="898" y="57"/>
                    <a:pt x="898" y="87"/>
                  </a:cubicBezTo>
                  <a:lnTo>
                    <a:pt x="898" y="87"/>
                  </a:lnTo>
                  <a:cubicBezTo>
                    <a:pt x="898" y="117"/>
                    <a:pt x="878" y="137"/>
                    <a:pt x="847" y="137"/>
                  </a:cubicBezTo>
                  <a:lnTo>
                    <a:pt x="819" y="137"/>
                  </a:lnTo>
                  <a:close/>
                  <a:moveTo>
                    <a:pt x="1111" y="174"/>
                  </a:moveTo>
                  <a:lnTo>
                    <a:pt x="1111" y="174"/>
                  </a:lnTo>
                  <a:cubicBezTo>
                    <a:pt x="1143" y="174"/>
                    <a:pt x="1162" y="162"/>
                    <a:pt x="1180" y="144"/>
                  </a:cubicBezTo>
                  <a:lnTo>
                    <a:pt x="1156" y="120"/>
                  </a:lnTo>
                  <a:cubicBezTo>
                    <a:pt x="1143" y="132"/>
                    <a:pt x="1131" y="140"/>
                    <a:pt x="1112" y="140"/>
                  </a:cubicBezTo>
                  <a:cubicBezTo>
                    <a:pt x="1083" y="140"/>
                    <a:pt x="1063" y="116"/>
                    <a:pt x="1063" y="87"/>
                  </a:cubicBezTo>
                  <a:lnTo>
                    <a:pt x="1063" y="86"/>
                  </a:lnTo>
                  <a:cubicBezTo>
                    <a:pt x="1063" y="58"/>
                    <a:pt x="1084" y="34"/>
                    <a:pt x="1112" y="34"/>
                  </a:cubicBezTo>
                  <a:cubicBezTo>
                    <a:pt x="1129" y="34"/>
                    <a:pt x="1142" y="41"/>
                    <a:pt x="1155" y="53"/>
                  </a:cubicBezTo>
                  <a:lnTo>
                    <a:pt x="1178" y="26"/>
                  </a:lnTo>
                  <a:cubicBezTo>
                    <a:pt x="1163" y="10"/>
                    <a:pt x="1144" y="0"/>
                    <a:pt x="1112" y="0"/>
                  </a:cubicBezTo>
                  <a:cubicBezTo>
                    <a:pt x="1061" y="0"/>
                    <a:pt x="1025" y="39"/>
                    <a:pt x="1025" y="87"/>
                  </a:cubicBezTo>
                  <a:lnTo>
                    <a:pt x="1025" y="87"/>
                  </a:lnTo>
                  <a:cubicBezTo>
                    <a:pt x="1025" y="136"/>
                    <a:pt x="1061" y="174"/>
                    <a:pt x="1111" y="174"/>
                  </a:cubicBezTo>
                  <a:close/>
                  <a:moveTo>
                    <a:pt x="1203" y="171"/>
                  </a:moveTo>
                  <a:lnTo>
                    <a:pt x="1203" y="171"/>
                  </a:lnTo>
                  <a:lnTo>
                    <a:pt x="1324" y="171"/>
                  </a:lnTo>
                  <a:lnTo>
                    <a:pt x="1324" y="137"/>
                  </a:lnTo>
                  <a:lnTo>
                    <a:pt x="1240" y="137"/>
                  </a:lnTo>
                  <a:lnTo>
                    <a:pt x="1240" y="3"/>
                  </a:lnTo>
                  <a:lnTo>
                    <a:pt x="1203" y="3"/>
                  </a:lnTo>
                  <a:lnTo>
                    <a:pt x="1203" y="171"/>
                  </a:lnTo>
                  <a:close/>
                  <a:moveTo>
                    <a:pt x="1338" y="171"/>
                  </a:moveTo>
                  <a:lnTo>
                    <a:pt x="1338" y="171"/>
                  </a:lnTo>
                  <a:lnTo>
                    <a:pt x="1376" y="171"/>
                  </a:lnTo>
                  <a:lnTo>
                    <a:pt x="1391" y="133"/>
                  </a:lnTo>
                  <a:lnTo>
                    <a:pt x="1462" y="133"/>
                  </a:lnTo>
                  <a:lnTo>
                    <a:pt x="1477" y="171"/>
                  </a:lnTo>
                  <a:lnTo>
                    <a:pt x="1516" y="171"/>
                  </a:lnTo>
                  <a:lnTo>
                    <a:pt x="1444" y="2"/>
                  </a:lnTo>
                  <a:lnTo>
                    <a:pt x="1410" y="2"/>
                  </a:lnTo>
                  <a:lnTo>
                    <a:pt x="1338" y="171"/>
                  </a:lnTo>
                  <a:close/>
                  <a:moveTo>
                    <a:pt x="1404" y="100"/>
                  </a:moveTo>
                  <a:lnTo>
                    <a:pt x="1404" y="100"/>
                  </a:lnTo>
                  <a:lnTo>
                    <a:pt x="1426" y="46"/>
                  </a:lnTo>
                  <a:lnTo>
                    <a:pt x="1449" y="100"/>
                  </a:lnTo>
                  <a:lnTo>
                    <a:pt x="1404" y="100"/>
                  </a:lnTo>
                  <a:close/>
                  <a:moveTo>
                    <a:pt x="1597" y="173"/>
                  </a:moveTo>
                  <a:lnTo>
                    <a:pt x="1597" y="173"/>
                  </a:lnTo>
                  <a:cubicBezTo>
                    <a:pt x="1634" y="173"/>
                    <a:pt x="1659" y="154"/>
                    <a:pt x="1659" y="121"/>
                  </a:cubicBezTo>
                  <a:lnTo>
                    <a:pt x="1659" y="121"/>
                  </a:lnTo>
                  <a:cubicBezTo>
                    <a:pt x="1659" y="91"/>
                    <a:pt x="1640" y="79"/>
                    <a:pt x="1606" y="70"/>
                  </a:cubicBezTo>
                  <a:cubicBezTo>
                    <a:pt x="1577" y="63"/>
                    <a:pt x="1570" y="59"/>
                    <a:pt x="1570" y="48"/>
                  </a:cubicBezTo>
                  <a:lnTo>
                    <a:pt x="1570" y="48"/>
                  </a:lnTo>
                  <a:cubicBezTo>
                    <a:pt x="1570" y="40"/>
                    <a:pt x="1577" y="33"/>
                    <a:pt x="1591" y="33"/>
                  </a:cubicBezTo>
                  <a:cubicBezTo>
                    <a:pt x="1605" y="33"/>
                    <a:pt x="1620" y="39"/>
                    <a:pt x="1635" y="50"/>
                  </a:cubicBezTo>
                  <a:lnTo>
                    <a:pt x="1654" y="22"/>
                  </a:lnTo>
                  <a:cubicBezTo>
                    <a:pt x="1637" y="8"/>
                    <a:pt x="1616" y="0"/>
                    <a:pt x="1592" y="0"/>
                  </a:cubicBezTo>
                  <a:cubicBezTo>
                    <a:pt x="1557" y="0"/>
                    <a:pt x="1533" y="21"/>
                    <a:pt x="1533" y="51"/>
                  </a:cubicBezTo>
                  <a:lnTo>
                    <a:pt x="1533" y="52"/>
                  </a:lnTo>
                  <a:cubicBezTo>
                    <a:pt x="1533" y="85"/>
                    <a:pt x="1555" y="94"/>
                    <a:pt x="1588" y="103"/>
                  </a:cubicBezTo>
                  <a:cubicBezTo>
                    <a:pt x="1617" y="110"/>
                    <a:pt x="1622" y="115"/>
                    <a:pt x="1622" y="124"/>
                  </a:cubicBezTo>
                  <a:lnTo>
                    <a:pt x="1622" y="125"/>
                  </a:lnTo>
                  <a:cubicBezTo>
                    <a:pt x="1622" y="135"/>
                    <a:pt x="1613" y="141"/>
                    <a:pt x="1598" y="141"/>
                  </a:cubicBezTo>
                  <a:cubicBezTo>
                    <a:pt x="1579" y="141"/>
                    <a:pt x="1563" y="133"/>
                    <a:pt x="1548" y="120"/>
                  </a:cubicBezTo>
                  <a:lnTo>
                    <a:pt x="1526" y="146"/>
                  </a:lnTo>
                  <a:cubicBezTo>
                    <a:pt x="1546" y="164"/>
                    <a:pt x="1572" y="173"/>
                    <a:pt x="1597" y="173"/>
                  </a:cubicBezTo>
                  <a:close/>
                  <a:moveTo>
                    <a:pt x="1746" y="173"/>
                  </a:moveTo>
                  <a:lnTo>
                    <a:pt x="1746" y="173"/>
                  </a:lnTo>
                  <a:cubicBezTo>
                    <a:pt x="1782" y="173"/>
                    <a:pt x="1808" y="154"/>
                    <a:pt x="1808" y="121"/>
                  </a:cubicBezTo>
                  <a:lnTo>
                    <a:pt x="1808" y="121"/>
                  </a:lnTo>
                  <a:cubicBezTo>
                    <a:pt x="1808" y="91"/>
                    <a:pt x="1788" y="79"/>
                    <a:pt x="1754" y="70"/>
                  </a:cubicBezTo>
                  <a:cubicBezTo>
                    <a:pt x="1725" y="63"/>
                    <a:pt x="1718" y="59"/>
                    <a:pt x="1718" y="48"/>
                  </a:cubicBezTo>
                  <a:lnTo>
                    <a:pt x="1718" y="48"/>
                  </a:lnTo>
                  <a:cubicBezTo>
                    <a:pt x="1718" y="40"/>
                    <a:pt x="1725" y="33"/>
                    <a:pt x="1740" y="33"/>
                  </a:cubicBezTo>
                  <a:cubicBezTo>
                    <a:pt x="1754" y="33"/>
                    <a:pt x="1768" y="39"/>
                    <a:pt x="1783" y="50"/>
                  </a:cubicBezTo>
                  <a:lnTo>
                    <a:pt x="1803" y="22"/>
                  </a:lnTo>
                  <a:cubicBezTo>
                    <a:pt x="1785" y="8"/>
                    <a:pt x="1765" y="0"/>
                    <a:pt x="1740" y="0"/>
                  </a:cubicBezTo>
                  <a:cubicBezTo>
                    <a:pt x="1706" y="0"/>
                    <a:pt x="1681" y="21"/>
                    <a:pt x="1681" y="51"/>
                  </a:cubicBezTo>
                  <a:lnTo>
                    <a:pt x="1681" y="52"/>
                  </a:lnTo>
                  <a:cubicBezTo>
                    <a:pt x="1681" y="85"/>
                    <a:pt x="1703" y="94"/>
                    <a:pt x="1737" y="103"/>
                  </a:cubicBezTo>
                  <a:cubicBezTo>
                    <a:pt x="1765" y="110"/>
                    <a:pt x="1771" y="115"/>
                    <a:pt x="1771" y="124"/>
                  </a:cubicBezTo>
                  <a:lnTo>
                    <a:pt x="1771" y="125"/>
                  </a:lnTo>
                  <a:cubicBezTo>
                    <a:pt x="1771" y="135"/>
                    <a:pt x="1762" y="141"/>
                    <a:pt x="1747" y="141"/>
                  </a:cubicBezTo>
                  <a:cubicBezTo>
                    <a:pt x="1727" y="141"/>
                    <a:pt x="1712" y="133"/>
                    <a:pt x="1696" y="120"/>
                  </a:cubicBezTo>
                  <a:lnTo>
                    <a:pt x="1675" y="146"/>
                  </a:lnTo>
                  <a:cubicBezTo>
                    <a:pt x="1695" y="164"/>
                    <a:pt x="1720" y="173"/>
                    <a:pt x="1746" y="17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7">
              <a:extLst>
                <a:ext uri="{FF2B5EF4-FFF2-40B4-BE49-F238E27FC236}">
                  <a16:creationId xmlns:a16="http://schemas.microsoft.com/office/drawing/2014/main" id="{4813022E-7654-4B61-A86E-13D92E4D1A08}"/>
                </a:ext>
              </a:extLst>
            </p:cNvPr>
            <p:cNvSpPr>
              <a:spLocks noEditPoints="1"/>
            </p:cNvSpPr>
            <p:nvPr/>
          </p:nvSpPr>
          <p:spPr bwMode="auto">
            <a:xfrm>
              <a:off x="330" y="342"/>
              <a:ext cx="917" cy="107"/>
            </a:xfrm>
            <a:custGeom>
              <a:avLst/>
              <a:gdLst>
                <a:gd name="T0" fmla="*/ 128 w 1516"/>
                <a:gd name="T1" fmla="*/ 171 h 174"/>
                <a:gd name="T2" fmla="*/ 37 w 1516"/>
                <a:gd name="T3" fmla="*/ 103 h 174"/>
                <a:gd name="T4" fmla="*/ 37 w 1516"/>
                <a:gd name="T5" fmla="*/ 70 h 174"/>
                <a:gd name="T6" fmla="*/ 127 w 1516"/>
                <a:gd name="T7" fmla="*/ 3 h 174"/>
                <a:gd name="T8" fmla="*/ 159 w 1516"/>
                <a:gd name="T9" fmla="*/ 171 h 174"/>
                <a:gd name="T10" fmla="*/ 196 w 1516"/>
                <a:gd name="T11" fmla="*/ 64 h 174"/>
                <a:gd name="T12" fmla="*/ 308 w 1516"/>
                <a:gd name="T13" fmla="*/ 3 h 174"/>
                <a:gd name="T14" fmla="*/ 193 w 1516"/>
                <a:gd name="T15" fmla="*/ 3 h 174"/>
                <a:gd name="T16" fmla="*/ 329 w 1516"/>
                <a:gd name="T17" fmla="*/ 171 h 174"/>
                <a:gd name="T18" fmla="*/ 382 w 1516"/>
                <a:gd name="T19" fmla="*/ 133 h 174"/>
                <a:gd name="T20" fmla="*/ 507 w 1516"/>
                <a:gd name="T21" fmla="*/ 171 h 174"/>
                <a:gd name="T22" fmla="*/ 329 w 1516"/>
                <a:gd name="T23" fmla="*/ 171 h 174"/>
                <a:gd name="T24" fmla="*/ 417 w 1516"/>
                <a:gd name="T25" fmla="*/ 46 h 174"/>
                <a:gd name="T26" fmla="*/ 527 w 1516"/>
                <a:gd name="T27" fmla="*/ 171 h 174"/>
                <a:gd name="T28" fmla="*/ 670 w 1516"/>
                <a:gd name="T29" fmla="*/ 125 h 174"/>
                <a:gd name="T30" fmla="*/ 661 w 1516"/>
                <a:gd name="T31" fmla="*/ 47 h 174"/>
                <a:gd name="T32" fmla="*/ 605 w 1516"/>
                <a:gd name="T33" fmla="*/ 3 h 174"/>
                <a:gd name="T34" fmla="*/ 563 w 1516"/>
                <a:gd name="T35" fmla="*/ 71 h 174"/>
                <a:gd name="T36" fmla="*/ 600 w 1516"/>
                <a:gd name="T37" fmla="*/ 35 h 174"/>
                <a:gd name="T38" fmla="*/ 597 w 1516"/>
                <a:gd name="T39" fmla="*/ 71 h 174"/>
                <a:gd name="T40" fmla="*/ 563 w 1516"/>
                <a:gd name="T41" fmla="*/ 138 h 174"/>
                <a:gd name="T42" fmla="*/ 633 w 1516"/>
                <a:gd name="T43" fmla="*/ 120 h 174"/>
                <a:gd name="T44" fmla="*/ 563 w 1516"/>
                <a:gd name="T45" fmla="*/ 138 h 174"/>
                <a:gd name="T46" fmla="*/ 819 w 1516"/>
                <a:gd name="T47" fmla="*/ 171 h 174"/>
                <a:gd name="T48" fmla="*/ 735 w 1516"/>
                <a:gd name="T49" fmla="*/ 3 h 174"/>
                <a:gd name="T50" fmla="*/ 841 w 1516"/>
                <a:gd name="T51" fmla="*/ 171 h 174"/>
                <a:gd name="T52" fmla="*/ 878 w 1516"/>
                <a:gd name="T53" fmla="*/ 3 h 174"/>
                <a:gd name="T54" fmla="*/ 916 w 1516"/>
                <a:gd name="T55" fmla="*/ 171 h 174"/>
                <a:gd name="T56" fmla="*/ 952 w 1516"/>
                <a:gd name="T57" fmla="*/ 64 h 174"/>
                <a:gd name="T58" fmla="*/ 1065 w 1516"/>
                <a:gd name="T59" fmla="*/ 3 h 174"/>
                <a:gd name="T60" fmla="*/ 950 w 1516"/>
                <a:gd name="T61" fmla="*/ 3 h 174"/>
                <a:gd name="T62" fmla="*/ 1182 w 1516"/>
                <a:gd name="T63" fmla="*/ 174 h 174"/>
                <a:gd name="T64" fmla="*/ 1254 w 1516"/>
                <a:gd name="T65" fmla="*/ 74 h 174"/>
                <a:gd name="T66" fmla="*/ 1218 w 1516"/>
                <a:gd name="T67" fmla="*/ 106 h 174"/>
                <a:gd name="T68" fmla="*/ 1133 w 1516"/>
                <a:gd name="T69" fmla="*/ 87 h 174"/>
                <a:gd name="T70" fmla="*/ 1225 w 1516"/>
                <a:gd name="T71" fmla="*/ 51 h 174"/>
                <a:gd name="T72" fmla="*/ 1094 w 1516"/>
                <a:gd name="T73" fmla="*/ 87 h 174"/>
                <a:gd name="T74" fmla="*/ 1338 w 1516"/>
                <a:gd name="T75" fmla="*/ 171 h 174"/>
                <a:gd name="T76" fmla="*/ 1391 w 1516"/>
                <a:gd name="T77" fmla="*/ 133 h 174"/>
                <a:gd name="T78" fmla="*/ 1516 w 1516"/>
                <a:gd name="T79" fmla="*/ 171 h 174"/>
                <a:gd name="T80" fmla="*/ 1338 w 1516"/>
                <a:gd name="T81" fmla="*/ 171 h 174"/>
                <a:gd name="T82" fmla="*/ 1426 w 1516"/>
                <a:gd name="T83" fmla="*/ 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74">
                  <a:moveTo>
                    <a:pt x="0" y="171"/>
                  </a:moveTo>
                  <a:lnTo>
                    <a:pt x="0" y="171"/>
                  </a:lnTo>
                  <a:lnTo>
                    <a:pt x="128" y="171"/>
                  </a:lnTo>
                  <a:lnTo>
                    <a:pt x="128" y="138"/>
                  </a:lnTo>
                  <a:lnTo>
                    <a:pt x="37" y="138"/>
                  </a:lnTo>
                  <a:lnTo>
                    <a:pt x="37" y="103"/>
                  </a:lnTo>
                  <a:lnTo>
                    <a:pt x="116" y="103"/>
                  </a:lnTo>
                  <a:lnTo>
                    <a:pt x="116" y="70"/>
                  </a:lnTo>
                  <a:lnTo>
                    <a:pt x="37" y="70"/>
                  </a:lnTo>
                  <a:lnTo>
                    <a:pt x="37" y="36"/>
                  </a:lnTo>
                  <a:lnTo>
                    <a:pt x="127" y="36"/>
                  </a:lnTo>
                  <a:lnTo>
                    <a:pt x="127" y="3"/>
                  </a:lnTo>
                  <a:lnTo>
                    <a:pt x="0" y="3"/>
                  </a:lnTo>
                  <a:lnTo>
                    <a:pt x="0" y="171"/>
                  </a:lnTo>
                  <a:close/>
                  <a:moveTo>
                    <a:pt x="159" y="171"/>
                  </a:moveTo>
                  <a:lnTo>
                    <a:pt x="159" y="171"/>
                  </a:lnTo>
                  <a:lnTo>
                    <a:pt x="196" y="171"/>
                  </a:lnTo>
                  <a:lnTo>
                    <a:pt x="196" y="64"/>
                  </a:lnTo>
                  <a:lnTo>
                    <a:pt x="277" y="171"/>
                  </a:lnTo>
                  <a:lnTo>
                    <a:pt x="308" y="171"/>
                  </a:lnTo>
                  <a:lnTo>
                    <a:pt x="308" y="3"/>
                  </a:lnTo>
                  <a:lnTo>
                    <a:pt x="272" y="3"/>
                  </a:lnTo>
                  <a:lnTo>
                    <a:pt x="272" y="106"/>
                  </a:lnTo>
                  <a:lnTo>
                    <a:pt x="193" y="3"/>
                  </a:lnTo>
                  <a:lnTo>
                    <a:pt x="159" y="3"/>
                  </a:lnTo>
                  <a:lnTo>
                    <a:pt x="159" y="171"/>
                  </a:lnTo>
                  <a:close/>
                  <a:moveTo>
                    <a:pt x="329" y="171"/>
                  </a:moveTo>
                  <a:lnTo>
                    <a:pt x="329" y="171"/>
                  </a:lnTo>
                  <a:lnTo>
                    <a:pt x="366" y="171"/>
                  </a:lnTo>
                  <a:lnTo>
                    <a:pt x="382" y="133"/>
                  </a:lnTo>
                  <a:lnTo>
                    <a:pt x="453" y="133"/>
                  </a:lnTo>
                  <a:lnTo>
                    <a:pt x="468" y="171"/>
                  </a:lnTo>
                  <a:lnTo>
                    <a:pt x="507" y="171"/>
                  </a:lnTo>
                  <a:lnTo>
                    <a:pt x="435" y="2"/>
                  </a:lnTo>
                  <a:lnTo>
                    <a:pt x="401" y="2"/>
                  </a:lnTo>
                  <a:lnTo>
                    <a:pt x="329" y="171"/>
                  </a:lnTo>
                  <a:close/>
                  <a:moveTo>
                    <a:pt x="395" y="100"/>
                  </a:moveTo>
                  <a:lnTo>
                    <a:pt x="395" y="100"/>
                  </a:lnTo>
                  <a:lnTo>
                    <a:pt x="417" y="46"/>
                  </a:lnTo>
                  <a:lnTo>
                    <a:pt x="440" y="100"/>
                  </a:lnTo>
                  <a:lnTo>
                    <a:pt x="395" y="100"/>
                  </a:lnTo>
                  <a:close/>
                  <a:moveTo>
                    <a:pt x="527" y="171"/>
                  </a:moveTo>
                  <a:lnTo>
                    <a:pt x="527" y="171"/>
                  </a:lnTo>
                  <a:lnTo>
                    <a:pt x="607" y="171"/>
                  </a:lnTo>
                  <a:cubicBezTo>
                    <a:pt x="645" y="171"/>
                    <a:pt x="670" y="155"/>
                    <a:pt x="670" y="125"/>
                  </a:cubicBezTo>
                  <a:lnTo>
                    <a:pt x="670" y="124"/>
                  </a:lnTo>
                  <a:cubicBezTo>
                    <a:pt x="670" y="102"/>
                    <a:pt x="658" y="90"/>
                    <a:pt x="638" y="83"/>
                  </a:cubicBezTo>
                  <a:cubicBezTo>
                    <a:pt x="650" y="76"/>
                    <a:pt x="661" y="66"/>
                    <a:pt x="661" y="47"/>
                  </a:cubicBezTo>
                  <a:lnTo>
                    <a:pt x="661" y="46"/>
                  </a:lnTo>
                  <a:cubicBezTo>
                    <a:pt x="661" y="35"/>
                    <a:pt x="657" y="25"/>
                    <a:pt x="649" y="18"/>
                  </a:cubicBezTo>
                  <a:cubicBezTo>
                    <a:pt x="639" y="8"/>
                    <a:pt x="624" y="3"/>
                    <a:pt x="605" y="3"/>
                  </a:cubicBezTo>
                  <a:lnTo>
                    <a:pt x="527" y="3"/>
                  </a:lnTo>
                  <a:lnTo>
                    <a:pt x="527" y="171"/>
                  </a:lnTo>
                  <a:close/>
                  <a:moveTo>
                    <a:pt x="563" y="71"/>
                  </a:moveTo>
                  <a:lnTo>
                    <a:pt x="563" y="71"/>
                  </a:lnTo>
                  <a:lnTo>
                    <a:pt x="563" y="35"/>
                  </a:lnTo>
                  <a:lnTo>
                    <a:pt x="600" y="35"/>
                  </a:lnTo>
                  <a:cubicBezTo>
                    <a:pt x="615" y="35"/>
                    <a:pt x="624" y="41"/>
                    <a:pt x="624" y="52"/>
                  </a:cubicBezTo>
                  <a:lnTo>
                    <a:pt x="624" y="53"/>
                  </a:lnTo>
                  <a:cubicBezTo>
                    <a:pt x="624" y="65"/>
                    <a:pt x="613" y="71"/>
                    <a:pt x="597" y="71"/>
                  </a:cubicBezTo>
                  <a:lnTo>
                    <a:pt x="563" y="71"/>
                  </a:lnTo>
                  <a:close/>
                  <a:moveTo>
                    <a:pt x="563" y="138"/>
                  </a:moveTo>
                  <a:lnTo>
                    <a:pt x="563" y="138"/>
                  </a:lnTo>
                  <a:lnTo>
                    <a:pt x="563" y="101"/>
                  </a:lnTo>
                  <a:lnTo>
                    <a:pt x="606" y="101"/>
                  </a:lnTo>
                  <a:cubicBezTo>
                    <a:pt x="625" y="101"/>
                    <a:pt x="633" y="108"/>
                    <a:pt x="633" y="120"/>
                  </a:cubicBezTo>
                  <a:lnTo>
                    <a:pt x="633" y="120"/>
                  </a:lnTo>
                  <a:cubicBezTo>
                    <a:pt x="633" y="133"/>
                    <a:pt x="623" y="138"/>
                    <a:pt x="607" y="138"/>
                  </a:cubicBezTo>
                  <a:lnTo>
                    <a:pt x="563" y="138"/>
                  </a:lnTo>
                  <a:close/>
                  <a:moveTo>
                    <a:pt x="698" y="171"/>
                  </a:moveTo>
                  <a:lnTo>
                    <a:pt x="698" y="171"/>
                  </a:lnTo>
                  <a:lnTo>
                    <a:pt x="819" y="171"/>
                  </a:lnTo>
                  <a:lnTo>
                    <a:pt x="819" y="137"/>
                  </a:lnTo>
                  <a:lnTo>
                    <a:pt x="735" y="137"/>
                  </a:lnTo>
                  <a:lnTo>
                    <a:pt x="735" y="3"/>
                  </a:lnTo>
                  <a:lnTo>
                    <a:pt x="698" y="3"/>
                  </a:lnTo>
                  <a:lnTo>
                    <a:pt x="698" y="171"/>
                  </a:lnTo>
                  <a:close/>
                  <a:moveTo>
                    <a:pt x="841" y="171"/>
                  </a:moveTo>
                  <a:lnTo>
                    <a:pt x="841" y="171"/>
                  </a:lnTo>
                  <a:lnTo>
                    <a:pt x="878" y="171"/>
                  </a:lnTo>
                  <a:lnTo>
                    <a:pt x="878" y="3"/>
                  </a:lnTo>
                  <a:lnTo>
                    <a:pt x="841" y="3"/>
                  </a:lnTo>
                  <a:lnTo>
                    <a:pt x="841" y="171"/>
                  </a:lnTo>
                  <a:close/>
                  <a:moveTo>
                    <a:pt x="916" y="171"/>
                  </a:moveTo>
                  <a:lnTo>
                    <a:pt x="916" y="171"/>
                  </a:lnTo>
                  <a:lnTo>
                    <a:pt x="952" y="171"/>
                  </a:lnTo>
                  <a:lnTo>
                    <a:pt x="952" y="64"/>
                  </a:lnTo>
                  <a:lnTo>
                    <a:pt x="1034" y="171"/>
                  </a:lnTo>
                  <a:lnTo>
                    <a:pt x="1065" y="171"/>
                  </a:lnTo>
                  <a:lnTo>
                    <a:pt x="1065" y="3"/>
                  </a:lnTo>
                  <a:lnTo>
                    <a:pt x="1029" y="3"/>
                  </a:lnTo>
                  <a:lnTo>
                    <a:pt x="1029" y="106"/>
                  </a:lnTo>
                  <a:lnTo>
                    <a:pt x="950" y="3"/>
                  </a:lnTo>
                  <a:lnTo>
                    <a:pt x="916" y="3"/>
                  </a:lnTo>
                  <a:lnTo>
                    <a:pt x="916" y="171"/>
                  </a:lnTo>
                  <a:close/>
                  <a:moveTo>
                    <a:pt x="1182" y="174"/>
                  </a:moveTo>
                  <a:lnTo>
                    <a:pt x="1182" y="174"/>
                  </a:lnTo>
                  <a:cubicBezTo>
                    <a:pt x="1213" y="174"/>
                    <a:pt x="1237" y="162"/>
                    <a:pt x="1254" y="147"/>
                  </a:cubicBezTo>
                  <a:lnTo>
                    <a:pt x="1254" y="74"/>
                  </a:lnTo>
                  <a:lnTo>
                    <a:pt x="1181" y="74"/>
                  </a:lnTo>
                  <a:lnTo>
                    <a:pt x="1181" y="106"/>
                  </a:lnTo>
                  <a:lnTo>
                    <a:pt x="1218" y="106"/>
                  </a:lnTo>
                  <a:lnTo>
                    <a:pt x="1218" y="130"/>
                  </a:lnTo>
                  <a:cubicBezTo>
                    <a:pt x="1209" y="137"/>
                    <a:pt x="1197" y="140"/>
                    <a:pt x="1184" y="140"/>
                  </a:cubicBezTo>
                  <a:cubicBezTo>
                    <a:pt x="1154" y="140"/>
                    <a:pt x="1133" y="118"/>
                    <a:pt x="1133" y="87"/>
                  </a:cubicBezTo>
                  <a:lnTo>
                    <a:pt x="1133" y="86"/>
                  </a:lnTo>
                  <a:cubicBezTo>
                    <a:pt x="1133" y="58"/>
                    <a:pt x="1154" y="34"/>
                    <a:pt x="1181" y="34"/>
                  </a:cubicBezTo>
                  <a:cubicBezTo>
                    <a:pt x="1200" y="34"/>
                    <a:pt x="1212" y="40"/>
                    <a:pt x="1225" y="51"/>
                  </a:cubicBezTo>
                  <a:lnTo>
                    <a:pt x="1248" y="23"/>
                  </a:lnTo>
                  <a:cubicBezTo>
                    <a:pt x="1231" y="8"/>
                    <a:pt x="1212" y="0"/>
                    <a:pt x="1182" y="0"/>
                  </a:cubicBezTo>
                  <a:cubicBezTo>
                    <a:pt x="1131" y="0"/>
                    <a:pt x="1094" y="39"/>
                    <a:pt x="1094" y="87"/>
                  </a:cubicBezTo>
                  <a:lnTo>
                    <a:pt x="1094" y="87"/>
                  </a:lnTo>
                  <a:cubicBezTo>
                    <a:pt x="1094" y="137"/>
                    <a:pt x="1130" y="174"/>
                    <a:pt x="1182" y="174"/>
                  </a:cubicBezTo>
                  <a:close/>
                  <a:moveTo>
                    <a:pt x="1338" y="171"/>
                  </a:moveTo>
                  <a:lnTo>
                    <a:pt x="1338" y="171"/>
                  </a:lnTo>
                  <a:lnTo>
                    <a:pt x="1375" y="171"/>
                  </a:lnTo>
                  <a:lnTo>
                    <a:pt x="1391" y="133"/>
                  </a:lnTo>
                  <a:lnTo>
                    <a:pt x="1462" y="133"/>
                  </a:lnTo>
                  <a:lnTo>
                    <a:pt x="1477" y="171"/>
                  </a:lnTo>
                  <a:lnTo>
                    <a:pt x="1516" y="171"/>
                  </a:lnTo>
                  <a:lnTo>
                    <a:pt x="1444" y="2"/>
                  </a:lnTo>
                  <a:lnTo>
                    <a:pt x="1410" y="2"/>
                  </a:lnTo>
                  <a:lnTo>
                    <a:pt x="1338" y="171"/>
                  </a:lnTo>
                  <a:close/>
                  <a:moveTo>
                    <a:pt x="1404" y="100"/>
                  </a:moveTo>
                  <a:lnTo>
                    <a:pt x="1404" y="100"/>
                  </a:lnTo>
                  <a:lnTo>
                    <a:pt x="1426" y="46"/>
                  </a:lnTo>
                  <a:lnTo>
                    <a:pt x="1449" y="100"/>
                  </a:lnTo>
                  <a:lnTo>
                    <a:pt x="1404" y="10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400051" y="3771900"/>
            <a:ext cx="4752000" cy="1395411"/>
          </a:xfrm>
        </p:spPr>
        <p:txBody>
          <a:bodyPr/>
          <a:lstStyle>
            <a:lvl1pPr marL="0" indent="0" algn="l">
              <a:buNone/>
              <a:defRPr sz="2600" b="1">
                <a:solidFill>
                  <a:schemeClr val="bg1"/>
                </a:solidFill>
              </a:defRPr>
            </a:lvl1pPr>
            <a:lvl2pPr marL="0" indent="0" algn="l">
              <a:buNone/>
              <a:defRPr sz="2600" b="1">
                <a:solidFill>
                  <a:schemeClr val="bg1"/>
                </a:solidFill>
              </a:defRPr>
            </a:lvl2pPr>
            <a:lvl3pPr marL="0" indent="0" algn="l">
              <a:buNone/>
              <a:defRPr sz="2600" b="1">
                <a:solidFill>
                  <a:schemeClr val="bg1"/>
                </a:solidFill>
              </a:defRPr>
            </a:lvl3pPr>
            <a:lvl4pPr marL="0" indent="0" algn="l">
              <a:buNone/>
              <a:defRPr sz="2600" b="1">
                <a:solidFill>
                  <a:schemeClr val="bg1"/>
                </a:solidFill>
              </a:defRPr>
            </a:lvl4pPr>
            <a:lvl5pPr marL="0" indent="0" algn="l">
              <a:buNone/>
              <a:defRPr sz="2600" b="1">
                <a:solidFill>
                  <a:schemeClr val="bg1"/>
                </a:solidFill>
              </a:defRPr>
            </a:lvl5pPr>
            <a:lvl6pPr marL="0" indent="0" algn="l">
              <a:buNone/>
              <a:defRPr sz="2600" b="1">
                <a:solidFill>
                  <a:schemeClr val="bg1"/>
                </a:solidFill>
              </a:defRPr>
            </a:lvl6pPr>
            <a:lvl7pPr marL="0" indent="0" algn="l">
              <a:buNone/>
              <a:defRPr sz="2600" b="1">
                <a:solidFill>
                  <a:schemeClr val="bg1"/>
                </a:solidFill>
              </a:defRPr>
            </a:lvl7pPr>
            <a:lvl8pPr marL="0" indent="0" algn="l">
              <a:buNone/>
              <a:defRPr sz="2600" b="1">
                <a:solidFill>
                  <a:schemeClr val="bg1"/>
                </a:solidFill>
              </a:defRPr>
            </a:lvl8pPr>
            <a:lvl9pPr marL="0" indent="0" algn="l">
              <a:buNone/>
              <a:defRPr sz="2600" b="1">
                <a:solidFill>
                  <a:schemeClr val="bg1"/>
                </a:solidFill>
              </a:defRPr>
            </a:lvl9pPr>
          </a:lstStyle>
          <a:p>
            <a:pPr lvl="0"/>
            <a:r>
              <a:rPr lang="en-US" dirty="0"/>
              <a:t>Click to add subtitle</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400051" y="1824037"/>
            <a:ext cx="5848349" cy="1897611"/>
          </a:xfrm>
        </p:spPr>
        <p:txBody>
          <a:bodyPr anchor="b"/>
          <a:lstStyle>
            <a:lvl1pPr>
              <a:defRPr b="1" cap="all" baseline="0">
                <a:solidFill>
                  <a:schemeClr val="bg1"/>
                </a:solidFill>
                <a:latin typeface="+mn-lt"/>
              </a:defRPr>
            </a:lvl1pPr>
          </a:lstStyle>
          <a:p>
            <a:r>
              <a:rPr lang="en-US" dirty="0"/>
              <a:t>Click to ADD TITLE LINE TWO</a:t>
            </a:r>
            <a:endParaRPr lang="en-GB" dirty="0"/>
          </a:p>
        </p:txBody>
      </p:sp>
    </p:spTree>
    <p:extLst>
      <p:ext uri="{BB962C8B-B14F-4D97-AF65-F5344CB8AC3E}">
        <p14:creationId xmlns:p14="http://schemas.microsoft.com/office/powerpoint/2010/main" val="230554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527F833-40CD-49E0-B1DF-9E336CCA69C6}"/>
              </a:ext>
              <a:ext uri="{C183D7F6-B498-43B3-948B-1728B52AA6E4}">
                <adec:decorative xmlns:adec="http://schemas.microsoft.com/office/drawing/2017/decorative" val="1"/>
              </a:ext>
            </a:extLst>
          </p:cNvPr>
          <p:cNvSpPr/>
          <p:nvPr userDrawn="1"/>
        </p:nvSpPr>
        <p:spPr>
          <a:xfrm flipV="1">
            <a:off x="4338000" y="-3600"/>
            <a:ext cx="7668000" cy="6678000"/>
          </a:xfrm>
          <a:custGeom>
            <a:avLst/>
            <a:gdLst>
              <a:gd name="connsiteX0" fmla="*/ 1269237 w 7668000"/>
              <a:gd name="connsiteY0" fmla="*/ 6678000 h 6678000"/>
              <a:gd name="connsiteX1" fmla="*/ 6398763 w 7668000"/>
              <a:gd name="connsiteY1" fmla="*/ 6678000 h 6678000"/>
              <a:gd name="connsiteX2" fmla="*/ 6545048 w 7668000"/>
              <a:gd name="connsiteY2" fmla="*/ 6545047 h 6678000"/>
              <a:gd name="connsiteX3" fmla="*/ 7668000 w 7668000"/>
              <a:gd name="connsiteY3" fmla="*/ 3834000 h 6678000"/>
              <a:gd name="connsiteX4" fmla="*/ 7668000 w 7668000"/>
              <a:gd name="connsiteY4" fmla="*/ 0 h 6678000"/>
              <a:gd name="connsiteX5" fmla="*/ 3834000 w 7668000"/>
              <a:gd name="connsiteY5" fmla="*/ 0 h 6678000"/>
              <a:gd name="connsiteX6" fmla="*/ 0 w 7668000"/>
              <a:gd name="connsiteY6" fmla="*/ 3834000 h 6678000"/>
              <a:gd name="connsiteX7" fmla="*/ 1122953 w 7668000"/>
              <a:gd name="connsiteY7" fmla="*/ 6545047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000" h="6678000">
                <a:moveTo>
                  <a:pt x="1269237" y="6678000"/>
                </a:moveTo>
                <a:lnTo>
                  <a:pt x="6398763" y="6678000"/>
                </a:lnTo>
                <a:lnTo>
                  <a:pt x="6545048" y="6545047"/>
                </a:lnTo>
                <a:cubicBezTo>
                  <a:pt x="7238865" y="5851230"/>
                  <a:pt x="7668000" y="4892730"/>
                  <a:pt x="7668000" y="3834000"/>
                </a:cubicBezTo>
                <a:lnTo>
                  <a:pt x="7668000" y="0"/>
                </a:lnTo>
                <a:lnTo>
                  <a:pt x="3834000" y="0"/>
                </a:lnTo>
                <a:cubicBezTo>
                  <a:pt x="1716540" y="0"/>
                  <a:pt x="0" y="1716540"/>
                  <a:pt x="0" y="3834000"/>
                </a:cubicBezTo>
                <a:cubicBezTo>
                  <a:pt x="0" y="4892730"/>
                  <a:pt x="429135" y="5851230"/>
                  <a:pt x="1122953" y="6545047"/>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0" name="Freeform: Shape 9">
            <a:extLst>
              <a:ext uri="{FF2B5EF4-FFF2-40B4-BE49-F238E27FC236}">
                <a16:creationId xmlns:a16="http://schemas.microsoft.com/office/drawing/2014/main" id="{B2E6787B-4C72-48A1-93DB-0A8232F2B9DE}"/>
              </a:ext>
              <a:ext uri="{C183D7F6-B498-43B3-948B-1728B52AA6E4}">
                <adec:decorative xmlns:adec="http://schemas.microsoft.com/office/drawing/2017/decorative" val="1"/>
              </a:ext>
            </a:extLst>
          </p:cNvPr>
          <p:cNvSpPr/>
          <p:nvPr userDrawn="1"/>
        </p:nvSpPr>
        <p:spPr>
          <a:xfrm flipV="1">
            <a:off x="155575" y="180001"/>
            <a:ext cx="7668000" cy="6678000"/>
          </a:xfrm>
          <a:custGeom>
            <a:avLst/>
            <a:gdLst>
              <a:gd name="connsiteX0" fmla="*/ 0 w 7668000"/>
              <a:gd name="connsiteY0" fmla="*/ 6678000 h 6678000"/>
              <a:gd name="connsiteX1" fmla="*/ 3834000 w 7668000"/>
              <a:gd name="connsiteY1" fmla="*/ 6678000 h 6678000"/>
              <a:gd name="connsiteX2" fmla="*/ 7668000 w 7668000"/>
              <a:gd name="connsiteY2" fmla="*/ 2844000 h 6678000"/>
              <a:gd name="connsiteX3" fmla="*/ 6545048 w 7668000"/>
              <a:gd name="connsiteY3" fmla="*/ 132953 h 6678000"/>
              <a:gd name="connsiteX4" fmla="*/ 6398763 w 7668000"/>
              <a:gd name="connsiteY4" fmla="*/ 0 h 6678000"/>
              <a:gd name="connsiteX5" fmla="*/ 1269237 w 7668000"/>
              <a:gd name="connsiteY5" fmla="*/ 0 h 6678000"/>
              <a:gd name="connsiteX6" fmla="*/ 1122953 w 7668000"/>
              <a:gd name="connsiteY6" fmla="*/ 132953 h 6678000"/>
              <a:gd name="connsiteX7" fmla="*/ 0 w 7668000"/>
              <a:gd name="connsiteY7" fmla="*/ 2844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000" h="6678000">
                <a:moveTo>
                  <a:pt x="0" y="6678000"/>
                </a:moveTo>
                <a:lnTo>
                  <a:pt x="3834000" y="6678000"/>
                </a:lnTo>
                <a:cubicBezTo>
                  <a:pt x="5951460" y="6678000"/>
                  <a:pt x="7668000" y="4961460"/>
                  <a:pt x="7668000" y="2844000"/>
                </a:cubicBezTo>
                <a:cubicBezTo>
                  <a:pt x="7668000" y="1785270"/>
                  <a:pt x="7238865" y="826770"/>
                  <a:pt x="6545048" y="132953"/>
                </a:cubicBezTo>
                <a:lnTo>
                  <a:pt x="6398763" y="0"/>
                </a:lnTo>
                <a:lnTo>
                  <a:pt x="1269237" y="0"/>
                </a:lnTo>
                <a:lnTo>
                  <a:pt x="1122953" y="132953"/>
                </a:lnTo>
                <a:cubicBezTo>
                  <a:pt x="429135" y="826770"/>
                  <a:pt x="0" y="1785270"/>
                  <a:pt x="0" y="2844000"/>
                </a:cubicBezTo>
                <a:close/>
              </a:path>
            </a:pathLst>
          </a:cu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400051" y="1824037"/>
            <a:ext cx="5848349" cy="1897611"/>
          </a:xfrm>
        </p:spPr>
        <p:txBody>
          <a:bodyPr anchor="b"/>
          <a:lstStyle>
            <a:lvl1pPr>
              <a:defRPr b="1" cap="all" baseline="0">
                <a:solidFill>
                  <a:schemeClr val="bg1"/>
                </a:solidFill>
                <a:latin typeface="+mn-lt"/>
              </a:defRPr>
            </a:lvl1pPr>
          </a:lstStyle>
          <a:p>
            <a:r>
              <a:rPr lang="en-US" dirty="0"/>
              <a:t>Click to ADD TITLE LINE TWO</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400051" y="3771900"/>
            <a:ext cx="4752000" cy="1395411"/>
          </a:xfrm>
        </p:spPr>
        <p:txBody>
          <a:bodyPr/>
          <a:lstStyle>
            <a:lvl1pPr marL="0" indent="0" algn="l">
              <a:buNone/>
              <a:defRPr sz="2600" b="1">
                <a:solidFill>
                  <a:schemeClr val="bg1"/>
                </a:solidFill>
              </a:defRPr>
            </a:lvl1pPr>
            <a:lvl2pPr marL="0" indent="0" algn="l">
              <a:buNone/>
              <a:defRPr sz="2600" b="1">
                <a:solidFill>
                  <a:schemeClr val="bg1"/>
                </a:solidFill>
              </a:defRPr>
            </a:lvl2pPr>
            <a:lvl3pPr marL="0" indent="0" algn="l">
              <a:buNone/>
              <a:defRPr sz="2600" b="1">
                <a:solidFill>
                  <a:schemeClr val="bg1"/>
                </a:solidFill>
              </a:defRPr>
            </a:lvl3pPr>
            <a:lvl4pPr marL="0" indent="0" algn="l">
              <a:buNone/>
              <a:defRPr sz="2600" b="1">
                <a:solidFill>
                  <a:schemeClr val="bg1"/>
                </a:solidFill>
              </a:defRPr>
            </a:lvl4pPr>
            <a:lvl5pPr marL="0" indent="0" algn="l">
              <a:buNone/>
              <a:defRPr sz="2600" b="1">
                <a:solidFill>
                  <a:schemeClr val="bg1"/>
                </a:solidFill>
              </a:defRPr>
            </a:lvl5pPr>
            <a:lvl6pPr marL="0" indent="0" algn="l">
              <a:buNone/>
              <a:defRPr sz="2600" b="1">
                <a:solidFill>
                  <a:schemeClr val="bg1"/>
                </a:solidFill>
              </a:defRPr>
            </a:lvl6pPr>
            <a:lvl7pPr marL="0" indent="0" algn="l">
              <a:buNone/>
              <a:defRPr sz="2600" b="1">
                <a:solidFill>
                  <a:schemeClr val="bg1"/>
                </a:solidFill>
              </a:defRPr>
            </a:lvl7pPr>
            <a:lvl8pPr marL="0" indent="0" algn="l">
              <a:buNone/>
              <a:defRPr sz="2600" b="1">
                <a:solidFill>
                  <a:schemeClr val="bg1"/>
                </a:solidFill>
              </a:defRPr>
            </a:lvl8pPr>
            <a:lvl9pPr marL="0" indent="0" algn="l">
              <a:buNone/>
              <a:defRPr sz="2600" b="1">
                <a:solidFill>
                  <a:schemeClr val="bg1"/>
                </a:solidFill>
              </a:defRPr>
            </a:lvl9pPr>
          </a:lstStyle>
          <a:p>
            <a:pPr lvl="0"/>
            <a:r>
              <a:rPr lang="en-US" dirty="0"/>
              <a:t>Click to add subtitle</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grpSp>
        <p:nvGrpSpPr>
          <p:cNvPr id="17" name="Group 4">
            <a:extLst>
              <a:ext uri="{FF2B5EF4-FFF2-40B4-BE49-F238E27FC236}">
                <a16:creationId xmlns:a16="http://schemas.microsoft.com/office/drawing/2014/main" id="{6B3F6053-1727-4489-9692-87E955646139}"/>
              </a:ext>
            </a:extLst>
          </p:cNvPr>
          <p:cNvGrpSpPr>
            <a:grpSpLocks noChangeAspect="1"/>
          </p:cNvGrpSpPr>
          <p:nvPr userDrawn="1"/>
        </p:nvGrpSpPr>
        <p:grpSpPr bwMode="auto">
          <a:xfrm>
            <a:off x="511176" y="542926"/>
            <a:ext cx="1916113" cy="638175"/>
            <a:chOff x="322" y="342"/>
            <a:chExt cx="1207" cy="402"/>
          </a:xfrm>
        </p:grpSpPr>
        <p:sp>
          <p:nvSpPr>
            <p:cNvPr id="18" name="Freeform 5">
              <a:extLst>
                <a:ext uri="{FF2B5EF4-FFF2-40B4-BE49-F238E27FC236}">
                  <a16:creationId xmlns:a16="http://schemas.microsoft.com/office/drawing/2014/main" id="{22601B1B-969A-4CD5-8E80-64850F1B30BF}"/>
                </a:ext>
              </a:extLst>
            </p:cNvPr>
            <p:cNvSpPr>
              <a:spLocks noEditPoints="1"/>
            </p:cNvSpPr>
            <p:nvPr/>
          </p:nvSpPr>
          <p:spPr bwMode="auto">
            <a:xfrm>
              <a:off x="330" y="637"/>
              <a:ext cx="1199" cy="107"/>
            </a:xfrm>
            <a:custGeom>
              <a:avLst/>
              <a:gdLst>
                <a:gd name="T0" fmla="*/ 37 w 1983"/>
                <a:gd name="T1" fmla="*/ 171 h 174"/>
                <a:gd name="T2" fmla="*/ 133 w 1983"/>
                <a:gd name="T3" fmla="*/ 61 h 174"/>
                <a:gd name="T4" fmla="*/ 0 w 1983"/>
                <a:gd name="T5" fmla="*/ 3 h 174"/>
                <a:gd name="T6" fmla="*/ 37 w 1983"/>
                <a:gd name="T7" fmla="*/ 88 h 174"/>
                <a:gd name="T8" fmla="*/ 96 w 1983"/>
                <a:gd name="T9" fmla="*/ 62 h 174"/>
                <a:gd name="T10" fmla="*/ 37 w 1983"/>
                <a:gd name="T11" fmla="*/ 88 h 174"/>
                <a:gd name="T12" fmla="*/ 300 w 1983"/>
                <a:gd name="T13" fmla="*/ 98 h 174"/>
                <a:gd name="T14" fmla="*/ 263 w 1983"/>
                <a:gd name="T15" fmla="*/ 99 h 174"/>
                <a:gd name="T16" fmla="*/ 190 w 1983"/>
                <a:gd name="T17" fmla="*/ 3 h 174"/>
                <a:gd name="T18" fmla="*/ 226 w 1983"/>
                <a:gd name="T19" fmla="*/ 173 h 174"/>
                <a:gd name="T20" fmla="*/ 415 w 1983"/>
                <a:gd name="T21" fmla="*/ 171 h 174"/>
                <a:gd name="T22" fmla="*/ 447 w 1983"/>
                <a:gd name="T23" fmla="*/ 83 h 174"/>
                <a:gd name="T24" fmla="*/ 457 w 1983"/>
                <a:gd name="T25" fmla="*/ 18 h 174"/>
                <a:gd name="T26" fmla="*/ 335 w 1983"/>
                <a:gd name="T27" fmla="*/ 171 h 174"/>
                <a:gd name="T28" fmla="*/ 371 w 1983"/>
                <a:gd name="T29" fmla="*/ 35 h 174"/>
                <a:gd name="T30" fmla="*/ 432 w 1983"/>
                <a:gd name="T31" fmla="*/ 53 h 174"/>
                <a:gd name="T32" fmla="*/ 371 w 1983"/>
                <a:gd name="T33" fmla="*/ 138 h 174"/>
                <a:gd name="T34" fmla="*/ 414 w 1983"/>
                <a:gd name="T35" fmla="*/ 101 h 174"/>
                <a:gd name="T36" fmla="*/ 415 w 1983"/>
                <a:gd name="T37" fmla="*/ 138 h 174"/>
                <a:gd name="T38" fmla="*/ 507 w 1983"/>
                <a:gd name="T39" fmla="*/ 171 h 174"/>
                <a:gd name="T40" fmla="*/ 543 w 1983"/>
                <a:gd name="T41" fmla="*/ 137 h 174"/>
                <a:gd name="T42" fmla="*/ 507 w 1983"/>
                <a:gd name="T43" fmla="*/ 171 h 174"/>
                <a:gd name="T44" fmla="*/ 686 w 1983"/>
                <a:gd name="T45" fmla="*/ 171 h 174"/>
                <a:gd name="T46" fmla="*/ 649 w 1983"/>
                <a:gd name="T47" fmla="*/ 171 h 174"/>
                <a:gd name="T48" fmla="*/ 871 w 1983"/>
                <a:gd name="T49" fmla="*/ 144 h 174"/>
                <a:gd name="T50" fmla="*/ 754 w 1983"/>
                <a:gd name="T51" fmla="*/ 87 h 174"/>
                <a:gd name="T52" fmla="*/ 846 w 1983"/>
                <a:gd name="T53" fmla="*/ 53 h 174"/>
                <a:gd name="T54" fmla="*/ 716 w 1983"/>
                <a:gd name="T55" fmla="*/ 87 h 174"/>
                <a:gd name="T56" fmla="*/ 1022 w 1983"/>
                <a:gd name="T57" fmla="*/ 173 h 174"/>
                <a:gd name="T58" fmla="*/ 1084 w 1983"/>
                <a:gd name="T59" fmla="*/ 121 h 174"/>
                <a:gd name="T60" fmla="*/ 994 w 1983"/>
                <a:gd name="T61" fmla="*/ 48 h 174"/>
                <a:gd name="T62" fmla="*/ 1079 w 1983"/>
                <a:gd name="T63" fmla="*/ 22 h 174"/>
                <a:gd name="T64" fmla="*/ 958 w 1983"/>
                <a:gd name="T65" fmla="*/ 52 h 174"/>
                <a:gd name="T66" fmla="*/ 1047 w 1983"/>
                <a:gd name="T67" fmla="*/ 125 h 174"/>
                <a:gd name="T68" fmla="*/ 951 w 1983"/>
                <a:gd name="T69" fmla="*/ 146 h 174"/>
                <a:gd name="T70" fmla="*/ 1113 w 1983"/>
                <a:gd name="T71" fmla="*/ 171 h 174"/>
                <a:gd name="T72" fmla="*/ 1149 w 1983"/>
                <a:gd name="T73" fmla="*/ 138 h 174"/>
                <a:gd name="T74" fmla="*/ 1229 w 1983"/>
                <a:gd name="T75" fmla="*/ 70 h 174"/>
                <a:gd name="T76" fmla="*/ 1239 w 1983"/>
                <a:gd name="T77" fmla="*/ 36 h 174"/>
                <a:gd name="T78" fmla="*/ 1113 w 1983"/>
                <a:gd name="T79" fmla="*/ 171 h 174"/>
                <a:gd name="T80" fmla="*/ 1309 w 1983"/>
                <a:gd name="T81" fmla="*/ 171 h 174"/>
                <a:gd name="T82" fmla="*/ 1374 w 1983"/>
                <a:gd name="T83" fmla="*/ 171 h 174"/>
                <a:gd name="T84" fmla="*/ 1412 w 1983"/>
                <a:gd name="T85" fmla="*/ 59 h 174"/>
                <a:gd name="T86" fmla="*/ 1349 w 1983"/>
                <a:gd name="T87" fmla="*/ 3 h 174"/>
                <a:gd name="T88" fmla="*/ 1309 w 1983"/>
                <a:gd name="T89" fmla="*/ 84 h 174"/>
                <a:gd name="T90" fmla="*/ 1345 w 1983"/>
                <a:gd name="T91" fmla="*/ 36 h 174"/>
                <a:gd name="T92" fmla="*/ 1346 w 1983"/>
                <a:gd name="T93" fmla="*/ 84 h 174"/>
                <a:gd name="T94" fmla="*/ 1489 w 1983"/>
                <a:gd name="T95" fmla="*/ 172 h 174"/>
                <a:gd name="T96" fmla="*/ 1550 w 1983"/>
                <a:gd name="T97" fmla="*/ 3 h 174"/>
                <a:gd name="T98" fmla="*/ 1421 w 1983"/>
                <a:gd name="T99" fmla="*/ 3 h 174"/>
                <a:gd name="T100" fmla="*/ 1611 w 1983"/>
                <a:gd name="T101" fmla="*/ 171 h 174"/>
                <a:gd name="T102" fmla="*/ 1611 w 1983"/>
                <a:gd name="T103" fmla="*/ 3 h 174"/>
                <a:gd name="T104" fmla="*/ 1763 w 1983"/>
                <a:gd name="T105" fmla="*/ 174 h 174"/>
                <a:gd name="T106" fmla="*/ 1764 w 1983"/>
                <a:gd name="T107" fmla="*/ 140 h 174"/>
                <a:gd name="T108" fmla="*/ 1764 w 1983"/>
                <a:gd name="T109" fmla="*/ 34 h 174"/>
                <a:gd name="T110" fmla="*/ 1765 w 1983"/>
                <a:gd name="T111" fmla="*/ 0 h 174"/>
                <a:gd name="T112" fmla="*/ 1763 w 1983"/>
                <a:gd name="T113" fmla="*/ 174 h 174"/>
                <a:gd name="T114" fmla="*/ 1983 w 1983"/>
                <a:gd name="T115" fmla="*/ 171 h 174"/>
                <a:gd name="T116" fmla="*/ 1892 w 1983"/>
                <a:gd name="T117" fmla="*/ 103 h 174"/>
                <a:gd name="T118" fmla="*/ 1892 w 1983"/>
                <a:gd name="T119" fmla="*/ 70 h 174"/>
                <a:gd name="T120" fmla="*/ 1982 w 1983"/>
                <a:gd name="T121"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3" h="174">
                  <a:moveTo>
                    <a:pt x="0" y="171"/>
                  </a:moveTo>
                  <a:lnTo>
                    <a:pt x="0" y="171"/>
                  </a:lnTo>
                  <a:lnTo>
                    <a:pt x="37" y="171"/>
                  </a:lnTo>
                  <a:lnTo>
                    <a:pt x="37" y="120"/>
                  </a:lnTo>
                  <a:lnTo>
                    <a:pt x="65" y="120"/>
                  </a:lnTo>
                  <a:cubicBezTo>
                    <a:pt x="103" y="120"/>
                    <a:pt x="133" y="100"/>
                    <a:pt x="133" y="61"/>
                  </a:cubicBezTo>
                  <a:lnTo>
                    <a:pt x="133" y="61"/>
                  </a:lnTo>
                  <a:cubicBezTo>
                    <a:pt x="133" y="27"/>
                    <a:pt x="109" y="3"/>
                    <a:pt x="69" y="3"/>
                  </a:cubicBezTo>
                  <a:lnTo>
                    <a:pt x="0" y="3"/>
                  </a:lnTo>
                  <a:lnTo>
                    <a:pt x="0" y="171"/>
                  </a:lnTo>
                  <a:close/>
                  <a:moveTo>
                    <a:pt x="37" y="88"/>
                  </a:moveTo>
                  <a:lnTo>
                    <a:pt x="37" y="88"/>
                  </a:lnTo>
                  <a:lnTo>
                    <a:pt x="37" y="36"/>
                  </a:lnTo>
                  <a:lnTo>
                    <a:pt x="66" y="36"/>
                  </a:lnTo>
                  <a:cubicBezTo>
                    <a:pt x="84" y="36"/>
                    <a:pt x="96" y="45"/>
                    <a:pt x="96" y="62"/>
                  </a:cubicBezTo>
                  <a:lnTo>
                    <a:pt x="96" y="62"/>
                  </a:lnTo>
                  <a:cubicBezTo>
                    <a:pt x="96" y="76"/>
                    <a:pt x="85" y="88"/>
                    <a:pt x="66" y="88"/>
                  </a:cubicBezTo>
                  <a:lnTo>
                    <a:pt x="37" y="88"/>
                  </a:lnTo>
                  <a:close/>
                  <a:moveTo>
                    <a:pt x="226" y="173"/>
                  </a:moveTo>
                  <a:lnTo>
                    <a:pt x="226" y="173"/>
                  </a:lnTo>
                  <a:cubicBezTo>
                    <a:pt x="271" y="173"/>
                    <a:pt x="300" y="148"/>
                    <a:pt x="300" y="98"/>
                  </a:cubicBezTo>
                  <a:lnTo>
                    <a:pt x="300" y="3"/>
                  </a:lnTo>
                  <a:lnTo>
                    <a:pt x="263" y="3"/>
                  </a:lnTo>
                  <a:lnTo>
                    <a:pt x="263" y="99"/>
                  </a:lnTo>
                  <a:cubicBezTo>
                    <a:pt x="263" y="126"/>
                    <a:pt x="249" y="139"/>
                    <a:pt x="227" y="139"/>
                  </a:cubicBezTo>
                  <a:cubicBezTo>
                    <a:pt x="204" y="139"/>
                    <a:pt x="190" y="125"/>
                    <a:pt x="190" y="98"/>
                  </a:cubicBezTo>
                  <a:lnTo>
                    <a:pt x="190" y="3"/>
                  </a:lnTo>
                  <a:lnTo>
                    <a:pt x="153" y="3"/>
                  </a:lnTo>
                  <a:lnTo>
                    <a:pt x="153" y="99"/>
                  </a:lnTo>
                  <a:cubicBezTo>
                    <a:pt x="153" y="148"/>
                    <a:pt x="181" y="173"/>
                    <a:pt x="226" y="173"/>
                  </a:cubicBezTo>
                  <a:close/>
                  <a:moveTo>
                    <a:pt x="335" y="171"/>
                  </a:moveTo>
                  <a:lnTo>
                    <a:pt x="335" y="171"/>
                  </a:lnTo>
                  <a:lnTo>
                    <a:pt x="415" y="171"/>
                  </a:lnTo>
                  <a:cubicBezTo>
                    <a:pt x="453" y="171"/>
                    <a:pt x="478" y="155"/>
                    <a:pt x="478" y="125"/>
                  </a:cubicBezTo>
                  <a:lnTo>
                    <a:pt x="478" y="124"/>
                  </a:lnTo>
                  <a:cubicBezTo>
                    <a:pt x="478" y="102"/>
                    <a:pt x="466" y="90"/>
                    <a:pt x="447" y="83"/>
                  </a:cubicBezTo>
                  <a:cubicBezTo>
                    <a:pt x="459" y="76"/>
                    <a:pt x="469" y="66"/>
                    <a:pt x="469" y="47"/>
                  </a:cubicBezTo>
                  <a:lnTo>
                    <a:pt x="469" y="46"/>
                  </a:lnTo>
                  <a:cubicBezTo>
                    <a:pt x="469" y="35"/>
                    <a:pt x="465" y="25"/>
                    <a:pt x="457" y="18"/>
                  </a:cubicBezTo>
                  <a:cubicBezTo>
                    <a:pt x="448" y="8"/>
                    <a:pt x="433" y="3"/>
                    <a:pt x="413" y="3"/>
                  </a:cubicBezTo>
                  <a:lnTo>
                    <a:pt x="335" y="3"/>
                  </a:lnTo>
                  <a:lnTo>
                    <a:pt x="335" y="171"/>
                  </a:lnTo>
                  <a:close/>
                  <a:moveTo>
                    <a:pt x="371" y="71"/>
                  </a:moveTo>
                  <a:lnTo>
                    <a:pt x="371" y="71"/>
                  </a:lnTo>
                  <a:lnTo>
                    <a:pt x="371" y="35"/>
                  </a:lnTo>
                  <a:lnTo>
                    <a:pt x="408" y="35"/>
                  </a:lnTo>
                  <a:cubicBezTo>
                    <a:pt x="424" y="35"/>
                    <a:pt x="432" y="41"/>
                    <a:pt x="432" y="52"/>
                  </a:cubicBezTo>
                  <a:lnTo>
                    <a:pt x="432" y="53"/>
                  </a:lnTo>
                  <a:cubicBezTo>
                    <a:pt x="432" y="65"/>
                    <a:pt x="422" y="71"/>
                    <a:pt x="406" y="71"/>
                  </a:cubicBezTo>
                  <a:lnTo>
                    <a:pt x="371" y="71"/>
                  </a:lnTo>
                  <a:close/>
                  <a:moveTo>
                    <a:pt x="371" y="138"/>
                  </a:moveTo>
                  <a:lnTo>
                    <a:pt x="371" y="138"/>
                  </a:lnTo>
                  <a:lnTo>
                    <a:pt x="371" y="101"/>
                  </a:lnTo>
                  <a:lnTo>
                    <a:pt x="414" y="101"/>
                  </a:lnTo>
                  <a:cubicBezTo>
                    <a:pt x="433" y="101"/>
                    <a:pt x="442" y="108"/>
                    <a:pt x="442" y="120"/>
                  </a:cubicBezTo>
                  <a:lnTo>
                    <a:pt x="442" y="120"/>
                  </a:lnTo>
                  <a:cubicBezTo>
                    <a:pt x="442" y="133"/>
                    <a:pt x="432" y="138"/>
                    <a:pt x="415" y="138"/>
                  </a:cubicBezTo>
                  <a:lnTo>
                    <a:pt x="371" y="138"/>
                  </a:lnTo>
                  <a:close/>
                  <a:moveTo>
                    <a:pt x="507" y="171"/>
                  </a:moveTo>
                  <a:lnTo>
                    <a:pt x="507" y="171"/>
                  </a:lnTo>
                  <a:lnTo>
                    <a:pt x="627" y="171"/>
                  </a:lnTo>
                  <a:lnTo>
                    <a:pt x="627" y="137"/>
                  </a:lnTo>
                  <a:lnTo>
                    <a:pt x="543" y="137"/>
                  </a:lnTo>
                  <a:lnTo>
                    <a:pt x="543" y="3"/>
                  </a:lnTo>
                  <a:lnTo>
                    <a:pt x="507" y="3"/>
                  </a:lnTo>
                  <a:lnTo>
                    <a:pt x="507" y="171"/>
                  </a:lnTo>
                  <a:close/>
                  <a:moveTo>
                    <a:pt x="649" y="171"/>
                  </a:moveTo>
                  <a:lnTo>
                    <a:pt x="649" y="171"/>
                  </a:lnTo>
                  <a:lnTo>
                    <a:pt x="686" y="171"/>
                  </a:lnTo>
                  <a:lnTo>
                    <a:pt x="686" y="3"/>
                  </a:lnTo>
                  <a:lnTo>
                    <a:pt x="649" y="3"/>
                  </a:lnTo>
                  <a:lnTo>
                    <a:pt x="649" y="171"/>
                  </a:lnTo>
                  <a:close/>
                  <a:moveTo>
                    <a:pt x="802" y="174"/>
                  </a:moveTo>
                  <a:lnTo>
                    <a:pt x="802" y="174"/>
                  </a:lnTo>
                  <a:cubicBezTo>
                    <a:pt x="834" y="174"/>
                    <a:pt x="853" y="162"/>
                    <a:pt x="871" y="144"/>
                  </a:cubicBezTo>
                  <a:lnTo>
                    <a:pt x="847" y="120"/>
                  </a:lnTo>
                  <a:cubicBezTo>
                    <a:pt x="834" y="132"/>
                    <a:pt x="822" y="140"/>
                    <a:pt x="803" y="140"/>
                  </a:cubicBezTo>
                  <a:cubicBezTo>
                    <a:pt x="774" y="140"/>
                    <a:pt x="754" y="116"/>
                    <a:pt x="754" y="87"/>
                  </a:cubicBezTo>
                  <a:lnTo>
                    <a:pt x="754" y="86"/>
                  </a:lnTo>
                  <a:cubicBezTo>
                    <a:pt x="754" y="58"/>
                    <a:pt x="775" y="34"/>
                    <a:pt x="803" y="34"/>
                  </a:cubicBezTo>
                  <a:cubicBezTo>
                    <a:pt x="820" y="34"/>
                    <a:pt x="833" y="41"/>
                    <a:pt x="846" y="53"/>
                  </a:cubicBezTo>
                  <a:lnTo>
                    <a:pt x="869" y="26"/>
                  </a:lnTo>
                  <a:cubicBezTo>
                    <a:pt x="854" y="10"/>
                    <a:pt x="835" y="0"/>
                    <a:pt x="803" y="0"/>
                  </a:cubicBezTo>
                  <a:cubicBezTo>
                    <a:pt x="752" y="0"/>
                    <a:pt x="716" y="39"/>
                    <a:pt x="716" y="87"/>
                  </a:cubicBezTo>
                  <a:lnTo>
                    <a:pt x="716" y="87"/>
                  </a:lnTo>
                  <a:cubicBezTo>
                    <a:pt x="716" y="136"/>
                    <a:pt x="752" y="174"/>
                    <a:pt x="802" y="174"/>
                  </a:cubicBezTo>
                  <a:close/>
                  <a:moveTo>
                    <a:pt x="1022" y="173"/>
                  </a:moveTo>
                  <a:lnTo>
                    <a:pt x="1022" y="173"/>
                  </a:lnTo>
                  <a:cubicBezTo>
                    <a:pt x="1059" y="173"/>
                    <a:pt x="1084" y="154"/>
                    <a:pt x="1084" y="121"/>
                  </a:cubicBezTo>
                  <a:lnTo>
                    <a:pt x="1084" y="121"/>
                  </a:lnTo>
                  <a:cubicBezTo>
                    <a:pt x="1084" y="91"/>
                    <a:pt x="1065" y="79"/>
                    <a:pt x="1031" y="70"/>
                  </a:cubicBezTo>
                  <a:cubicBezTo>
                    <a:pt x="1002" y="63"/>
                    <a:pt x="994" y="59"/>
                    <a:pt x="994" y="48"/>
                  </a:cubicBezTo>
                  <a:lnTo>
                    <a:pt x="994" y="48"/>
                  </a:lnTo>
                  <a:cubicBezTo>
                    <a:pt x="994" y="40"/>
                    <a:pt x="1002" y="33"/>
                    <a:pt x="1016" y="33"/>
                  </a:cubicBezTo>
                  <a:cubicBezTo>
                    <a:pt x="1030" y="33"/>
                    <a:pt x="1045" y="39"/>
                    <a:pt x="1060" y="50"/>
                  </a:cubicBezTo>
                  <a:lnTo>
                    <a:pt x="1079" y="22"/>
                  </a:lnTo>
                  <a:cubicBezTo>
                    <a:pt x="1062" y="8"/>
                    <a:pt x="1041" y="0"/>
                    <a:pt x="1017" y="0"/>
                  </a:cubicBezTo>
                  <a:cubicBezTo>
                    <a:pt x="982" y="0"/>
                    <a:pt x="958" y="21"/>
                    <a:pt x="958" y="51"/>
                  </a:cubicBezTo>
                  <a:lnTo>
                    <a:pt x="958" y="52"/>
                  </a:lnTo>
                  <a:cubicBezTo>
                    <a:pt x="958" y="85"/>
                    <a:pt x="980" y="94"/>
                    <a:pt x="1013" y="103"/>
                  </a:cubicBezTo>
                  <a:cubicBezTo>
                    <a:pt x="1042" y="110"/>
                    <a:pt x="1047" y="115"/>
                    <a:pt x="1047" y="124"/>
                  </a:cubicBezTo>
                  <a:lnTo>
                    <a:pt x="1047" y="125"/>
                  </a:lnTo>
                  <a:cubicBezTo>
                    <a:pt x="1047" y="135"/>
                    <a:pt x="1038" y="141"/>
                    <a:pt x="1023" y="141"/>
                  </a:cubicBezTo>
                  <a:cubicBezTo>
                    <a:pt x="1004" y="141"/>
                    <a:pt x="988" y="133"/>
                    <a:pt x="973" y="120"/>
                  </a:cubicBezTo>
                  <a:lnTo>
                    <a:pt x="951" y="146"/>
                  </a:lnTo>
                  <a:cubicBezTo>
                    <a:pt x="971" y="164"/>
                    <a:pt x="997" y="173"/>
                    <a:pt x="1022" y="173"/>
                  </a:cubicBezTo>
                  <a:close/>
                  <a:moveTo>
                    <a:pt x="1113" y="171"/>
                  </a:moveTo>
                  <a:lnTo>
                    <a:pt x="1113" y="171"/>
                  </a:lnTo>
                  <a:lnTo>
                    <a:pt x="1241" y="171"/>
                  </a:lnTo>
                  <a:lnTo>
                    <a:pt x="1241" y="138"/>
                  </a:lnTo>
                  <a:lnTo>
                    <a:pt x="1149" y="138"/>
                  </a:lnTo>
                  <a:lnTo>
                    <a:pt x="1149" y="103"/>
                  </a:lnTo>
                  <a:lnTo>
                    <a:pt x="1229" y="103"/>
                  </a:lnTo>
                  <a:lnTo>
                    <a:pt x="1229" y="70"/>
                  </a:lnTo>
                  <a:lnTo>
                    <a:pt x="1149" y="70"/>
                  </a:lnTo>
                  <a:lnTo>
                    <a:pt x="1149" y="36"/>
                  </a:lnTo>
                  <a:lnTo>
                    <a:pt x="1239" y="36"/>
                  </a:lnTo>
                  <a:lnTo>
                    <a:pt x="1239" y="3"/>
                  </a:lnTo>
                  <a:lnTo>
                    <a:pt x="1113" y="3"/>
                  </a:lnTo>
                  <a:lnTo>
                    <a:pt x="1113" y="171"/>
                  </a:lnTo>
                  <a:close/>
                  <a:moveTo>
                    <a:pt x="1272" y="171"/>
                  </a:moveTo>
                  <a:lnTo>
                    <a:pt x="1272" y="171"/>
                  </a:lnTo>
                  <a:lnTo>
                    <a:pt x="1309" y="171"/>
                  </a:lnTo>
                  <a:lnTo>
                    <a:pt x="1309" y="117"/>
                  </a:lnTo>
                  <a:lnTo>
                    <a:pt x="1338" y="117"/>
                  </a:lnTo>
                  <a:lnTo>
                    <a:pt x="1374" y="171"/>
                  </a:lnTo>
                  <a:lnTo>
                    <a:pt x="1417" y="171"/>
                  </a:lnTo>
                  <a:lnTo>
                    <a:pt x="1376" y="111"/>
                  </a:lnTo>
                  <a:cubicBezTo>
                    <a:pt x="1397" y="103"/>
                    <a:pt x="1412" y="86"/>
                    <a:pt x="1412" y="59"/>
                  </a:cubicBezTo>
                  <a:lnTo>
                    <a:pt x="1412" y="58"/>
                  </a:lnTo>
                  <a:cubicBezTo>
                    <a:pt x="1412" y="42"/>
                    <a:pt x="1407" y="29"/>
                    <a:pt x="1398" y="20"/>
                  </a:cubicBezTo>
                  <a:cubicBezTo>
                    <a:pt x="1386" y="9"/>
                    <a:pt x="1370" y="3"/>
                    <a:pt x="1349" y="3"/>
                  </a:cubicBezTo>
                  <a:lnTo>
                    <a:pt x="1272" y="3"/>
                  </a:lnTo>
                  <a:lnTo>
                    <a:pt x="1272" y="171"/>
                  </a:lnTo>
                  <a:close/>
                  <a:moveTo>
                    <a:pt x="1309" y="84"/>
                  </a:moveTo>
                  <a:lnTo>
                    <a:pt x="1309" y="84"/>
                  </a:lnTo>
                  <a:lnTo>
                    <a:pt x="1309" y="36"/>
                  </a:lnTo>
                  <a:lnTo>
                    <a:pt x="1345" y="36"/>
                  </a:lnTo>
                  <a:cubicBezTo>
                    <a:pt x="1363" y="36"/>
                    <a:pt x="1374" y="44"/>
                    <a:pt x="1374" y="60"/>
                  </a:cubicBezTo>
                  <a:lnTo>
                    <a:pt x="1374" y="61"/>
                  </a:lnTo>
                  <a:cubicBezTo>
                    <a:pt x="1374" y="75"/>
                    <a:pt x="1364" y="84"/>
                    <a:pt x="1346" y="84"/>
                  </a:cubicBezTo>
                  <a:lnTo>
                    <a:pt x="1309" y="84"/>
                  </a:lnTo>
                  <a:close/>
                  <a:moveTo>
                    <a:pt x="1489" y="172"/>
                  </a:moveTo>
                  <a:lnTo>
                    <a:pt x="1489" y="172"/>
                  </a:lnTo>
                  <a:lnTo>
                    <a:pt x="1522" y="172"/>
                  </a:lnTo>
                  <a:lnTo>
                    <a:pt x="1589" y="3"/>
                  </a:lnTo>
                  <a:lnTo>
                    <a:pt x="1550" y="3"/>
                  </a:lnTo>
                  <a:lnTo>
                    <a:pt x="1506" y="121"/>
                  </a:lnTo>
                  <a:lnTo>
                    <a:pt x="1462" y="3"/>
                  </a:lnTo>
                  <a:lnTo>
                    <a:pt x="1421" y="3"/>
                  </a:lnTo>
                  <a:lnTo>
                    <a:pt x="1489" y="172"/>
                  </a:lnTo>
                  <a:close/>
                  <a:moveTo>
                    <a:pt x="1611" y="171"/>
                  </a:moveTo>
                  <a:lnTo>
                    <a:pt x="1611" y="171"/>
                  </a:lnTo>
                  <a:lnTo>
                    <a:pt x="1648" y="171"/>
                  </a:lnTo>
                  <a:lnTo>
                    <a:pt x="1648" y="3"/>
                  </a:lnTo>
                  <a:lnTo>
                    <a:pt x="1611" y="3"/>
                  </a:lnTo>
                  <a:lnTo>
                    <a:pt x="1611" y="171"/>
                  </a:lnTo>
                  <a:close/>
                  <a:moveTo>
                    <a:pt x="1763" y="174"/>
                  </a:moveTo>
                  <a:lnTo>
                    <a:pt x="1763" y="174"/>
                  </a:lnTo>
                  <a:cubicBezTo>
                    <a:pt x="1796" y="174"/>
                    <a:pt x="1815" y="162"/>
                    <a:pt x="1832" y="144"/>
                  </a:cubicBezTo>
                  <a:lnTo>
                    <a:pt x="1808" y="120"/>
                  </a:lnTo>
                  <a:cubicBezTo>
                    <a:pt x="1795" y="132"/>
                    <a:pt x="1784" y="140"/>
                    <a:pt x="1764" y="140"/>
                  </a:cubicBezTo>
                  <a:cubicBezTo>
                    <a:pt x="1736" y="140"/>
                    <a:pt x="1716" y="116"/>
                    <a:pt x="1716" y="87"/>
                  </a:cubicBezTo>
                  <a:lnTo>
                    <a:pt x="1716" y="86"/>
                  </a:lnTo>
                  <a:cubicBezTo>
                    <a:pt x="1716" y="58"/>
                    <a:pt x="1736" y="34"/>
                    <a:pt x="1764" y="34"/>
                  </a:cubicBezTo>
                  <a:cubicBezTo>
                    <a:pt x="1781" y="34"/>
                    <a:pt x="1794" y="41"/>
                    <a:pt x="1807" y="53"/>
                  </a:cubicBezTo>
                  <a:lnTo>
                    <a:pt x="1831" y="26"/>
                  </a:lnTo>
                  <a:cubicBezTo>
                    <a:pt x="1815" y="10"/>
                    <a:pt x="1796" y="0"/>
                    <a:pt x="1765" y="0"/>
                  </a:cubicBezTo>
                  <a:cubicBezTo>
                    <a:pt x="1713" y="0"/>
                    <a:pt x="1677" y="39"/>
                    <a:pt x="1677" y="87"/>
                  </a:cubicBezTo>
                  <a:lnTo>
                    <a:pt x="1677" y="87"/>
                  </a:lnTo>
                  <a:cubicBezTo>
                    <a:pt x="1677" y="136"/>
                    <a:pt x="1714" y="174"/>
                    <a:pt x="1763" y="174"/>
                  </a:cubicBezTo>
                  <a:close/>
                  <a:moveTo>
                    <a:pt x="1855" y="171"/>
                  </a:moveTo>
                  <a:lnTo>
                    <a:pt x="1855" y="171"/>
                  </a:lnTo>
                  <a:lnTo>
                    <a:pt x="1983" y="171"/>
                  </a:lnTo>
                  <a:lnTo>
                    <a:pt x="1983" y="138"/>
                  </a:lnTo>
                  <a:lnTo>
                    <a:pt x="1892" y="138"/>
                  </a:lnTo>
                  <a:lnTo>
                    <a:pt x="1892" y="103"/>
                  </a:lnTo>
                  <a:lnTo>
                    <a:pt x="1971" y="103"/>
                  </a:lnTo>
                  <a:lnTo>
                    <a:pt x="1971" y="70"/>
                  </a:lnTo>
                  <a:lnTo>
                    <a:pt x="1892" y="70"/>
                  </a:lnTo>
                  <a:lnTo>
                    <a:pt x="1892" y="36"/>
                  </a:lnTo>
                  <a:lnTo>
                    <a:pt x="1982" y="36"/>
                  </a:lnTo>
                  <a:lnTo>
                    <a:pt x="1982" y="3"/>
                  </a:lnTo>
                  <a:lnTo>
                    <a:pt x="1855" y="3"/>
                  </a:lnTo>
                  <a:lnTo>
                    <a:pt x="1855" y="171"/>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6">
              <a:extLst>
                <a:ext uri="{FF2B5EF4-FFF2-40B4-BE49-F238E27FC236}">
                  <a16:creationId xmlns:a16="http://schemas.microsoft.com/office/drawing/2014/main" id="{3E9C5BC5-CA89-4E5E-8D75-4F918265426B}"/>
                </a:ext>
              </a:extLst>
            </p:cNvPr>
            <p:cNvSpPr>
              <a:spLocks noEditPoints="1"/>
            </p:cNvSpPr>
            <p:nvPr/>
          </p:nvSpPr>
          <p:spPr bwMode="auto">
            <a:xfrm>
              <a:off x="322" y="490"/>
              <a:ext cx="1093" cy="106"/>
            </a:xfrm>
            <a:custGeom>
              <a:avLst/>
              <a:gdLst>
                <a:gd name="T0" fmla="*/ 90 w 1808"/>
                <a:gd name="T1" fmla="*/ 172 h 174"/>
                <a:gd name="T2" fmla="*/ 198 w 1808"/>
                <a:gd name="T3" fmla="*/ 172 h 174"/>
                <a:gd name="T4" fmla="*/ 182 w 1808"/>
                <a:gd name="T5" fmla="*/ 117 h 174"/>
                <a:gd name="T6" fmla="*/ 75 w 1808"/>
                <a:gd name="T7" fmla="*/ 117 h 174"/>
                <a:gd name="T8" fmla="*/ 57 w 1808"/>
                <a:gd name="T9" fmla="*/ 172 h 174"/>
                <a:gd name="T10" fmla="*/ 441 w 1808"/>
                <a:gd name="T11" fmla="*/ 87 h 174"/>
                <a:gd name="T12" fmla="*/ 262 w 1808"/>
                <a:gd name="T13" fmla="*/ 87 h 174"/>
                <a:gd name="T14" fmla="*/ 352 w 1808"/>
                <a:gd name="T15" fmla="*/ 140 h 174"/>
                <a:gd name="T16" fmla="*/ 301 w 1808"/>
                <a:gd name="T17" fmla="*/ 86 h 174"/>
                <a:gd name="T18" fmla="*/ 402 w 1808"/>
                <a:gd name="T19" fmla="*/ 87 h 174"/>
                <a:gd name="T20" fmla="*/ 470 w 1808"/>
                <a:gd name="T21" fmla="*/ 171 h 174"/>
                <a:gd name="T22" fmla="*/ 536 w 1808"/>
                <a:gd name="T23" fmla="*/ 117 h 174"/>
                <a:gd name="T24" fmla="*/ 574 w 1808"/>
                <a:gd name="T25" fmla="*/ 111 h 174"/>
                <a:gd name="T26" fmla="*/ 595 w 1808"/>
                <a:gd name="T27" fmla="*/ 20 h 174"/>
                <a:gd name="T28" fmla="*/ 470 w 1808"/>
                <a:gd name="T29" fmla="*/ 171 h 174"/>
                <a:gd name="T30" fmla="*/ 507 w 1808"/>
                <a:gd name="T31" fmla="*/ 36 h 174"/>
                <a:gd name="T32" fmla="*/ 572 w 1808"/>
                <a:gd name="T33" fmla="*/ 61 h 174"/>
                <a:gd name="T34" fmla="*/ 640 w 1808"/>
                <a:gd name="T35" fmla="*/ 171 h 174"/>
                <a:gd name="T36" fmla="*/ 761 w 1808"/>
                <a:gd name="T37" fmla="*/ 137 h 174"/>
                <a:gd name="T38" fmla="*/ 640 w 1808"/>
                <a:gd name="T39" fmla="*/ 3 h 174"/>
                <a:gd name="T40" fmla="*/ 782 w 1808"/>
                <a:gd name="T41" fmla="*/ 171 h 174"/>
                <a:gd name="T42" fmla="*/ 937 w 1808"/>
                <a:gd name="T43" fmla="*/ 86 h 174"/>
                <a:gd name="T44" fmla="*/ 782 w 1808"/>
                <a:gd name="T45" fmla="*/ 171 h 174"/>
                <a:gd name="T46" fmla="*/ 819 w 1808"/>
                <a:gd name="T47" fmla="*/ 36 h 174"/>
                <a:gd name="T48" fmla="*/ 898 w 1808"/>
                <a:gd name="T49" fmla="*/ 87 h 174"/>
                <a:gd name="T50" fmla="*/ 1111 w 1808"/>
                <a:gd name="T51" fmla="*/ 174 h 174"/>
                <a:gd name="T52" fmla="*/ 1156 w 1808"/>
                <a:gd name="T53" fmla="*/ 120 h 174"/>
                <a:gd name="T54" fmla="*/ 1063 w 1808"/>
                <a:gd name="T55" fmla="*/ 86 h 174"/>
                <a:gd name="T56" fmla="*/ 1178 w 1808"/>
                <a:gd name="T57" fmla="*/ 26 h 174"/>
                <a:gd name="T58" fmla="*/ 1025 w 1808"/>
                <a:gd name="T59" fmla="*/ 87 h 174"/>
                <a:gd name="T60" fmla="*/ 1203 w 1808"/>
                <a:gd name="T61" fmla="*/ 171 h 174"/>
                <a:gd name="T62" fmla="*/ 1240 w 1808"/>
                <a:gd name="T63" fmla="*/ 137 h 174"/>
                <a:gd name="T64" fmla="*/ 1203 w 1808"/>
                <a:gd name="T65" fmla="*/ 171 h 174"/>
                <a:gd name="T66" fmla="*/ 1376 w 1808"/>
                <a:gd name="T67" fmla="*/ 171 h 174"/>
                <a:gd name="T68" fmla="*/ 1477 w 1808"/>
                <a:gd name="T69" fmla="*/ 171 h 174"/>
                <a:gd name="T70" fmla="*/ 1410 w 1808"/>
                <a:gd name="T71" fmla="*/ 2 h 174"/>
                <a:gd name="T72" fmla="*/ 1404 w 1808"/>
                <a:gd name="T73" fmla="*/ 100 h 174"/>
                <a:gd name="T74" fmla="*/ 1404 w 1808"/>
                <a:gd name="T75" fmla="*/ 100 h 174"/>
                <a:gd name="T76" fmla="*/ 1659 w 1808"/>
                <a:gd name="T77" fmla="*/ 121 h 174"/>
                <a:gd name="T78" fmla="*/ 1570 w 1808"/>
                <a:gd name="T79" fmla="*/ 48 h 174"/>
                <a:gd name="T80" fmla="*/ 1635 w 1808"/>
                <a:gd name="T81" fmla="*/ 50 h 174"/>
                <a:gd name="T82" fmla="*/ 1533 w 1808"/>
                <a:gd name="T83" fmla="*/ 51 h 174"/>
                <a:gd name="T84" fmla="*/ 1622 w 1808"/>
                <a:gd name="T85" fmla="*/ 124 h 174"/>
                <a:gd name="T86" fmla="*/ 1548 w 1808"/>
                <a:gd name="T87" fmla="*/ 120 h 174"/>
                <a:gd name="T88" fmla="*/ 1746 w 1808"/>
                <a:gd name="T89" fmla="*/ 173 h 174"/>
                <a:gd name="T90" fmla="*/ 1808 w 1808"/>
                <a:gd name="T91" fmla="*/ 121 h 174"/>
                <a:gd name="T92" fmla="*/ 1718 w 1808"/>
                <a:gd name="T93" fmla="*/ 48 h 174"/>
                <a:gd name="T94" fmla="*/ 1803 w 1808"/>
                <a:gd name="T95" fmla="*/ 22 h 174"/>
                <a:gd name="T96" fmla="*/ 1681 w 1808"/>
                <a:gd name="T97" fmla="*/ 52 h 174"/>
                <a:gd name="T98" fmla="*/ 1771 w 1808"/>
                <a:gd name="T99" fmla="*/ 125 h 174"/>
                <a:gd name="T100" fmla="*/ 1675 w 1808"/>
                <a:gd name="T101"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8" h="174">
                  <a:moveTo>
                    <a:pt x="57" y="172"/>
                  </a:moveTo>
                  <a:lnTo>
                    <a:pt x="57" y="172"/>
                  </a:lnTo>
                  <a:lnTo>
                    <a:pt x="90" y="172"/>
                  </a:lnTo>
                  <a:lnTo>
                    <a:pt x="128" y="62"/>
                  </a:lnTo>
                  <a:lnTo>
                    <a:pt x="165" y="172"/>
                  </a:lnTo>
                  <a:lnTo>
                    <a:pt x="198" y="172"/>
                  </a:lnTo>
                  <a:lnTo>
                    <a:pt x="255" y="3"/>
                  </a:lnTo>
                  <a:lnTo>
                    <a:pt x="216" y="3"/>
                  </a:lnTo>
                  <a:lnTo>
                    <a:pt x="182" y="117"/>
                  </a:lnTo>
                  <a:lnTo>
                    <a:pt x="144" y="2"/>
                  </a:lnTo>
                  <a:lnTo>
                    <a:pt x="112" y="2"/>
                  </a:lnTo>
                  <a:lnTo>
                    <a:pt x="75" y="117"/>
                  </a:lnTo>
                  <a:lnTo>
                    <a:pt x="40" y="3"/>
                  </a:lnTo>
                  <a:lnTo>
                    <a:pt x="0" y="3"/>
                  </a:lnTo>
                  <a:lnTo>
                    <a:pt x="57" y="172"/>
                  </a:lnTo>
                  <a:close/>
                  <a:moveTo>
                    <a:pt x="351" y="174"/>
                  </a:moveTo>
                  <a:lnTo>
                    <a:pt x="351" y="174"/>
                  </a:lnTo>
                  <a:cubicBezTo>
                    <a:pt x="403" y="174"/>
                    <a:pt x="441" y="135"/>
                    <a:pt x="441" y="87"/>
                  </a:cubicBezTo>
                  <a:lnTo>
                    <a:pt x="441" y="86"/>
                  </a:lnTo>
                  <a:cubicBezTo>
                    <a:pt x="441" y="39"/>
                    <a:pt x="404" y="0"/>
                    <a:pt x="352" y="0"/>
                  </a:cubicBezTo>
                  <a:cubicBezTo>
                    <a:pt x="300" y="0"/>
                    <a:pt x="262" y="39"/>
                    <a:pt x="262" y="87"/>
                  </a:cubicBezTo>
                  <a:lnTo>
                    <a:pt x="262" y="87"/>
                  </a:lnTo>
                  <a:cubicBezTo>
                    <a:pt x="262" y="135"/>
                    <a:pt x="300" y="174"/>
                    <a:pt x="351" y="174"/>
                  </a:cubicBezTo>
                  <a:close/>
                  <a:moveTo>
                    <a:pt x="352" y="140"/>
                  </a:moveTo>
                  <a:lnTo>
                    <a:pt x="352" y="140"/>
                  </a:lnTo>
                  <a:cubicBezTo>
                    <a:pt x="322" y="140"/>
                    <a:pt x="301" y="116"/>
                    <a:pt x="301" y="87"/>
                  </a:cubicBezTo>
                  <a:lnTo>
                    <a:pt x="301" y="86"/>
                  </a:lnTo>
                  <a:cubicBezTo>
                    <a:pt x="301" y="58"/>
                    <a:pt x="322" y="34"/>
                    <a:pt x="351" y="34"/>
                  </a:cubicBezTo>
                  <a:cubicBezTo>
                    <a:pt x="381" y="34"/>
                    <a:pt x="402" y="58"/>
                    <a:pt x="402" y="87"/>
                  </a:cubicBezTo>
                  <a:lnTo>
                    <a:pt x="402" y="87"/>
                  </a:lnTo>
                  <a:cubicBezTo>
                    <a:pt x="402" y="116"/>
                    <a:pt x="382" y="140"/>
                    <a:pt x="352" y="140"/>
                  </a:cubicBezTo>
                  <a:close/>
                  <a:moveTo>
                    <a:pt x="470" y="171"/>
                  </a:moveTo>
                  <a:lnTo>
                    <a:pt x="470" y="171"/>
                  </a:lnTo>
                  <a:lnTo>
                    <a:pt x="507" y="171"/>
                  </a:lnTo>
                  <a:lnTo>
                    <a:pt x="507" y="117"/>
                  </a:lnTo>
                  <a:lnTo>
                    <a:pt x="536" y="117"/>
                  </a:lnTo>
                  <a:lnTo>
                    <a:pt x="572" y="171"/>
                  </a:lnTo>
                  <a:lnTo>
                    <a:pt x="615" y="171"/>
                  </a:lnTo>
                  <a:lnTo>
                    <a:pt x="574" y="111"/>
                  </a:lnTo>
                  <a:cubicBezTo>
                    <a:pt x="595" y="103"/>
                    <a:pt x="610" y="86"/>
                    <a:pt x="610" y="59"/>
                  </a:cubicBezTo>
                  <a:lnTo>
                    <a:pt x="610" y="58"/>
                  </a:lnTo>
                  <a:cubicBezTo>
                    <a:pt x="610" y="42"/>
                    <a:pt x="605" y="29"/>
                    <a:pt x="595" y="20"/>
                  </a:cubicBezTo>
                  <a:cubicBezTo>
                    <a:pt x="584" y="9"/>
                    <a:pt x="568" y="3"/>
                    <a:pt x="546" y="3"/>
                  </a:cubicBezTo>
                  <a:lnTo>
                    <a:pt x="470" y="3"/>
                  </a:lnTo>
                  <a:lnTo>
                    <a:pt x="470" y="171"/>
                  </a:lnTo>
                  <a:close/>
                  <a:moveTo>
                    <a:pt x="507" y="84"/>
                  </a:moveTo>
                  <a:lnTo>
                    <a:pt x="507" y="84"/>
                  </a:lnTo>
                  <a:lnTo>
                    <a:pt x="507" y="36"/>
                  </a:lnTo>
                  <a:lnTo>
                    <a:pt x="543" y="36"/>
                  </a:lnTo>
                  <a:cubicBezTo>
                    <a:pt x="561" y="36"/>
                    <a:pt x="572" y="44"/>
                    <a:pt x="572" y="60"/>
                  </a:cubicBezTo>
                  <a:lnTo>
                    <a:pt x="572" y="61"/>
                  </a:lnTo>
                  <a:cubicBezTo>
                    <a:pt x="572" y="75"/>
                    <a:pt x="562" y="84"/>
                    <a:pt x="544" y="84"/>
                  </a:cubicBezTo>
                  <a:lnTo>
                    <a:pt x="507" y="84"/>
                  </a:lnTo>
                  <a:close/>
                  <a:moveTo>
                    <a:pt x="640" y="171"/>
                  </a:moveTo>
                  <a:lnTo>
                    <a:pt x="640" y="171"/>
                  </a:lnTo>
                  <a:lnTo>
                    <a:pt x="761" y="171"/>
                  </a:lnTo>
                  <a:lnTo>
                    <a:pt x="761" y="137"/>
                  </a:lnTo>
                  <a:lnTo>
                    <a:pt x="677" y="137"/>
                  </a:lnTo>
                  <a:lnTo>
                    <a:pt x="677" y="3"/>
                  </a:lnTo>
                  <a:lnTo>
                    <a:pt x="640" y="3"/>
                  </a:lnTo>
                  <a:lnTo>
                    <a:pt x="640" y="171"/>
                  </a:lnTo>
                  <a:close/>
                  <a:moveTo>
                    <a:pt x="782" y="171"/>
                  </a:moveTo>
                  <a:lnTo>
                    <a:pt x="782" y="171"/>
                  </a:lnTo>
                  <a:lnTo>
                    <a:pt x="847" y="171"/>
                  </a:lnTo>
                  <a:cubicBezTo>
                    <a:pt x="900" y="171"/>
                    <a:pt x="937" y="134"/>
                    <a:pt x="937" y="87"/>
                  </a:cubicBezTo>
                  <a:lnTo>
                    <a:pt x="937" y="86"/>
                  </a:lnTo>
                  <a:cubicBezTo>
                    <a:pt x="937" y="39"/>
                    <a:pt x="900" y="3"/>
                    <a:pt x="847" y="3"/>
                  </a:cubicBezTo>
                  <a:lnTo>
                    <a:pt x="782" y="3"/>
                  </a:lnTo>
                  <a:lnTo>
                    <a:pt x="782" y="171"/>
                  </a:lnTo>
                  <a:close/>
                  <a:moveTo>
                    <a:pt x="819" y="137"/>
                  </a:moveTo>
                  <a:lnTo>
                    <a:pt x="819" y="137"/>
                  </a:lnTo>
                  <a:lnTo>
                    <a:pt x="819" y="36"/>
                  </a:lnTo>
                  <a:lnTo>
                    <a:pt x="847" y="36"/>
                  </a:lnTo>
                  <a:cubicBezTo>
                    <a:pt x="878" y="36"/>
                    <a:pt x="898" y="57"/>
                    <a:pt x="898" y="87"/>
                  </a:cubicBezTo>
                  <a:lnTo>
                    <a:pt x="898" y="87"/>
                  </a:lnTo>
                  <a:cubicBezTo>
                    <a:pt x="898" y="117"/>
                    <a:pt x="878" y="137"/>
                    <a:pt x="847" y="137"/>
                  </a:cubicBezTo>
                  <a:lnTo>
                    <a:pt x="819" y="137"/>
                  </a:lnTo>
                  <a:close/>
                  <a:moveTo>
                    <a:pt x="1111" y="174"/>
                  </a:moveTo>
                  <a:lnTo>
                    <a:pt x="1111" y="174"/>
                  </a:lnTo>
                  <a:cubicBezTo>
                    <a:pt x="1143" y="174"/>
                    <a:pt x="1162" y="162"/>
                    <a:pt x="1180" y="144"/>
                  </a:cubicBezTo>
                  <a:lnTo>
                    <a:pt x="1156" y="120"/>
                  </a:lnTo>
                  <a:cubicBezTo>
                    <a:pt x="1143" y="132"/>
                    <a:pt x="1131" y="140"/>
                    <a:pt x="1112" y="140"/>
                  </a:cubicBezTo>
                  <a:cubicBezTo>
                    <a:pt x="1083" y="140"/>
                    <a:pt x="1063" y="116"/>
                    <a:pt x="1063" y="87"/>
                  </a:cubicBezTo>
                  <a:lnTo>
                    <a:pt x="1063" y="86"/>
                  </a:lnTo>
                  <a:cubicBezTo>
                    <a:pt x="1063" y="58"/>
                    <a:pt x="1084" y="34"/>
                    <a:pt x="1112" y="34"/>
                  </a:cubicBezTo>
                  <a:cubicBezTo>
                    <a:pt x="1129" y="34"/>
                    <a:pt x="1142" y="41"/>
                    <a:pt x="1155" y="53"/>
                  </a:cubicBezTo>
                  <a:lnTo>
                    <a:pt x="1178" y="26"/>
                  </a:lnTo>
                  <a:cubicBezTo>
                    <a:pt x="1163" y="10"/>
                    <a:pt x="1144" y="0"/>
                    <a:pt x="1112" y="0"/>
                  </a:cubicBezTo>
                  <a:cubicBezTo>
                    <a:pt x="1061" y="0"/>
                    <a:pt x="1025" y="39"/>
                    <a:pt x="1025" y="87"/>
                  </a:cubicBezTo>
                  <a:lnTo>
                    <a:pt x="1025" y="87"/>
                  </a:lnTo>
                  <a:cubicBezTo>
                    <a:pt x="1025" y="136"/>
                    <a:pt x="1061" y="174"/>
                    <a:pt x="1111" y="174"/>
                  </a:cubicBezTo>
                  <a:close/>
                  <a:moveTo>
                    <a:pt x="1203" y="171"/>
                  </a:moveTo>
                  <a:lnTo>
                    <a:pt x="1203" y="171"/>
                  </a:lnTo>
                  <a:lnTo>
                    <a:pt x="1324" y="171"/>
                  </a:lnTo>
                  <a:lnTo>
                    <a:pt x="1324" y="137"/>
                  </a:lnTo>
                  <a:lnTo>
                    <a:pt x="1240" y="137"/>
                  </a:lnTo>
                  <a:lnTo>
                    <a:pt x="1240" y="3"/>
                  </a:lnTo>
                  <a:lnTo>
                    <a:pt x="1203" y="3"/>
                  </a:lnTo>
                  <a:lnTo>
                    <a:pt x="1203" y="171"/>
                  </a:lnTo>
                  <a:close/>
                  <a:moveTo>
                    <a:pt x="1338" y="171"/>
                  </a:moveTo>
                  <a:lnTo>
                    <a:pt x="1338" y="171"/>
                  </a:lnTo>
                  <a:lnTo>
                    <a:pt x="1376" y="171"/>
                  </a:lnTo>
                  <a:lnTo>
                    <a:pt x="1391" y="133"/>
                  </a:lnTo>
                  <a:lnTo>
                    <a:pt x="1462" y="133"/>
                  </a:lnTo>
                  <a:lnTo>
                    <a:pt x="1477" y="171"/>
                  </a:lnTo>
                  <a:lnTo>
                    <a:pt x="1516" y="171"/>
                  </a:lnTo>
                  <a:lnTo>
                    <a:pt x="1444" y="2"/>
                  </a:lnTo>
                  <a:lnTo>
                    <a:pt x="1410" y="2"/>
                  </a:lnTo>
                  <a:lnTo>
                    <a:pt x="1338" y="171"/>
                  </a:lnTo>
                  <a:close/>
                  <a:moveTo>
                    <a:pt x="1404" y="100"/>
                  </a:moveTo>
                  <a:lnTo>
                    <a:pt x="1404" y="100"/>
                  </a:lnTo>
                  <a:lnTo>
                    <a:pt x="1426" y="46"/>
                  </a:lnTo>
                  <a:lnTo>
                    <a:pt x="1449" y="100"/>
                  </a:lnTo>
                  <a:lnTo>
                    <a:pt x="1404" y="100"/>
                  </a:lnTo>
                  <a:close/>
                  <a:moveTo>
                    <a:pt x="1597" y="173"/>
                  </a:moveTo>
                  <a:lnTo>
                    <a:pt x="1597" y="173"/>
                  </a:lnTo>
                  <a:cubicBezTo>
                    <a:pt x="1634" y="173"/>
                    <a:pt x="1659" y="154"/>
                    <a:pt x="1659" y="121"/>
                  </a:cubicBezTo>
                  <a:lnTo>
                    <a:pt x="1659" y="121"/>
                  </a:lnTo>
                  <a:cubicBezTo>
                    <a:pt x="1659" y="91"/>
                    <a:pt x="1640" y="79"/>
                    <a:pt x="1606" y="70"/>
                  </a:cubicBezTo>
                  <a:cubicBezTo>
                    <a:pt x="1577" y="63"/>
                    <a:pt x="1570" y="59"/>
                    <a:pt x="1570" y="48"/>
                  </a:cubicBezTo>
                  <a:lnTo>
                    <a:pt x="1570" y="48"/>
                  </a:lnTo>
                  <a:cubicBezTo>
                    <a:pt x="1570" y="40"/>
                    <a:pt x="1577" y="33"/>
                    <a:pt x="1591" y="33"/>
                  </a:cubicBezTo>
                  <a:cubicBezTo>
                    <a:pt x="1605" y="33"/>
                    <a:pt x="1620" y="39"/>
                    <a:pt x="1635" y="50"/>
                  </a:cubicBezTo>
                  <a:lnTo>
                    <a:pt x="1654" y="22"/>
                  </a:lnTo>
                  <a:cubicBezTo>
                    <a:pt x="1637" y="8"/>
                    <a:pt x="1616" y="0"/>
                    <a:pt x="1592" y="0"/>
                  </a:cubicBezTo>
                  <a:cubicBezTo>
                    <a:pt x="1557" y="0"/>
                    <a:pt x="1533" y="21"/>
                    <a:pt x="1533" y="51"/>
                  </a:cubicBezTo>
                  <a:lnTo>
                    <a:pt x="1533" y="52"/>
                  </a:lnTo>
                  <a:cubicBezTo>
                    <a:pt x="1533" y="85"/>
                    <a:pt x="1555" y="94"/>
                    <a:pt x="1588" y="103"/>
                  </a:cubicBezTo>
                  <a:cubicBezTo>
                    <a:pt x="1617" y="110"/>
                    <a:pt x="1622" y="115"/>
                    <a:pt x="1622" y="124"/>
                  </a:cubicBezTo>
                  <a:lnTo>
                    <a:pt x="1622" y="125"/>
                  </a:lnTo>
                  <a:cubicBezTo>
                    <a:pt x="1622" y="135"/>
                    <a:pt x="1613" y="141"/>
                    <a:pt x="1598" y="141"/>
                  </a:cubicBezTo>
                  <a:cubicBezTo>
                    <a:pt x="1579" y="141"/>
                    <a:pt x="1563" y="133"/>
                    <a:pt x="1548" y="120"/>
                  </a:cubicBezTo>
                  <a:lnTo>
                    <a:pt x="1526" y="146"/>
                  </a:lnTo>
                  <a:cubicBezTo>
                    <a:pt x="1546" y="164"/>
                    <a:pt x="1572" y="173"/>
                    <a:pt x="1597" y="173"/>
                  </a:cubicBezTo>
                  <a:close/>
                  <a:moveTo>
                    <a:pt x="1746" y="173"/>
                  </a:moveTo>
                  <a:lnTo>
                    <a:pt x="1746" y="173"/>
                  </a:lnTo>
                  <a:cubicBezTo>
                    <a:pt x="1782" y="173"/>
                    <a:pt x="1808" y="154"/>
                    <a:pt x="1808" y="121"/>
                  </a:cubicBezTo>
                  <a:lnTo>
                    <a:pt x="1808" y="121"/>
                  </a:lnTo>
                  <a:cubicBezTo>
                    <a:pt x="1808" y="91"/>
                    <a:pt x="1788" y="79"/>
                    <a:pt x="1754" y="70"/>
                  </a:cubicBezTo>
                  <a:cubicBezTo>
                    <a:pt x="1725" y="63"/>
                    <a:pt x="1718" y="59"/>
                    <a:pt x="1718" y="48"/>
                  </a:cubicBezTo>
                  <a:lnTo>
                    <a:pt x="1718" y="48"/>
                  </a:lnTo>
                  <a:cubicBezTo>
                    <a:pt x="1718" y="40"/>
                    <a:pt x="1725" y="33"/>
                    <a:pt x="1740" y="33"/>
                  </a:cubicBezTo>
                  <a:cubicBezTo>
                    <a:pt x="1754" y="33"/>
                    <a:pt x="1768" y="39"/>
                    <a:pt x="1783" y="50"/>
                  </a:cubicBezTo>
                  <a:lnTo>
                    <a:pt x="1803" y="22"/>
                  </a:lnTo>
                  <a:cubicBezTo>
                    <a:pt x="1785" y="8"/>
                    <a:pt x="1765" y="0"/>
                    <a:pt x="1740" y="0"/>
                  </a:cubicBezTo>
                  <a:cubicBezTo>
                    <a:pt x="1706" y="0"/>
                    <a:pt x="1681" y="21"/>
                    <a:pt x="1681" y="51"/>
                  </a:cubicBezTo>
                  <a:lnTo>
                    <a:pt x="1681" y="52"/>
                  </a:lnTo>
                  <a:cubicBezTo>
                    <a:pt x="1681" y="85"/>
                    <a:pt x="1703" y="94"/>
                    <a:pt x="1737" y="103"/>
                  </a:cubicBezTo>
                  <a:cubicBezTo>
                    <a:pt x="1765" y="110"/>
                    <a:pt x="1771" y="115"/>
                    <a:pt x="1771" y="124"/>
                  </a:cubicBezTo>
                  <a:lnTo>
                    <a:pt x="1771" y="125"/>
                  </a:lnTo>
                  <a:cubicBezTo>
                    <a:pt x="1771" y="135"/>
                    <a:pt x="1762" y="141"/>
                    <a:pt x="1747" y="141"/>
                  </a:cubicBezTo>
                  <a:cubicBezTo>
                    <a:pt x="1727" y="141"/>
                    <a:pt x="1712" y="133"/>
                    <a:pt x="1696" y="120"/>
                  </a:cubicBezTo>
                  <a:lnTo>
                    <a:pt x="1675" y="146"/>
                  </a:lnTo>
                  <a:cubicBezTo>
                    <a:pt x="1695" y="164"/>
                    <a:pt x="1720" y="173"/>
                    <a:pt x="1746" y="17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7">
              <a:extLst>
                <a:ext uri="{FF2B5EF4-FFF2-40B4-BE49-F238E27FC236}">
                  <a16:creationId xmlns:a16="http://schemas.microsoft.com/office/drawing/2014/main" id="{4813022E-7654-4B61-A86E-13D92E4D1A08}"/>
                </a:ext>
              </a:extLst>
            </p:cNvPr>
            <p:cNvSpPr>
              <a:spLocks noEditPoints="1"/>
            </p:cNvSpPr>
            <p:nvPr/>
          </p:nvSpPr>
          <p:spPr bwMode="auto">
            <a:xfrm>
              <a:off x="330" y="342"/>
              <a:ext cx="917" cy="107"/>
            </a:xfrm>
            <a:custGeom>
              <a:avLst/>
              <a:gdLst>
                <a:gd name="T0" fmla="*/ 128 w 1516"/>
                <a:gd name="T1" fmla="*/ 171 h 174"/>
                <a:gd name="T2" fmla="*/ 37 w 1516"/>
                <a:gd name="T3" fmla="*/ 103 h 174"/>
                <a:gd name="T4" fmla="*/ 37 w 1516"/>
                <a:gd name="T5" fmla="*/ 70 h 174"/>
                <a:gd name="T6" fmla="*/ 127 w 1516"/>
                <a:gd name="T7" fmla="*/ 3 h 174"/>
                <a:gd name="T8" fmla="*/ 159 w 1516"/>
                <a:gd name="T9" fmla="*/ 171 h 174"/>
                <a:gd name="T10" fmla="*/ 196 w 1516"/>
                <a:gd name="T11" fmla="*/ 64 h 174"/>
                <a:gd name="T12" fmla="*/ 308 w 1516"/>
                <a:gd name="T13" fmla="*/ 3 h 174"/>
                <a:gd name="T14" fmla="*/ 193 w 1516"/>
                <a:gd name="T15" fmla="*/ 3 h 174"/>
                <a:gd name="T16" fmla="*/ 329 w 1516"/>
                <a:gd name="T17" fmla="*/ 171 h 174"/>
                <a:gd name="T18" fmla="*/ 382 w 1516"/>
                <a:gd name="T19" fmla="*/ 133 h 174"/>
                <a:gd name="T20" fmla="*/ 507 w 1516"/>
                <a:gd name="T21" fmla="*/ 171 h 174"/>
                <a:gd name="T22" fmla="*/ 329 w 1516"/>
                <a:gd name="T23" fmla="*/ 171 h 174"/>
                <a:gd name="T24" fmla="*/ 417 w 1516"/>
                <a:gd name="T25" fmla="*/ 46 h 174"/>
                <a:gd name="T26" fmla="*/ 527 w 1516"/>
                <a:gd name="T27" fmla="*/ 171 h 174"/>
                <a:gd name="T28" fmla="*/ 670 w 1516"/>
                <a:gd name="T29" fmla="*/ 125 h 174"/>
                <a:gd name="T30" fmla="*/ 661 w 1516"/>
                <a:gd name="T31" fmla="*/ 47 h 174"/>
                <a:gd name="T32" fmla="*/ 605 w 1516"/>
                <a:gd name="T33" fmla="*/ 3 h 174"/>
                <a:gd name="T34" fmla="*/ 563 w 1516"/>
                <a:gd name="T35" fmla="*/ 71 h 174"/>
                <a:gd name="T36" fmla="*/ 600 w 1516"/>
                <a:gd name="T37" fmla="*/ 35 h 174"/>
                <a:gd name="T38" fmla="*/ 597 w 1516"/>
                <a:gd name="T39" fmla="*/ 71 h 174"/>
                <a:gd name="T40" fmla="*/ 563 w 1516"/>
                <a:gd name="T41" fmla="*/ 138 h 174"/>
                <a:gd name="T42" fmla="*/ 633 w 1516"/>
                <a:gd name="T43" fmla="*/ 120 h 174"/>
                <a:gd name="T44" fmla="*/ 563 w 1516"/>
                <a:gd name="T45" fmla="*/ 138 h 174"/>
                <a:gd name="T46" fmla="*/ 819 w 1516"/>
                <a:gd name="T47" fmla="*/ 171 h 174"/>
                <a:gd name="T48" fmla="*/ 735 w 1516"/>
                <a:gd name="T49" fmla="*/ 3 h 174"/>
                <a:gd name="T50" fmla="*/ 841 w 1516"/>
                <a:gd name="T51" fmla="*/ 171 h 174"/>
                <a:gd name="T52" fmla="*/ 878 w 1516"/>
                <a:gd name="T53" fmla="*/ 3 h 174"/>
                <a:gd name="T54" fmla="*/ 916 w 1516"/>
                <a:gd name="T55" fmla="*/ 171 h 174"/>
                <a:gd name="T56" fmla="*/ 952 w 1516"/>
                <a:gd name="T57" fmla="*/ 64 h 174"/>
                <a:gd name="T58" fmla="*/ 1065 w 1516"/>
                <a:gd name="T59" fmla="*/ 3 h 174"/>
                <a:gd name="T60" fmla="*/ 950 w 1516"/>
                <a:gd name="T61" fmla="*/ 3 h 174"/>
                <a:gd name="T62" fmla="*/ 1182 w 1516"/>
                <a:gd name="T63" fmla="*/ 174 h 174"/>
                <a:gd name="T64" fmla="*/ 1254 w 1516"/>
                <a:gd name="T65" fmla="*/ 74 h 174"/>
                <a:gd name="T66" fmla="*/ 1218 w 1516"/>
                <a:gd name="T67" fmla="*/ 106 h 174"/>
                <a:gd name="T68" fmla="*/ 1133 w 1516"/>
                <a:gd name="T69" fmla="*/ 87 h 174"/>
                <a:gd name="T70" fmla="*/ 1225 w 1516"/>
                <a:gd name="T71" fmla="*/ 51 h 174"/>
                <a:gd name="T72" fmla="*/ 1094 w 1516"/>
                <a:gd name="T73" fmla="*/ 87 h 174"/>
                <a:gd name="T74" fmla="*/ 1338 w 1516"/>
                <a:gd name="T75" fmla="*/ 171 h 174"/>
                <a:gd name="T76" fmla="*/ 1391 w 1516"/>
                <a:gd name="T77" fmla="*/ 133 h 174"/>
                <a:gd name="T78" fmla="*/ 1516 w 1516"/>
                <a:gd name="T79" fmla="*/ 171 h 174"/>
                <a:gd name="T80" fmla="*/ 1338 w 1516"/>
                <a:gd name="T81" fmla="*/ 171 h 174"/>
                <a:gd name="T82" fmla="*/ 1426 w 1516"/>
                <a:gd name="T83" fmla="*/ 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74">
                  <a:moveTo>
                    <a:pt x="0" y="171"/>
                  </a:moveTo>
                  <a:lnTo>
                    <a:pt x="0" y="171"/>
                  </a:lnTo>
                  <a:lnTo>
                    <a:pt x="128" y="171"/>
                  </a:lnTo>
                  <a:lnTo>
                    <a:pt x="128" y="138"/>
                  </a:lnTo>
                  <a:lnTo>
                    <a:pt x="37" y="138"/>
                  </a:lnTo>
                  <a:lnTo>
                    <a:pt x="37" y="103"/>
                  </a:lnTo>
                  <a:lnTo>
                    <a:pt x="116" y="103"/>
                  </a:lnTo>
                  <a:lnTo>
                    <a:pt x="116" y="70"/>
                  </a:lnTo>
                  <a:lnTo>
                    <a:pt x="37" y="70"/>
                  </a:lnTo>
                  <a:lnTo>
                    <a:pt x="37" y="36"/>
                  </a:lnTo>
                  <a:lnTo>
                    <a:pt x="127" y="36"/>
                  </a:lnTo>
                  <a:lnTo>
                    <a:pt x="127" y="3"/>
                  </a:lnTo>
                  <a:lnTo>
                    <a:pt x="0" y="3"/>
                  </a:lnTo>
                  <a:lnTo>
                    <a:pt x="0" y="171"/>
                  </a:lnTo>
                  <a:close/>
                  <a:moveTo>
                    <a:pt x="159" y="171"/>
                  </a:moveTo>
                  <a:lnTo>
                    <a:pt x="159" y="171"/>
                  </a:lnTo>
                  <a:lnTo>
                    <a:pt x="196" y="171"/>
                  </a:lnTo>
                  <a:lnTo>
                    <a:pt x="196" y="64"/>
                  </a:lnTo>
                  <a:lnTo>
                    <a:pt x="277" y="171"/>
                  </a:lnTo>
                  <a:lnTo>
                    <a:pt x="308" y="171"/>
                  </a:lnTo>
                  <a:lnTo>
                    <a:pt x="308" y="3"/>
                  </a:lnTo>
                  <a:lnTo>
                    <a:pt x="272" y="3"/>
                  </a:lnTo>
                  <a:lnTo>
                    <a:pt x="272" y="106"/>
                  </a:lnTo>
                  <a:lnTo>
                    <a:pt x="193" y="3"/>
                  </a:lnTo>
                  <a:lnTo>
                    <a:pt x="159" y="3"/>
                  </a:lnTo>
                  <a:lnTo>
                    <a:pt x="159" y="171"/>
                  </a:lnTo>
                  <a:close/>
                  <a:moveTo>
                    <a:pt x="329" y="171"/>
                  </a:moveTo>
                  <a:lnTo>
                    <a:pt x="329" y="171"/>
                  </a:lnTo>
                  <a:lnTo>
                    <a:pt x="366" y="171"/>
                  </a:lnTo>
                  <a:lnTo>
                    <a:pt x="382" y="133"/>
                  </a:lnTo>
                  <a:lnTo>
                    <a:pt x="453" y="133"/>
                  </a:lnTo>
                  <a:lnTo>
                    <a:pt x="468" y="171"/>
                  </a:lnTo>
                  <a:lnTo>
                    <a:pt x="507" y="171"/>
                  </a:lnTo>
                  <a:lnTo>
                    <a:pt x="435" y="2"/>
                  </a:lnTo>
                  <a:lnTo>
                    <a:pt x="401" y="2"/>
                  </a:lnTo>
                  <a:lnTo>
                    <a:pt x="329" y="171"/>
                  </a:lnTo>
                  <a:close/>
                  <a:moveTo>
                    <a:pt x="395" y="100"/>
                  </a:moveTo>
                  <a:lnTo>
                    <a:pt x="395" y="100"/>
                  </a:lnTo>
                  <a:lnTo>
                    <a:pt x="417" y="46"/>
                  </a:lnTo>
                  <a:lnTo>
                    <a:pt x="440" y="100"/>
                  </a:lnTo>
                  <a:lnTo>
                    <a:pt x="395" y="100"/>
                  </a:lnTo>
                  <a:close/>
                  <a:moveTo>
                    <a:pt x="527" y="171"/>
                  </a:moveTo>
                  <a:lnTo>
                    <a:pt x="527" y="171"/>
                  </a:lnTo>
                  <a:lnTo>
                    <a:pt x="607" y="171"/>
                  </a:lnTo>
                  <a:cubicBezTo>
                    <a:pt x="645" y="171"/>
                    <a:pt x="670" y="155"/>
                    <a:pt x="670" y="125"/>
                  </a:cubicBezTo>
                  <a:lnTo>
                    <a:pt x="670" y="124"/>
                  </a:lnTo>
                  <a:cubicBezTo>
                    <a:pt x="670" y="102"/>
                    <a:pt x="658" y="90"/>
                    <a:pt x="638" y="83"/>
                  </a:cubicBezTo>
                  <a:cubicBezTo>
                    <a:pt x="650" y="76"/>
                    <a:pt x="661" y="66"/>
                    <a:pt x="661" y="47"/>
                  </a:cubicBezTo>
                  <a:lnTo>
                    <a:pt x="661" y="46"/>
                  </a:lnTo>
                  <a:cubicBezTo>
                    <a:pt x="661" y="35"/>
                    <a:pt x="657" y="25"/>
                    <a:pt x="649" y="18"/>
                  </a:cubicBezTo>
                  <a:cubicBezTo>
                    <a:pt x="639" y="8"/>
                    <a:pt x="624" y="3"/>
                    <a:pt x="605" y="3"/>
                  </a:cubicBezTo>
                  <a:lnTo>
                    <a:pt x="527" y="3"/>
                  </a:lnTo>
                  <a:lnTo>
                    <a:pt x="527" y="171"/>
                  </a:lnTo>
                  <a:close/>
                  <a:moveTo>
                    <a:pt x="563" y="71"/>
                  </a:moveTo>
                  <a:lnTo>
                    <a:pt x="563" y="71"/>
                  </a:lnTo>
                  <a:lnTo>
                    <a:pt x="563" y="35"/>
                  </a:lnTo>
                  <a:lnTo>
                    <a:pt x="600" y="35"/>
                  </a:lnTo>
                  <a:cubicBezTo>
                    <a:pt x="615" y="35"/>
                    <a:pt x="624" y="41"/>
                    <a:pt x="624" y="52"/>
                  </a:cubicBezTo>
                  <a:lnTo>
                    <a:pt x="624" y="53"/>
                  </a:lnTo>
                  <a:cubicBezTo>
                    <a:pt x="624" y="65"/>
                    <a:pt x="613" y="71"/>
                    <a:pt x="597" y="71"/>
                  </a:cubicBezTo>
                  <a:lnTo>
                    <a:pt x="563" y="71"/>
                  </a:lnTo>
                  <a:close/>
                  <a:moveTo>
                    <a:pt x="563" y="138"/>
                  </a:moveTo>
                  <a:lnTo>
                    <a:pt x="563" y="138"/>
                  </a:lnTo>
                  <a:lnTo>
                    <a:pt x="563" y="101"/>
                  </a:lnTo>
                  <a:lnTo>
                    <a:pt x="606" y="101"/>
                  </a:lnTo>
                  <a:cubicBezTo>
                    <a:pt x="625" y="101"/>
                    <a:pt x="633" y="108"/>
                    <a:pt x="633" y="120"/>
                  </a:cubicBezTo>
                  <a:lnTo>
                    <a:pt x="633" y="120"/>
                  </a:lnTo>
                  <a:cubicBezTo>
                    <a:pt x="633" y="133"/>
                    <a:pt x="623" y="138"/>
                    <a:pt x="607" y="138"/>
                  </a:cubicBezTo>
                  <a:lnTo>
                    <a:pt x="563" y="138"/>
                  </a:lnTo>
                  <a:close/>
                  <a:moveTo>
                    <a:pt x="698" y="171"/>
                  </a:moveTo>
                  <a:lnTo>
                    <a:pt x="698" y="171"/>
                  </a:lnTo>
                  <a:lnTo>
                    <a:pt x="819" y="171"/>
                  </a:lnTo>
                  <a:lnTo>
                    <a:pt x="819" y="137"/>
                  </a:lnTo>
                  <a:lnTo>
                    <a:pt x="735" y="137"/>
                  </a:lnTo>
                  <a:lnTo>
                    <a:pt x="735" y="3"/>
                  </a:lnTo>
                  <a:lnTo>
                    <a:pt x="698" y="3"/>
                  </a:lnTo>
                  <a:lnTo>
                    <a:pt x="698" y="171"/>
                  </a:lnTo>
                  <a:close/>
                  <a:moveTo>
                    <a:pt x="841" y="171"/>
                  </a:moveTo>
                  <a:lnTo>
                    <a:pt x="841" y="171"/>
                  </a:lnTo>
                  <a:lnTo>
                    <a:pt x="878" y="171"/>
                  </a:lnTo>
                  <a:lnTo>
                    <a:pt x="878" y="3"/>
                  </a:lnTo>
                  <a:lnTo>
                    <a:pt x="841" y="3"/>
                  </a:lnTo>
                  <a:lnTo>
                    <a:pt x="841" y="171"/>
                  </a:lnTo>
                  <a:close/>
                  <a:moveTo>
                    <a:pt x="916" y="171"/>
                  </a:moveTo>
                  <a:lnTo>
                    <a:pt x="916" y="171"/>
                  </a:lnTo>
                  <a:lnTo>
                    <a:pt x="952" y="171"/>
                  </a:lnTo>
                  <a:lnTo>
                    <a:pt x="952" y="64"/>
                  </a:lnTo>
                  <a:lnTo>
                    <a:pt x="1034" y="171"/>
                  </a:lnTo>
                  <a:lnTo>
                    <a:pt x="1065" y="171"/>
                  </a:lnTo>
                  <a:lnTo>
                    <a:pt x="1065" y="3"/>
                  </a:lnTo>
                  <a:lnTo>
                    <a:pt x="1029" y="3"/>
                  </a:lnTo>
                  <a:lnTo>
                    <a:pt x="1029" y="106"/>
                  </a:lnTo>
                  <a:lnTo>
                    <a:pt x="950" y="3"/>
                  </a:lnTo>
                  <a:lnTo>
                    <a:pt x="916" y="3"/>
                  </a:lnTo>
                  <a:lnTo>
                    <a:pt x="916" y="171"/>
                  </a:lnTo>
                  <a:close/>
                  <a:moveTo>
                    <a:pt x="1182" y="174"/>
                  </a:moveTo>
                  <a:lnTo>
                    <a:pt x="1182" y="174"/>
                  </a:lnTo>
                  <a:cubicBezTo>
                    <a:pt x="1213" y="174"/>
                    <a:pt x="1237" y="162"/>
                    <a:pt x="1254" y="147"/>
                  </a:cubicBezTo>
                  <a:lnTo>
                    <a:pt x="1254" y="74"/>
                  </a:lnTo>
                  <a:lnTo>
                    <a:pt x="1181" y="74"/>
                  </a:lnTo>
                  <a:lnTo>
                    <a:pt x="1181" y="106"/>
                  </a:lnTo>
                  <a:lnTo>
                    <a:pt x="1218" y="106"/>
                  </a:lnTo>
                  <a:lnTo>
                    <a:pt x="1218" y="130"/>
                  </a:lnTo>
                  <a:cubicBezTo>
                    <a:pt x="1209" y="137"/>
                    <a:pt x="1197" y="140"/>
                    <a:pt x="1184" y="140"/>
                  </a:cubicBezTo>
                  <a:cubicBezTo>
                    <a:pt x="1154" y="140"/>
                    <a:pt x="1133" y="118"/>
                    <a:pt x="1133" y="87"/>
                  </a:cubicBezTo>
                  <a:lnTo>
                    <a:pt x="1133" y="86"/>
                  </a:lnTo>
                  <a:cubicBezTo>
                    <a:pt x="1133" y="58"/>
                    <a:pt x="1154" y="34"/>
                    <a:pt x="1181" y="34"/>
                  </a:cubicBezTo>
                  <a:cubicBezTo>
                    <a:pt x="1200" y="34"/>
                    <a:pt x="1212" y="40"/>
                    <a:pt x="1225" y="51"/>
                  </a:cubicBezTo>
                  <a:lnTo>
                    <a:pt x="1248" y="23"/>
                  </a:lnTo>
                  <a:cubicBezTo>
                    <a:pt x="1231" y="8"/>
                    <a:pt x="1212" y="0"/>
                    <a:pt x="1182" y="0"/>
                  </a:cubicBezTo>
                  <a:cubicBezTo>
                    <a:pt x="1131" y="0"/>
                    <a:pt x="1094" y="39"/>
                    <a:pt x="1094" y="87"/>
                  </a:cubicBezTo>
                  <a:lnTo>
                    <a:pt x="1094" y="87"/>
                  </a:lnTo>
                  <a:cubicBezTo>
                    <a:pt x="1094" y="137"/>
                    <a:pt x="1130" y="174"/>
                    <a:pt x="1182" y="174"/>
                  </a:cubicBezTo>
                  <a:close/>
                  <a:moveTo>
                    <a:pt x="1338" y="171"/>
                  </a:moveTo>
                  <a:lnTo>
                    <a:pt x="1338" y="171"/>
                  </a:lnTo>
                  <a:lnTo>
                    <a:pt x="1375" y="171"/>
                  </a:lnTo>
                  <a:lnTo>
                    <a:pt x="1391" y="133"/>
                  </a:lnTo>
                  <a:lnTo>
                    <a:pt x="1462" y="133"/>
                  </a:lnTo>
                  <a:lnTo>
                    <a:pt x="1477" y="171"/>
                  </a:lnTo>
                  <a:lnTo>
                    <a:pt x="1516" y="171"/>
                  </a:lnTo>
                  <a:lnTo>
                    <a:pt x="1444" y="2"/>
                  </a:lnTo>
                  <a:lnTo>
                    <a:pt x="1410" y="2"/>
                  </a:lnTo>
                  <a:lnTo>
                    <a:pt x="1338" y="171"/>
                  </a:lnTo>
                  <a:close/>
                  <a:moveTo>
                    <a:pt x="1404" y="100"/>
                  </a:moveTo>
                  <a:lnTo>
                    <a:pt x="1404" y="100"/>
                  </a:lnTo>
                  <a:lnTo>
                    <a:pt x="1426" y="46"/>
                  </a:lnTo>
                  <a:lnTo>
                    <a:pt x="1449" y="100"/>
                  </a:lnTo>
                  <a:lnTo>
                    <a:pt x="1404" y="10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pic>
        <p:nvPicPr>
          <p:cNvPr id="16" name="Picture 15" descr="NSW Government Public Service Commission">
            <a:extLst>
              <a:ext uri="{FF2B5EF4-FFF2-40B4-BE49-F238E27FC236}">
                <a16:creationId xmlns:a16="http://schemas.microsoft.com/office/drawing/2014/main" id="{0335FA1E-4BA7-4069-BD24-EA29F1463F18}"/>
              </a:ext>
            </a:extLst>
          </p:cNvPr>
          <p:cNvPicPr>
            <a:picLocks noChangeAspect="1"/>
          </p:cNvPicPr>
          <p:nvPr userDrawn="1"/>
        </p:nvPicPr>
        <p:blipFill>
          <a:blip r:embed="rId2"/>
          <a:stretch>
            <a:fillRect/>
          </a:stretch>
        </p:blipFill>
        <p:spPr>
          <a:xfrm>
            <a:off x="9483508" y="5578016"/>
            <a:ext cx="2338578" cy="897636"/>
          </a:xfrm>
          <a:prstGeom prst="rect">
            <a:avLst/>
          </a:prstGeom>
        </p:spPr>
      </p:pic>
    </p:spTree>
    <p:extLst>
      <p:ext uri="{BB962C8B-B14F-4D97-AF65-F5344CB8AC3E}">
        <p14:creationId xmlns:p14="http://schemas.microsoft.com/office/powerpoint/2010/main" val="1951376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A">
    <p:spTree>
      <p:nvGrpSpPr>
        <p:cNvPr id="1" name=""/>
        <p:cNvGrpSpPr/>
        <p:nvPr/>
      </p:nvGrpSpPr>
      <p:grpSpPr>
        <a:xfrm>
          <a:off x="0" y="0"/>
          <a:ext cx="0" cy="0"/>
          <a:chOff x="0" y="0"/>
          <a:chExt cx="0" cy="0"/>
        </a:xfrm>
      </p:grpSpPr>
      <p:sp>
        <p:nvSpPr>
          <p:cNvPr id="12" name="Round Single Corner Rectangle 1">
            <a:extLst>
              <a:ext uri="{FF2B5EF4-FFF2-40B4-BE49-F238E27FC236}">
                <a16:creationId xmlns:a16="http://schemas.microsoft.com/office/drawing/2014/main" id="{55978743-18F0-4825-9C9A-91D75BD82855}"/>
              </a:ext>
              <a:ext uri="{C183D7F6-B498-43B3-948B-1728B52AA6E4}">
                <adec:decorative xmlns:adec="http://schemas.microsoft.com/office/drawing/2017/decorative" val="1"/>
              </a:ext>
            </a:extLst>
          </p:cNvPr>
          <p:cNvSpPr/>
          <p:nvPr userDrawn="1"/>
        </p:nvSpPr>
        <p:spPr>
          <a:xfrm>
            <a:off x="155576" y="188913"/>
            <a:ext cx="3851999" cy="5765488"/>
          </a:xfrm>
          <a:prstGeom prst="round1Rect">
            <a:avLst/>
          </a:prstGeom>
          <a:solidFill>
            <a:srgbClr val="A6B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 name="Title 1"/>
          <p:cNvSpPr>
            <a:spLocks noGrp="1"/>
          </p:cNvSpPr>
          <p:nvPr>
            <p:ph type="title" hasCustomPrompt="1"/>
          </p:nvPr>
        </p:nvSpPr>
        <p:spPr>
          <a:xfrm>
            <a:off x="259889" y="2320120"/>
            <a:ext cx="3643372" cy="1542196"/>
          </a:xfrm>
        </p:spPr>
        <p:txBody>
          <a:bodyPr/>
          <a:lstStyle>
            <a:lvl1pPr algn="ctr">
              <a:defRPr b="1" cap="all" baseline="0">
                <a:solidFill>
                  <a:schemeClr val="tx2"/>
                </a:solidFill>
                <a:latin typeface="+mn-lt"/>
              </a:defRPr>
            </a:lvl1pPr>
          </a:lstStyle>
          <a:p>
            <a:r>
              <a:rPr lang="en-US" dirty="0"/>
              <a:t>AGENDA</a:t>
            </a:r>
            <a:endParaRPr lang="en-GB" dirty="0"/>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4184458" y="756437"/>
            <a:ext cx="7200000" cy="5004000"/>
          </a:xfrm>
        </p:spPr>
        <p:txBody>
          <a:bodyPr/>
          <a:lstStyle>
            <a:lvl1pPr marL="457200" indent="-442800">
              <a:spcBef>
                <a:spcPts val="800"/>
              </a:spcBef>
              <a:buFont typeface="+mj-lt"/>
              <a:buAutoNum type="arabicPeriod"/>
              <a:defRPr>
                <a:solidFill>
                  <a:schemeClr val="accent4"/>
                </a:solidFill>
              </a:defRPr>
            </a:lvl1pPr>
            <a:lvl2pPr marL="457200">
              <a:spcBef>
                <a:spcPts val="0"/>
              </a:spcBef>
              <a:defRPr sz="1400">
                <a:solidFill>
                  <a:schemeClr val="tx1"/>
                </a:solidFill>
              </a:defRPr>
            </a:lvl2pPr>
          </a:lstStyle>
          <a:p>
            <a:pPr lvl="0"/>
            <a:r>
              <a:rPr lang="en-US" dirty="0"/>
              <a:t>Click to add agenda item</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9D12FAAB-3A39-40C1-BF1F-1A72E086E0B0}"/>
              </a:ext>
              <a:ext uri="{C183D7F6-B498-43B3-948B-1728B52AA6E4}">
                <adec:decorative xmlns:adec="http://schemas.microsoft.com/office/drawing/2017/decorative" val="1"/>
              </a:ext>
            </a:extLst>
          </p:cNvPr>
          <p:cNvSpPr>
            <a:spLocks noGrp="1"/>
          </p:cNvSpPr>
          <p:nvPr>
            <p:ph type="ftr" sz="quarter" idx="16"/>
          </p:nvPr>
        </p:nvSpPr>
        <p:spPr/>
        <p:txBody>
          <a:bodyPr/>
          <a:lstStyle/>
          <a:p>
            <a:r>
              <a:rPr lang="en-US"/>
              <a:t>Title: Go to Insert&gt;Header &amp; Footer to edit</a:t>
            </a:r>
            <a:endParaRPr lang="en-GB" dirty="0"/>
          </a:p>
        </p:txBody>
      </p:sp>
      <p:sp>
        <p:nvSpPr>
          <p:cNvPr id="10" name="Slide Number Placeholder 9">
            <a:extLst>
              <a:ext uri="{FF2B5EF4-FFF2-40B4-BE49-F238E27FC236}">
                <a16:creationId xmlns:a16="http://schemas.microsoft.com/office/drawing/2014/main" id="{15EC0C24-2EDF-49CF-BF11-DACF02E07DF9}"/>
              </a:ext>
              <a:ext uri="{C183D7F6-B498-43B3-948B-1728B52AA6E4}">
                <adec:decorative xmlns:adec="http://schemas.microsoft.com/office/drawing/2017/decorative" val="1"/>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668921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Slide B">
    <p:spTree>
      <p:nvGrpSpPr>
        <p:cNvPr id="1" name=""/>
        <p:cNvGrpSpPr/>
        <p:nvPr/>
      </p:nvGrpSpPr>
      <p:grpSpPr>
        <a:xfrm>
          <a:off x="0" y="0"/>
          <a:ext cx="0" cy="0"/>
          <a:chOff x="0" y="0"/>
          <a:chExt cx="0" cy="0"/>
        </a:xfrm>
      </p:grpSpPr>
      <p:sp>
        <p:nvSpPr>
          <p:cNvPr id="12" name="Round Single Corner Rectangle 1">
            <a:extLst>
              <a:ext uri="{FF2B5EF4-FFF2-40B4-BE49-F238E27FC236}">
                <a16:creationId xmlns:a16="http://schemas.microsoft.com/office/drawing/2014/main" id="{55978743-18F0-4825-9C9A-91D75BD82855}"/>
              </a:ext>
              <a:ext uri="{C183D7F6-B498-43B3-948B-1728B52AA6E4}">
                <adec:decorative xmlns:adec="http://schemas.microsoft.com/office/drawing/2017/decorative" val="1"/>
              </a:ext>
            </a:extLst>
          </p:cNvPr>
          <p:cNvSpPr/>
          <p:nvPr userDrawn="1"/>
        </p:nvSpPr>
        <p:spPr>
          <a:xfrm>
            <a:off x="155576" y="188913"/>
            <a:ext cx="3851999" cy="576548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 name="Title 1"/>
          <p:cNvSpPr>
            <a:spLocks noGrp="1"/>
          </p:cNvSpPr>
          <p:nvPr>
            <p:ph type="title" hasCustomPrompt="1"/>
          </p:nvPr>
        </p:nvSpPr>
        <p:spPr>
          <a:xfrm>
            <a:off x="259889" y="2320120"/>
            <a:ext cx="3643372" cy="1542196"/>
          </a:xfrm>
        </p:spPr>
        <p:txBody>
          <a:bodyPr/>
          <a:lstStyle>
            <a:lvl1pPr algn="ctr">
              <a:defRPr b="1" cap="all" baseline="0">
                <a:solidFill>
                  <a:schemeClr val="bg1"/>
                </a:solidFill>
                <a:latin typeface="+mn-lt"/>
              </a:defRPr>
            </a:lvl1pPr>
          </a:lstStyle>
          <a:p>
            <a:r>
              <a:rPr lang="en-US" dirty="0"/>
              <a:t>AGENDA</a:t>
            </a:r>
            <a:endParaRPr lang="en-GB" dirty="0"/>
          </a:p>
        </p:txBody>
      </p:sp>
      <p:sp>
        <p:nvSpPr>
          <p:cNvPr id="8" name="Content Placeholder 8">
            <a:extLst>
              <a:ext uri="{FF2B5EF4-FFF2-40B4-BE49-F238E27FC236}">
                <a16:creationId xmlns:a16="http://schemas.microsoft.com/office/drawing/2014/main" id="{92B244DC-D62C-490E-9C46-E5B77B6A1D3C}"/>
              </a:ext>
            </a:extLst>
          </p:cNvPr>
          <p:cNvSpPr>
            <a:spLocks noGrp="1"/>
          </p:cNvSpPr>
          <p:nvPr>
            <p:ph sz="quarter" idx="14" hasCustomPrompt="1"/>
          </p:nvPr>
        </p:nvSpPr>
        <p:spPr>
          <a:xfrm>
            <a:off x="4184458" y="756437"/>
            <a:ext cx="7200000" cy="5004000"/>
          </a:xfrm>
        </p:spPr>
        <p:txBody>
          <a:bodyPr/>
          <a:lstStyle>
            <a:lvl1pPr marL="457200" indent="-442800">
              <a:spcBef>
                <a:spcPts val="800"/>
              </a:spcBef>
              <a:buFont typeface="+mj-lt"/>
              <a:buAutoNum type="arabicPeriod"/>
              <a:defRPr/>
            </a:lvl1pPr>
            <a:lvl2pPr marL="457200">
              <a:spcBef>
                <a:spcPts val="0"/>
              </a:spcBef>
              <a:defRPr sz="1400">
                <a:solidFill>
                  <a:schemeClr val="tx1"/>
                </a:solidFill>
              </a:defRPr>
            </a:lvl2pPr>
          </a:lstStyle>
          <a:p>
            <a:pPr lvl="0"/>
            <a:r>
              <a:rPr lang="en-US" dirty="0"/>
              <a:t>Click to add agenda item</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9D12FAAB-3A39-40C1-BF1F-1A72E086E0B0}"/>
              </a:ext>
              <a:ext uri="{C183D7F6-B498-43B3-948B-1728B52AA6E4}">
                <adec:decorative xmlns:adec="http://schemas.microsoft.com/office/drawing/2017/decorative" val="1"/>
              </a:ext>
            </a:extLst>
          </p:cNvPr>
          <p:cNvSpPr>
            <a:spLocks noGrp="1"/>
          </p:cNvSpPr>
          <p:nvPr>
            <p:ph type="ftr" sz="quarter" idx="16"/>
          </p:nvPr>
        </p:nvSpPr>
        <p:spPr/>
        <p:txBody>
          <a:bodyPr/>
          <a:lstStyle/>
          <a:p>
            <a:r>
              <a:rPr lang="en-US"/>
              <a:t>Title: Go to Insert&gt;Header &amp; Footer to edit</a:t>
            </a:r>
            <a:endParaRPr lang="en-GB" dirty="0"/>
          </a:p>
        </p:txBody>
      </p:sp>
      <p:sp>
        <p:nvSpPr>
          <p:cNvPr id="10" name="Slide Number Placeholder 9">
            <a:extLst>
              <a:ext uri="{FF2B5EF4-FFF2-40B4-BE49-F238E27FC236}">
                <a16:creationId xmlns:a16="http://schemas.microsoft.com/office/drawing/2014/main" id="{15EC0C24-2EDF-49CF-BF11-DACF02E07DF9}"/>
              </a:ext>
              <a:ext uri="{C183D7F6-B498-43B3-948B-1728B52AA6E4}">
                <adec:decorative xmlns:adec="http://schemas.microsoft.com/office/drawing/2017/decorative" val="1"/>
              </a:ext>
            </a:extLst>
          </p:cNvPr>
          <p:cNvSpPr>
            <a:spLocks noGrp="1"/>
          </p:cNvSpPr>
          <p:nvPr>
            <p:ph type="sldNum" sz="quarter" idx="17"/>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649059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A">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F796659-FEE2-46B2-B799-E477028AE7B6}"/>
              </a:ext>
              <a:ext uri="{C183D7F6-B498-43B3-948B-1728B52AA6E4}">
                <adec:decorative xmlns:adec="http://schemas.microsoft.com/office/drawing/2017/decorative" val="1"/>
              </a:ext>
            </a:extLst>
          </p:cNvPr>
          <p:cNvSpPr>
            <a:spLocks noGrp="1"/>
          </p:cNvSpPr>
          <p:nvPr>
            <p:ph type="pic" sz="quarter" idx="14" hasCustomPrompt="1"/>
          </p:nvPr>
        </p:nvSpPr>
        <p:spPr>
          <a:xfrm>
            <a:off x="155575" y="193963"/>
            <a:ext cx="11880850" cy="5746037"/>
          </a:xfrm>
          <a:custGeom>
            <a:avLst/>
            <a:gdLst>
              <a:gd name="connsiteX0" fmla="*/ 0 w 11880850"/>
              <a:gd name="connsiteY0" fmla="*/ 0 h 5746037"/>
              <a:gd name="connsiteX1" fmla="*/ 10892704 w 11880850"/>
              <a:gd name="connsiteY1" fmla="*/ 0 h 5746037"/>
              <a:gd name="connsiteX2" fmla="*/ 10913477 w 11880850"/>
              <a:gd name="connsiteY2" fmla="*/ 1042 h 5746037"/>
              <a:gd name="connsiteX3" fmla="*/ 11867714 w 11880850"/>
              <a:gd name="connsiteY3" fmla="*/ 859588 h 5746037"/>
              <a:gd name="connsiteX4" fmla="*/ 11880850 w 11880850"/>
              <a:gd name="connsiteY4" fmla="*/ 989556 h 5746037"/>
              <a:gd name="connsiteX5" fmla="*/ 11880850 w 11880850"/>
              <a:gd name="connsiteY5" fmla="*/ 5746037 h 5746037"/>
              <a:gd name="connsiteX6" fmla="*/ 0 w 11880850"/>
              <a:gd name="connsiteY6" fmla="*/ 5746037 h 57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0850" h="5746037">
                <a:moveTo>
                  <a:pt x="0" y="0"/>
                </a:moveTo>
                <a:lnTo>
                  <a:pt x="10892704" y="0"/>
                </a:lnTo>
                <a:lnTo>
                  <a:pt x="10913477" y="1042"/>
                </a:lnTo>
                <a:cubicBezTo>
                  <a:pt x="11389212" y="49022"/>
                  <a:pt x="11773654" y="401253"/>
                  <a:pt x="11867714" y="859588"/>
                </a:cubicBezTo>
                <a:lnTo>
                  <a:pt x="11880850" y="989556"/>
                </a:lnTo>
                <a:lnTo>
                  <a:pt x="11880850" y="5746037"/>
                </a:lnTo>
                <a:lnTo>
                  <a:pt x="0" y="5746037"/>
                </a:lnTo>
                <a:close/>
              </a:path>
            </a:pathLst>
          </a:custGeom>
          <a:solidFill>
            <a:schemeClr val="bg1">
              <a:lumMod val="75000"/>
            </a:schemeClr>
          </a:solidFill>
        </p:spPr>
        <p:txBody>
          <a:bodyPr wrap="square" lIns="5040000" tIns="540000" rIns="216000" bIns="216000">
            <a:noAutofit/>
          </a:bodyPr>
          <a:lstStyle>
            <a:lvl1pPr algn="r">
              <a:defRPr sz="1400">
                <a:solidFill>
                  <a:schemeClr val="bg1"/>
                </a:solidFill>
              </a:defRPr>
            </a:lvl1pPr>
          </a:lstStyle>
          <a:p>
            <a:r>
              <a:rPr lang="en-AU" dirty="0"/>
              <a:t>To insert an image, select ‘Insert Picture’, or click on icon. Select ‘Picture Format &gt; Crop’ to edit size and position of picture.</a:t>
            </a:r>
          </a:p>
        </p:txBody>
      </p:sp>
      <p:sp>
        <p:nvSpPr>
          <p:cNvPr id="37" name="Text Placeholder 36">
            <a:extLst>
              <a:ext uri="{FF2B5EF4-FFF2-40B4-BE49-F238E27FC236}">
                <a16:creationId xmlns:a16="http://schemas.microsoft.com/office/drawing/2014/main" id="{D0A889FC-7E53-4E23-A429-79317528931D}"/>
              </a:ext>
              <a:ext uri="{C183D7F6-B498-43B3-948B-1728B52AA6E4}">
                <adec:decorative xmlns:adec="http://schemas.microsoft.com/office/drawing/2017/decorative" val="1"/>
              </a:ext>
            </a:extLst>
          </p:cNvPr>
          <p:cNvSpPr>
            <a:spLocks noGrp="1"/>
          </p:cNvSpPr>
          <p:nvPr>
            <p:ph type="body" sz="quarter" idx="16" hasCustomPrompt="1"/>
          </p:nvPr>
        </p:nvSpPr>
        <p:spPr>
          <a:xfrm>
            <a:off x="0" y="-1"/>
            <a:ext cx="5940000" cy="5940000"/>
          </a:xfrm>
          <a:custGeom>
            <a:avLst/>
            <a:gdLst>
              <a:gd name="connsiteX0" fmla="*/ 0 w 5940000"/>
              <a:gd name="connsiteY0" fmla="*/ 0 h 5940000"/>
              <a:gd name="connsiteX1" fmla="*/ 2970000 w 5940000"/>
              <a:gd name="connsiteY1" fmla="*/ 0 h 5940000"/>
              <a:gd name="connsiteX2" fmla="*/ 5940000 w 5940000"/>
              <a:gd name="connsiteY2" fmla="*/ 2970000 h 5940000"/>
              <a:gd name="connsiteX3" fmla="*/ 2970000 w 5940000"/>
              <a:gd name="connsiteY3" fmla="*/ 5940000 h 5940000"/>
              <a:gd name="connsiteX4" fmla="*/ 0 w 5940000"/>
              <a:gd name="connsiteY4" fmla="*/ 2970000 h 59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0000" h="5940000">
                <a:moveTo>
                  <a:pt x="0" y="0"/>
                </a:moveTo>
                <a:lnTo>
                  <a:pt x="2970000" y="0"/>
                </a:lnTo>
                <a:cubicBezTo>
                  <a:pt x="4610286" y="0"/>
                  <a:pt x="5940000" y="1329714"/>
                  <a:pt x="5940000" y="2970000"/>
                </a:cubicBezTo>
                <a:cubicBezTo>
                  <a:pt x="5940000" y="4610286"/>
                  <a:pt x="4610286" y="5940000"/>
                  <a:pt x="2970000" y="5940000"/>
                </a:cubicBezTo>
                <a:cubicBezTo>
                  <a:pt x="1329714" y="5940000"/>
                  <a:pt x="0" y="4610286"/>
                  <a:pt x="0" y="2970000"/>
                </a:cubicBezTo>
                <a:close/>
              </a:path>
            </a:pathLst>
          </a:custGeom>
          <a:solidFill>
            <a:schemeClr val="tx2">
              <a:alpha val="90000"/>
            </a:schemeClr>
          </a:solidFill>
        </p:spPr>
        <p:txBody>
          <a:bodyPr wrap="square" anchor="t">
            <a:noAutofit/>
          </a:bodyPr>
          <a:lstStyle>
            <a:lvl1pPr marL="0" indent="0">
              <a:buFont typeface="Arial" panose="020B0604020202020204" pitchFamily="34" charset="0"/>
              <a:buNone/>
              <a:defRPr sz="100" b="1" cap="all" baseline="0">
                <a:noFill/>
              </a:defRPr>
            </a:lvl1pPr>
            <a:lvl2pPr marL="0" indent="0">
              <a:buNone/>
              <a:defRPr sz="100" b="1" cap="all" baseline="0">
                <a:noFill/>
              </a:defRPr>
            </a:lvl2pPr>
            <a:lvl3pPr marL="0" indent="0">
              <a:buNone/>
              <a:defRPr sz="100" b="1" cap="all" baseline="0">
                <a:noFill/>
              </a:defRPr>
            </a:lvl3pPr>
            <a:lvl4pPr marL="0" indent="0">
              <a:buFont typeface="Arial" panose="020B0604020202020204" pitchFamily="34" charset="0"/>
              <a:buNone/>
              <a:defRPr sz="100" b="1" cap="all" baseline="0">
                <a:noFill/>
              </a:defRPr>
            </a:lvl4pPr>
            <a:lvl5pPr marL="0" indent="0">
              <a:buFont typeface="Arial" panose="020B0604020202020204" pitchFamily="34" charset="0"/>
              <a:buNone/>
              <a:defRPr sz="100" b="1" cap="all" baseline="0">
                <a:noFill/>
              </a:defRPr>
            </a:lvl5pPr>
            <a:lvl6pPr marL="0" indent="0">
              <a:buFont typeface="Arial" panose="020B0604020202020204" pitchFamily="34" charset="0"/>
              <a:buNone/>
              <a:defRPr sz="100" b="1" cap="all" baseline="0">
                <a:noFill/>
              </a:defRPr>
            </a:lvl6pPr>
            <a:lvl7pPr marL="0" indent="0">
              <a:buFont typeface="Arial" panose="020B0604020202020204" pitchFamily="34" charset="0"/>
              <a:buNone/>
              <a:defRPr sz="100" b="1" cap="all" baseline="0">
                <a:noFill/>
              </a:defRPr>
            </a:lvl7pPr>
            <a:lvl8pPr marL="0" indent="0">
              <a:buFont typeface="Arial" panose="020B0604020202020204" pitchFamily="34" charset="0"/>
              <a:buNone/>
              <a:defRPr sz="100" b="1" cap="all" baseline="0">
                <a:noFill/>
              </a:defRPr>
            </a:lvl8pPr>
            <a:lvl9pPr marL="0" indent="0">
              <a:buFont typeface="Arial" panose="020B0604020202020204" pitchFamily="34" charset="0"/>
              <a:buNone/>
              <a:defRPr sz="100" b="1" cap="all" baseline="0">
                <a:noFill/>
              </a:defRPr>
            </a:lvl9pPr>
          </a:lstStyle>
          <a:p>
            <a:pPr lvl="0"/>
            <a:r>
              <a:rPr lang="en-US" dirty="0"/>
              <a:t>SECTION 01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35" name="Text Placeholder 34">
            <a:extLst>
              <a:ext uri="{FF2B5EF4-FFF2-40B4-BE49-F238E27FC236}">
                <a16:creationId xmlns:a16="http://schemas.microsoft.com/office/drawing/2014/main" id="{78137FD6-B2E2-431D-8998-80CEA810AE7E}"/>
              </a:ext>
            </a:extLst>
          </p:cNvPr>
          <p:cNvSpPr>
            <a:spLocks noGrp="1"/>
          </p:cNvSpPr>
          <p:nvPr>
            <p:ph type="body" sz="quarter" idx="15" hasCustomPrompt="1"/>
          </p:nvPr>
        </p:nvSpPr>
        <p:spPr>
          <a:xfrm>
            <a:off x="394174" y="2116357"/>
            <a:ext cx="4955747" cy="585901"/>
          </a:xfrm>
        </p:spPr>
        <p:txBody>
          <a:bodyPr anchor="b"/>
          <a:lstStyle>
            <a:lvl1pPr marL="0" indent="0">
              <a:buFont typeface="Arial" panose="020B0604020202020204" pitchFamily="34" charset="0"/>
              <a:buNone/>
              <a:defRPr sz="2400" b="1" cap="all" baseline="0">
                <a:solidFill>
                  <a:schemeClr val="bg1"/>
                </a:solidFill>
              </a:defRPr>
            </a:lvl1pPr>
            <a:lvl2pPr marL="0" indent="0">
              <a:buNone/>
              <a:defRPr sz="2400" b="1" cap="all" baseline="0">
                <a:solidFill>
                  <a:schemeClr val="bg1"/>
                </a:solidFill>
              </a:defRPr>
            </a:lvl2pPr>
            <a:lvl3pPr marL="0" indent="0">
              <a:buNone/>
              <a:defRPr sz="2400" b="1" cap="all" baseline="0">
                <a:solidFill>
                  <a:schemeClr val="bg1"/>
                </a:solidFill>
              </a:defRPr>
            </a:lvl3pPr>
            <a:lvl4pPr marL="0" indent="0">
              <a:buFont typeface="Arial" panose="020B0604020202020204" pitchFamily="34" charset="0"/>
              <a:buNone/>
              <a:defRPr sz="2400" b="1" cap="all" baseline="0">
                <a:solidFill>
                  <a:schemeClr val="bg1"/>
                </a:solidFill>
              </a:defRPr>
            </a:lvl4pPr>
            <a:lvl5pPr marL="0" indent="0">
              <a:buFont typeface="Arial" panose="020B0604020202020204" pitchFamily="34" charset="0"/>
              <a:buNone/>
              <a:defRPr sz="2400" b="1" cap="all" baseline="0">
                <a:solidFill>
                  <a:schemeClr val="bg1"/>
                </a:solidFill>
              </a:defRPr>
            </a:lvl5pPr>
            <a:lvl6pPr marL="0" indent="0">
              <a:buFont typeface="Arial" panose="020B0604020202020204" pitchFamily="34" charset="0"/>
              <a:buNone/>
              <a:defRPr sz="2400" b="1" cap="all" baseline="0">
                <a:solidFill>
                  <a:schemeClr val="bg1"/>
                </a:solidFill>
              </a:defRPr>
            </a:lvl6pPr>
            <a:lvl7pPr marL="0" indent="0">
              <a:buFont typeface="Arial" panose="020B0604020202020204" pitchFamily="34" charset="0"/>
              <a:buNone/>
              <a:defRPr sz="2400" b="1" cap="all" baseline="0">
                <a:solidFill>
                  <a:schemeClr val="bg1"/>
                </a:solidFill>
              </a:defRPr>
            </a:lvl7pPr>
            <a:lvl8pPr marL="0" indent="0">
              <a:buFont typeface="Arial" panose="020B0604020202020204" pitchFamily="34" charset="0"/>
              <a:buNone/>
              <a:defRPr sz="2400" b="1" cap="all" baseline="0">
                <a:solidFill>
                  <a:schemeClr val="bg1"/>
                </a:solidFill>
              </a:defRPr>
            </a:lvl8pPr>
            <a:lvl9pPr marL="0" indent="0">
              <a:buFont typeface="Arial" panose="020B0604020202020204" pitchFamily="34" charset="0"/>
              <a:buNone/>
              <a:defRPr sz="2400" b="1" cap="all" baseline="0">
                <a:solidFill>
                  <a:schemeClr val="bg1"/>
                </a:solidFill>
              </a:defRPr>
            </a:lvl9pPr>
          </a:lstStyle>
          <a:p>
            <a:pPr lvl="0"/>
            <a:r>
              <a:rPr lang="en-US" dirty="0"/>
              <a:t>SECTION 01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33" name="Title 32">
            <a:extLst>
              <a:ext uri="{FF2B5EF4-FFF2-40B4-BE49-F238E27FC236}">
                <a16:creationId xmlns:a16="http://schemas.microsoft.com/office/drawing/2014/main" id="{B3ED6CD4-22DB-48AE-9C18-70AAAA9246D9}"/>
              </a:ext>
            </a:extLst>
          </p:cNvPr>
          <p:cNvSpPr>
            <a:spLocks noGrp="1"/>
          </p:cNvSpPr>
          <p:nvPr>
            <p:ph type="title" hasCustomPrompt="1"/>
          </p:nvPr>
        </p:nvSpPr>
        <p:spPr>
          <a:xfrm>
            <a:off x="394174" y="2768520"/>
            <a:ext cx="4955747" cy="1694297"/>
          </a:xfrm>
        </p:spPr>
        <p:txBody>
          <a:bodyPr anchor="t"/>
          <a:lstStyle>
            <a:lvl1pPr>
              <a:defRPr b="1" cap="all" baseline="0">
                <a:solidFill>
                  <a:schemeClr val="bg1"/>
                </a:solidFill>
                <a:latin typeface="+mn-lt"/>
              </a:defRPr>
            </a:lvl1pPr>
          </a:lstStyle>
          <a:p>
            <a:r>
              <a:rPr lang="en-US" dirty="0"/>
              <a:t>Click to ADD DIVIDER TITLE</a:t>
            </a:r>
            <a:endParaRPr lang="en-AU" dirty="0"/>
          </a:p>
        </p:txBody>
      </p:sp>
      <p:sp>
        <p:nvSpPr>
          <p:cNvPr id="19" name="AutoShape 3">
            <a:extLst>
              <a:ext uri="{FF2B5EF4-FFF2-40B4-BE49-F238E27FC236}">
                <a16:creationId xmlns:a16="http://schemas.microsoft.com/office/drawing/2014/main" id="{53AE3049-FE8A-478F-9DCC-8BD59914DD31}"/>
              </a:ext>
              <a:ext uri="{C183D7F6-B498-43B3-948B-1728B52AA6E4}">
                <adec:decorative xmlns:adec="http://schemas.microsoft.com/office/drawing/2017/decorative" val="1"/>
              </a:ext>
            </a:extLst>
          </p:cNvPr>
          <p:cNvSpPr>
            <a:spLocks noChangeAspect="1" noChangeArrowheads="1" noTextEdit="1"/>
          </p:cNvSpPr>
          <p:nvPr userDrawn="1"/>
        </p:nvSpPr>
        <p:spPr bwMode="auto">
          <a:xfrm>
            <a:off x="9871075" y="6351"/>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 name="Footer Placeholder 4">
            <a:extLst>
              <a:ext uri="{FF2B5EF4-FFF2-40B4-BE49-F238E27FC236}">
                <a16:creationId xmlns:a16="http://schemas.microsoft.com/office/drawing/2014/main" id="{B17BBD2C-8F66-4FFD-A87C-829548788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 uri="{C183D7F6-B498-43B3-948B-1728B52AA6E4}">
                <adec:decorative xmlns:adec="http://schemas.microsoft.com/office/drawing/2017/decorative" val="1"/>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335866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F796659-FEE2-46B2-B799-E477028AE7B6}"/>
              </a:ext>
              <a:ext uri="{C183D7F6-B498-43B3-948B-1728B52AA6E4}">
                <adec:decorative xmlns:adec="http://schemas.microsoft.com/office/drawing/2017/decorative" val="1"/>
              </a:ext>
            </a:extLst>
          </p:cNvPr>
          <p:cNvSpPr>
            <a:spLocks noGrp="1"/>
          </p:cNvSpPr>
          <p:nvPr>
            <p:ph type="pic" sz="quarter" idx="14" hasCustomPrompt="1"/>
          </p:nvPr>
        </p:nvSpPr>
        <p:spPr>
          <a:xfrm>
            <a:off x="155575" y="193963"/>
            <a:ext cx="11880850" cy="5746037"/>
          </a:xfrm>
          <a:custGeom>
            <a:avLst/>
            <a:gdLst>
              <a:gd name="connsiteX0" fmla="*/ 0 w 11880850"/>
              <a:gd name="connsiteY0" fmla="*/ 0 h 5746037"/>
              <a:gd name="connsiteX1" fmla="*/ 10892704 w 11880850"/>
              <a:gd name="connsiteY1" fmla="*/ 0 h 5746037"/>
              <a:gd name="connsiteX2" fmla="*/ 10913477 w 11880850"/>
              <a:gd name="connsiteY2" fmla="*/ 1042 h 5746037"/>
              <a:gd name="connsiteX3" fmla="*/ 11867714 w 11880850"/>
              <a:gd name="connsiteY3" fmla="*/ 859588 h 5746037"/>
              <a:gd name="connsiteX4" fmla="*/ 11880850 w 11880850"/>
              <a:gd name="connsiteY4" fmla="*/ 989556 h 5746037"/>
              <a:gd name="connsiteX5" fmla="*/ 11880850 w 11880850"/>
              <a:gd name="connsiteY5" fmla="*/ 5746037 h 5746037"/>
              <a:gd name="connsiteX6" fmla="*/ 0 w 11880850"/>
              <a:gd name="connsiteY6" fmla="*/ 5746037 h 574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0850" h="5746037">
                <a:moveTo>
                  <a:pt x="0" y="0"/>
                </a:moveTo>
                <a:lnTo>
                  <a:pt x="10892704" y="0"/>
                </a:lnTo>
                <a:lnTo>
                  <a:pt x="10913477" y="1042"/>
                </a:lnTo>
                <a:cubicBezTo>
                  <a:pt x="11389212" y="49022"/>
                  <a:pt x="11773654" y="401253"/>
                  <a:pt x="11867714" y="859588"/>
                </a:cubicBezTo>
                <a:lnTo>
                  <a:pt x="11880850" y="989556"/>
                </a:lnTo>
                <a:lnTo>
                  <a:pt x="11880850" y="5746037"/>
                </a:lnTo>
                <a:lnTo>
                  <a:pt x="0" y="5746037"/>
                </a:lnTo>
                <a:close/>
              </a:path>
            </a:pathLst>
          </a:custGeom>
          <a:solidFill>
            <a:schemeClr val="bg1">
              <a:lumMod val="75000"/>
            </a:schemeClr>
          </a:solidFill>
        </p:spPr>
        <p:txBody>
          <a:bodyPr wrap="square" lIns="5040000" tIns="540000" rIns="216000" bIns="216000">
            <a:noAutofit/>
          </a:bodyPr>
          <a:lstStyle>
            <a:lvl1pPr algn="r">
              <a:defRPr sz="1400">
                <a:solidFill>
                  <a:schemeClr val="bg1"/>
                </a:solidFill>
              </a:defRPr>
            </a:lvl1pPr>
          </a:lstStyle>
          <a:p>
            <a:r>
              <a:rPr lang="en-AU" dirty="0"/>
              <a:t>To insert an image, select ‘Insert Picture’, or click on icon. Select ‘Picture Format &gt; Crop’ to edit size and position of picture.</a:t>
            </a:r>
          </a:p>
        </p:txBody>
      </p:sp>
      <p:sp>
        <p:nvSpPr>
          <p:cNvPr id="37" name="Text Placeholder 36">
            <a:extLst>
              <a:ext uri="{FF2B5EF4-FFF2-40B4-BE49-F238E27FC236}">
                <a16:creationId xmlns:a16="http://schemas.microsoft.com/office/drawing/2014/main" id="{D0A889FC-7E53-4E23-A429-79317528931D}"/>
              </a:ext>
              <a:ext uri="{C183D7F6-B498-43B3-948B-1728B52AA6E4}">
                <adec:decorative xmlns:adec="http://schemas.microsoft.com/office/drawing/2017/decorative" val="1"/>
              </a:ext>
            </a:extLst>
          </p:cNvPr>
          <p:cNvSpPr>
            <a:spLocks noGrp="1"/>
          </p:cNvSpPr>
          <p:nvPr>
            <p:ph type="body" sz="quarter" idx="16" hasCustomPrompt="1"/>
          </p:nvPr>
        </p:nvSpPr>
        <p:spPr>
          <a:xfrm>
            <a:off x="0" y="-1"/>
            <a:ext cx="5940000" cy="5940000"/>
          </a:xfrm>
          <a:custGeom>
            <a:avLst/>
            <a:gdLst>
              <a:gd name="connsiteX0" fmla="*/ 0 w 5940000"/>
              <a:gd name="connsiteY0" fmla="*/ 0 h 5940000"/>
              <a:gd name="connsiteX1" fmla="*/ 2970000 w 5940000"/>
              <a:gd name="connsiteY1" fmla="*/ 0 h 5940000"/>
              <a:gd name="connsiteX2" fmla="*/ 5940000 w 5940000"/>
              <a:gd name="connsiteY2" fmla="*/ 2970000 h 5940000"/>
              <a:gd name="connsiteX3" fmla="*/ 2970000 w 5940000"/>
              <a:gd name="connsiteY3" fmla="*/ 5940000 h 5940000"/>
              <a:gd name="connsiteX4" fmla="*/ 0 w 5940000"/>
              <a:gd name="connsiteY4" fmla="*/ 2970000 h 59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0000" h="5940000">
                <a:moveTo>
                  <a:pt x="0" y="0"/>
                </a:moveTo>
                <a:lnTo>
                  <a:pt x="2970000" y="0"/>
                </a:lnTo>
                <a:cubicBezTo>
                  <a:pt x="4610286" y="0"/>
                  <a:pt x="5940000" y="1329714"/>
                  <a:pt x="5940000" y="2970000"/>
                </a:cubicBezTo>
                <a:cubicBezTo>
                  <a:pt x="5940000" y="4610286"/>
                  <a:pt x="4610286" y="5940000"/>
                  <a:pt x="2970000" y="5940000"/>
                </a:cubicBezTo>
                <a:cubicBezTo>
                  <a:pt x="1329714" y="5940000"/>
                  <a:pt x="0" y="4610286"/>
                  <a:pt x="0" y="2970000"/>
                </a:cubicBezTo>
                <a:close/>
              </a:path>
            </a:pathLst>
          </a:custGeom>
          <a:solidFill>
            <a:schemeClr val="accent3">
              <a:alpha val="90000"/>
            </a:schemeClr>
          </a:solidFill>
        </p:spPr>
        <p:txBody>
          <a:bodyPr wrap="square" anchor="t">
            <a:noAutofit/>
          </a:bodyPr>
          <a:lstStyle>
            <a:lvl1pPr marL="0" indent="0">
              <a:buFont typeface="Arial" panose="020B0604020202020204" pitchFamily="34" charset="0"/>
              <a:buNone/>
              <a:defRPr sz="100" b="1" cap="all" baseline="0">
                <a:noFill/>
              </a:defRPr>
            </a:lvl1pPr>
            <a:lvl2pPr marL="0" indent="0">
              <a:buNone/>
              <a:defRPr sz="100" b="1" cap="all" baseline="0">
                <a:noFill/>
              </a:defRPr>
            </a:lvl2pPr>
            <a:lvl3pPr marL="0" indent="0">
              <a:buNone/>
              <a:defRPr sz="100" b="1" cap="all" baseline="0">
                <a:noFill/>
              </a:defRPr>
            </a:lvl3pPr>
            <a:lvl4pPr marL="0" indent="0">
              <a:buFont typeface="Arial" panose="020B0604020202020204" pitchFamily="34" charset="0"/>
              <a:buNone/>
              <a:defRPr sz="100" b="1" cap="all" baseline="0">
                <a:noFill/>
              </a:defRPr>
            </a:lvl4pPr>
            <a:lvl5pPr marL="0" indent="0">
              <a:buFont typeface="Arial" panose="020B0604020202020204" pitchFamily="34" charset="0"/>
              <a:buNone/>
              <a:defRPr sz="100" b="1" cap="all" baseline="0">
                <a:noFill/>
              </a:defRPr>
            </a:lvl5pPr>
            <a:lvl6pPr marL="0" indent="0">
              <a:buFont typeface="Arial" panose="020B0604020202020204" pitchFamily="34" charset="0"/>
              <a:buNone/>
              <a:defRPr sz="100" b="1" cap="all" baseline="0">
                <a:noFill/>
              </a:defRPr>
            </a:lvl6pPr>
            <a:lvl7pPr marL="0" indent="0">
              <a:buFont typeface="Arial" panose="020B0604020202020204" pitchFamily="34" charset="0"/>
              <a:buNone/>
              <a:defRPr sz="100" b="1" cap="all" baseline="0">
                <a:noFill/>
              </a:defRPr>
            </a:lvl7pPr>
            <a:lvl8pPr marL="0" indent="0">
              <a:buFont typeface="Arial" panose="020B0604020202020204" pitchFamily="34" charset="0"/>
              <a:buNone/>
              <a:defRPr sz="100" b="1" cap="all" baseline="0">
                <a:noFill/>
              </a:defRPr>
            </a:lvl8pPr>
            <a:lvl9pPr marL="0" indent="0">
              <a:buFont typeface="Arial" panose="020B0604020202020204" pitchFamily="34" charset="0"/>
              <a:buNone/>
              <a:defRPr sz="100" b="1" cap="all" baseline="0">
                <a:noFill/>
              </a:defRPr>
            </a:lvl9pPr>
          </a:lstStyle>
          <a:p>
            <a:pPr lvl="0"/>
            <a:r>
              <a:rPr lang="en-US" dirty="0"/>
              <a:t>SECTION 01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35" name="Text Placeholder 34">
            <a:extLst>
              <a:ext uri="{FF2B5EF4-FFF2-40B4-BE49-F238E27FC236}">
                <a16:creationId xmlns:a16="http://schemas.microsoft.com/office/drawing/2014/main" id="{78137FD6-B2E2-431D-8998-80CEA810AE7E}"/>
              </a:ext>
            </a:extLst>
          </p:cNvPr>
          <p:cNvSpPr>
            <a:spLocks noGrp="1"/>
          </p:cNvSpPr>
          <p:nvPr>
            <p:ph type="body" sz="quarter" idx="15" hasCustomPrompt="1"/>
          </p:nvPr>
        </p:nvSpPr>
        <p:spPr>
          <a:xfrm>
            <a:off x="394174" y="2116357"/>
            <a:ext cx="4955747" cy="585901"/>
          </a:xfrm>
        </p:spPr>
        <p:txBody>
          <a:bodyPr anchor="b"/>
          <a:lstStyle>
            <a:lvl1pPr marL="0" indent="0">
              <a:buFont typeface="Arial" panose="020B0604020202020204" pitchFamily="34" charset="0"/>
              <a:buNone/>
              <a:defRPr sz="2400" b="1" cap="all" baseline="0">
                <a:solidFill>
                  <a:schemeClr val="tx2"/>
                </a:solidFill>
              </a:defRPr>
            </a:lvl1pPr>
            <a:lvl2pPr marL="0" indent="0">
              <a:buNone/>
              <a:defRPr sz="2400" b="1" cap="all" baseline="0">
                <a:solidFill>
                  <a:schemeClr val="tx2"/>
                </a:solidFill>
              </a:defRPr>
            </a:lvl2pPr>
            <a:lvl3pPr marL="0" indent="0">
              <a:buNone/>
              <a:defRPr sz="2400" b="1" cap="all" baseline="0">
                <a:solidFill>
                  <a:schemeClr val="tx2"/>
                </a:solidFill>
              </a:defRPr>
            </a:lvl3pPr>
            <a:lvl4pPr marL="0" indent="0">
              <a:buFont typeface="Arial" panose="020B0604020202020204" pitchFamily="34" charset="0"/>
              <a:buNone/>
              <a:defRPr sz="2400" b="1" cap="all" baseline="0">
                <a:solidFill>
                  <a:schemeClr val="tx2"/>
                </a:solidFill>
              </a:defRPr>
            </a:lvl4pPr>
            <a:lvl5pPr marL="0" indent="0">
              <a:buFont typeface="Arial" panose="020B0604020202020204" pitchFamily="34" charset="0"/>
              <a:buNone/>
              <a:defRPr sz="2400" b="1" cap="all" baseline="0">
                <a:solidFill>
                  <a:schemeClr val="tx2"/>
                </a:solidFill>
              </a:defRPr>
            </a:lvl5pPr>
            <a:lvl6pPr marL="0" indent="0">
              <a:buFont typeface="Arial" panose="020B0604020202020204" pitchFamily="34" charset="0"/>
              <a:buNone/>
              <a:defRPr sz="2400" b="1" cap="all" baseline="0">
                <a:solidFill>
                  <a:schemeClr val="tx2"/>
                </a:solidFill>
              </a:defRPr>
            </a:lvl6pPr>
            <a:lvl7pPr marL="0" indent="0">
              <a:buFont typeface="Arial" panose="020B0604020202020204" pitchFamily="34" charset="0"/>
              <a:buNone/>
              <a:defRPr sz="2400" b="1" cap="all" baseline="0">
                <a:solidFill>
                  <a:schemeClr val="tx2"/>
                </a:solidFill>
              </a:defRPr>
            </a:lvl7pPr>
            <a:lvl8pPr marL="0" indent="0">
              <a:buFont typeface="Arial" panose="020B0604020202020204" pitchFamily="34" charset="0"/>
              <a:buNone/>
              <a:defRPr sz="2400" b="1" cap="all" baseline="0">
                <a:solidFill>
                  <a:schemeClr val="tx2"/>
                </a:solidFill>
              </a:defRPr>
            </a:lvl8pPr>
            <a:lvl9pPr marL="0" indent="0">
              <a:buFont typeface="Arial" panose="020B0604020202020204" pitchFamily="34" charset="0"/>
              <a:buNone/>
              <a:defRPr sz="2400" b="1" cap="all" baseline="0">
                <a:solidFill>
                  <a:schemeClr val="tx2"/>
                </a:solidFill>
              </a:defRPr>
            </a:lvl9pPr>
          </a:lstStyle>
          <a:p>
            <a:pPr lvl="0"/>
            <a:r>
              <a:rPr lang="en-US" dirty="0"/>
              <a:t>SECTION 01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33" name="Title 32">
            <a:extLst>
              <a:ext uri="{FF2B5EF4-FFF2-40B4-BE49-F238E27FC236}">
                <a16:creationId xmlns:a16="http://schemas.microsoft.com/office/drawing/2014/main" id="{B3ED6CD4-22DB-48AE-9C18-70AAAA9246D9}"/>
              </a:ext>
            </a:extLst>
          </p:cNvPr>
          <p:cNvSpPr>
            <a:spLocks noGrp="1"/>
          </p:cNvSpPr>
          <p:nvPr>
            <p:ph type="title" hasCustomPrompt="1"/>
          </p:nvPr>
        </p:nvSpPr>
        <p:spPr>
          <a:xfrm>
            <a:off x="394174" y="2768520"/>
            <a:ext cx="4955747" cy="1694297"/>
          </a:xfrm>
        </p:spPr>
        <p:txBody>
          <a:bodyPr anchor="t"/>
          <a:lstStyle>
            <a:lvl1pPr>
              <a:defRPr b="1" cap="all" baseline="0">
                <a:solidFill>
                  <a:schemeClr val="tx2"/>
                </a:solidFill>
                <a:latin typeface="+mn-lt"/>
              </a:defRPr>
            </a:lvl1pPr>
          </a:lstStyle>
          <a:p>
            <a:r>
              <a:rPr lang="en-US" dirty="0"/>
              <a:t>Click to ADD DIVIDER TITLE</a:t>
            </a:r>
            <a:endParaRPr lang="en-AU" dirty="0"/>
          </a:p>
        </p:txBody>
      </p:sp>
      <p:sp>
        <p:nvSpPr>
          <p:cNvPr id="19" name="AutoShape 3">
            <a:extLst>
              <a:ext uri="{FF2B5EF4-FFF2-40B4-BE49-F238E27FC236}">
                <a16:creationId xmlns:a16="http://schemas.microsoft.com/office/drawing/2014/main" id="{53AE3049-FE8A-478F-9DCC-8BD59914DD31}"/>
              </a:ext>
              <a:ext uri="{C183D7F6-B498-43B3-948B-1728B52AA6E4}">
                <adec:decorative xmlns:adec="http://schemas.microsoft.com/office/drawing/2017/decorative" val="1"/>
              </a:ext>
            </a:extLst>
          </p:cNvPr>
          <p:cNvSpPr>
            <a:spLocks noChangeAspect="1" noChangeArrowheads="1" noTextEdit="1"/>
          </p:cNvSpPr>
          <p:nvPr userDrawn="1"/>
        </p:nvSpPr>
        <p:spPr bwMode="auto">
          <a:xfrm>
            <a:off x="9871075" y="6351"/>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 name="Footer Placeholder 4">
            <a:extLst>
              <a:ext uri="{FF2B5EF4-FFF2-40B4-BE49-F238E27FC236}">
                <a16:creationId xmlns:a16="http://schemas.microsoft.com/office/drawing/2014/main" id="{B17BBD2C-8F66-4FFD-A87C-829548788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 uri="{C183D7F6-B498-43B3-948B-1728B52AA6E4}">
                <adec:decorative xmlns:adec="http://schemas.microsoft.com/office/drawing/2017/decorative" val="1"/>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4450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32F8-81C1-4F3F-BD4D-1B5AC9D7366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90224B4-DB67-43AD-A257-A937A90590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19">
            <a:extLst>
              <a:ext uri="{FF2B5EF4-FFF2-40B4-BE49-F238E27FC236}">
                <a16:creationId xmlns:a16="http://schemas.microsoft.com/office/drawing/2014/main" id="{236E1C15-0E29-4072-92BA-622A9BEF9639}"/>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09090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05615F-AB09-4C2D-BFD3-FCD8D3EACABA}"/>
              </a:ext>
            </a:extLst>
          </p:cNvPr>
          <p:cNvSpPr>
            <a:spLocks noGrp="1"/>
          </p:cNvSpPr>
          <p:nvPr>
            <p:ph type="title" hasCustomPrompt="1"/>
          </p:nvPr>
        </p:nvSpPr>
        <p:spPr>
          <a:xfrm>
            <a:off x="442412" y="501605"/>
            <a:ext cx="5181600" cy="1260000"/>
          </a:xfrm>
        </p:spPr>
        <p:txBody>
          <a:bodyPr/>
          <a:lstStyle>
            <a:lvl1pPr>
              <a:defRPr/>
            </a:lvl1pPr>
          </a:lstStyle>
          <a:p>
            <a:r>
              <a:rPr lang="en-US" dirty="0"/>
              <a:t>CLICK TO ADD TITLE</a:t>
            </a:r>
            <a:endParaRPr lang="en-AU" dirty="0"/>
          </a:p>
        </p:txBody>
      </p:sp>
      <p:sp>
        <p:nvSpPr>
          <p:cNvPr id="3" name="Content Placeholder 2"/>
          <p:cNvSpPr>
            <a:spLocks noGrp="1"/>
          </p:cNvSpPr>
          <p:nvPr>
            <p:ph sz="half" idx="1" hasCustomPrompt="1"/>
          </p:nvPr>
        </p:nvSpPr>
        <p:spPr>
          <a:xfrm>
            <a:off x="442412" y="1881715"/>
            <a:ext cx="5181600" cy="4058285"/>
          </a:xfrm>
        </p:spPr>
        <p:txBody>
          <a:bodyPr/>
          <a:lstStyle>
            <a:lvl1pPr>
              <a:defRPr/>
            </a:lvl1pPr>
          </a:lstStyle>
          <a:p>
            <a:pPr lvl="0"/>
            <a:r>
              <a:rPr lang="en-US" dirty="0"/>
              <a:t>Press the ‘Increase/Decrease’ button under the Home tab to move though the text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a:p>
        </p:txBody>
      </p:sp>
      <p:sp>
        <p:nvSpPr>
          <p:cNvPr id="10" name="Slide Number Placeholder 9">
            <a:extLst>
              <a:ext uri="{FF2B5EF4-FFF2-40B4-BE49-F238E27FC236}">
                <a16:creationId xmlns:a16="http://schemas.microsoft.com/office/drawing/2014/main" id="{916A7BD2-D854-4A2A-8BDC-0EF31C9DCF2C}"/>
              </a:ext>
              <a:ext uri="{C183D7F6-B498-43B3-948B-1728B52AA6E4}">
                <adec:decorative xmlns:adec="http://schemas.microsoft.com/office/drawing/2017/decorative" val="1"/>
              </a:ext>
            </a:extLst>
          </p:cNvPr>
          <p:cNvSpPr>
            <a:spLocks noGrp="1"/>
          </p:cNvSpPr>
          <p:nvPr>
            <p:ph type="sldNum" sz="quarter" idx="17"/>
          </p:nvPr>
        </p:nvSpPr>
        <p:spPr>
          <a:xfrm>
            <a:off x="11470846" y="6135901"/>
            <a:ext cx="540000" cy="540000"/>
          </a:xfrm>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687907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Sli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EE4-523A-465E-ADE8-10549F7D32F2}"/>
              </a:ext>
            </a:extLst>
          </p:cNvPr>
          <p:cNvSpPr>
            <a:spLocks noGrp="1"/>
          </p:cNvSpPr>
          <p:nvPr>
            <p:ph type="title" hasCustomPrompt="1"/>
          </p:nvPr>
        </p:nvSpPr>
        <p:spPr>
          <a:xfrm>
            <a:off x="442412" y="501604"/>
            <a:ext cx="11160000" cy="648000"/>
          </a:xfrm>
        </p:spPr>
        <p:txBody>
          <a:bodyPr/>
          <a:lstStyle>
            <a:lvl1pPr>
              <a:defRPr/>
            </a:lvl1pPr>
          </a:lstStyle>
          <a:p>
            <a:r>
              <a:rPr lang="en-US" dirty="0"/>
              <a:t>CLICK TO ADD TITLE</a:t>
            </a:r>
            <a:endParaRPr lang="en-AU" dirty="0"/>
          </a:p>
        </p:txBody>
      </p:sp>
      <p:sp>
        <p:nvSpPr>
          <p:cNvPr id="21" name="Text Placeholder 3">
            <a:extLst>
              <a:ext uri="{FF2B5EF4-FFF2-40B4-BE49-F238E27FC236}">
                <a16:creationId xmlns:a16="http://schemas.microsoft.com/office/drawing/2014/main" id="{E8D63617-2D9E-4607-98B9-A762BFCF0A02}"/>
              </a:ext>
            </a:extLst>
          </p:cNvPr>
          <p:cNvSpPr>
            <a:spLocks noGrp="1"/>
          </p:cNvSpPr>
          <p:nvPr>
            <p:ph type="body" sz="quarter" idx="19" hasCustomPrompt="1"/>
          </p:nvPr>
        </p:nvSpPr>
        <p:spPr>
          <a:xfrm>
            <a:off x="528638" y="1470696"/>
            <a:ext cx="1071562" cy="648000"/>
          </a:xfrm>
        </p:spPr>
        <p:txBody>
          <a:bodyPr/>
          <a:lstStyle>
            <a:lvl1pPr>
              <a:defRPr sz="1400"/>
            </a:lvl1pPr>
          </a:lstStyle>
          <a:p>
            <a:pPr lvl="0"/>
            <a:r>
              <a:rPr lang="en-US" dirty="0"/>
              <a:t>Replace with Icon</a:t>
            </a:r>
            <a:endParaRPr lang="en-AU" dirty="0"/>
          </a:p>
        </p:txBody>
      </p:sp>
      <p:sp>
        <p:nvSpPr>
          <p:cNvPr id="34" name="Text Placeholder 33">
            <a:extLst>
              <a:ext uri="{FF2B5EF4-FFF2-40B4-BE49-F238E27FC236}">
                <a16:creationId xmlns:a16="http://schemas.microsoft.com/office/drawing/2014/main" id="{FEF7F0B4-30D0-47B6-99C9-5D8FBDFD64D4}"/>
              </a:ext>
            </a:extLst>
          </p:cNvPr>
          <p:cNvSpPr>
            <a:spLocks noGrp="1"/>
          </p:cNvSpPr>
          <p:nvPr>
            <p:ph type="body" sz="quarter" idx="13" hasCustomPrompt="1"/>
          </p:nvPr>
        </p:nvSpPr>
        <p:spPr>
          <a:xfrm>
            <a:off x="528638" y="2377974"/>
            <a:ext cx="3132000" cy="3096000"/>
          </a:xfrm>
        </p:spPr>
        <p:txBody>
          <a:bodyPr lIns="0"/>
          <a:lstStyle>
            <a:lvl1pPr>
              <a:spcBef>
                <a:spcPts val="800"/>
              </a:spcBef>
              <a:defRPr>
                <a:solidFill>
                  <a:schemeClr val="accent2"/>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23" name="Text Placeholder 3">
            <a:extLst>
              <a:ext uri="{FF2B5EF4-FFF2-40B4-BE49-F238E27FC236}">
                <a16:creationId xmlns:a16="http://schemas.microsoft.com/office/drawing/2014/main" id="{122EF61A-270B-4199-8C3E-6434A5856B62}"/>
              </a:ext>
            </a:extLst>
          </p:cNvPr>
          <p:cNvSpPr>
            <a:spLocks noGrp="1"/>
          </p:cNvSpPr>
          <p:nvPr>
            <p:ph type="body" sz="quarter" idx="20" hasCustomPrompt="1"/>
          </p:nvPr>
        </p:nvSpPr>
        <p:spPr>
          <a:xfrm>
            <a:off x="4278915" y="1470696"/>
            <a:ext cx="1071562" cy="648000"/>
          </a:xfrm>
        </p:spPr>
        <p:txBody>
          <a:bodyPr/>
          <a:lstStyle>
            <a:lvl1pPr>
              <a:defRPr sz="1400"/>
            </a:lvl1pPr>
          </a:lstStyle>
          <a:p>
            <a:pPr lvl="0"/>
            <a:r>
              <a:rPr lang="en-US" dirty="0"/>
              <a:t>Replace with Icon</a:t>
            </a:r>
            <a:endParaRPr lang="en-AU" dirty="0"/>
          </a:p>
        </p:txBody>
      </p:sp>
      <p:sp>
        <p:nvSpPr>
          <p:cNvPr id="41" name="Text Placeholder 33">
            <a:extLst>
              <a:ext uri="{FF2B5EF4-FFF2-40B4-BE49-F238E27FC236}">
                <a16:creationId xmlns:a16="http://schemas.microsoft.com/office/drawing/2014/main" id="{3D759A18-1E93-4312-BE29-BF93B9C75EE4}"/>
              </a:ext>
            </a:extLst>
          </p:cNvPr>
          <p:cNvSpPr>
            <a:spLocks noGrp="1"/>
          </p:cNvSpPr>
          <p:nvPr>
            <p:ph type="body" sz="quarter" idx="14" hasCustomPrompt="1"/>
          </p:nvPr>
        </p:nvSpPr>
        <p:spPr>
          <a:xfrm>
            <a:off x="4285051" y="2377974"/>
            <a:ext cx="3132000" cy="3096000"/>
          </a:xfrm>
        </p:spPr>
        <p:txBody>
          <a:bodyPr lIns="0"/>
          <a:lstStyle>
            <a:lvl1pPr>
              <a:spcBef>
                <a:spcPts val="800"/>
              </a:spcBef>
              <a:defRPr>
                <a:solidFill>
                  <a:schemeClr val="accent6"/>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25" name="Text Placeholder 3">
            <a:extLst>
              <a:ext uri="{FF2B5EF4-FFF2-40B4-BE49-F238E27FC236}">
                <a16:creationId xmlns:a16="http://schemas.microsoft.com/office/drawing/2014/main" id="{9010EF90-2B78-4144-9BA4-7D73608F1855}"/>
              </a:ext>
            </a:extLst>
          </p:cNvPr>
          <p:cNvSpPr>
            <a:spLocks noGrp="1"/>
          </p:cNvSpPr>
          <p:nvPr>
            <p:ph type="body" sz="quarter" idx="21" hasCustomPrompt="1"/>
          </p:nvPr>
        </p:nvSpPr>
        <p:spPr>
          <a:xfrm>
            <a:off x="8121070" y="1470696"/>
            <a:ext cx="1071562" cy="648000"/>
          </a:xfrm>
        </p:spPr>
        <p:txBody>
          <a:bodyPr/>
          <a:lstStyle>
            <a:lvl1pPr>
              <a:defRPr sz="1400"/>
            </a:lvl1pPr>
          </a:lstStyle>
          <a:p>
            <a:pPr lvl="0"/>
            <a:r>
              <a:rPr lang="en-US" dirty="0"/>
              <a:t>Replace with Icon</a:t>
            </a:r>
            <a:endParaRPr lang="en-AU" dirty="0"/>
          </a:p>
        </p:txBody>
      </p:sp>
      <p:sp>
        <p:nvSpPr>
          <p:cNvPr id="42" name="Text Placeholder 33">
            <a:extLst>
              <a:ext uri="{FF2B5EF4-FFF2-40B4-BE49-F238E27FC236}">
                <a16:creationId xmlns:a16="http://schemas.microsoft.com/office/drawing/2014/main" id="{F82B1E0A-134E-467C-A0D1-2A7A3FFA1116}"/>
              </a:ext>
            </a:extLst>
          </p:cNvPr>
          <p:cNvSpPr>
            <a:spLocks noGrp="1"/>
          </p:cNvSpPr>
          <p:nvPr>
            <p:ph type="body" sz="quarter" idx="15" hasCustomPrompt="1"/>
          </p:nvPr>
        </p:nvSpPr>
        <p:spPr>
          <a:xfrm>
            <a:off x="8121070" y="2377974"/>
            <a:ext cx="3132000" cy="3096000"/>
          </a:xfrm>
        </p:spPr>
        <p:txBody>
          <a:bodyPr lIns="0"/>
          <a:lstStyle>
            <a:lvl1pPr>
              <a:spcBef>
                <a:spcPts val="800"/>
              </a:spcBef>
              <a:defRPr baseline="0">
                <a:solidFill>
                  <a:srgbClr val="CE4922"/>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44" name="Footer Placeholder 43">
            <a:extLst>
              <a:ext uri="{FF2B5EF4-FFF2-40B4-BE49-F238E27FC236}">
                <a16:creationId xmlns:a16="http://schemas.microsoft.com/office/drawing/2014/main" id="{19E6E1B0-BE53-4655-A57D-F535F58BDB34}"/>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a:t>Title: Go to Insert&gt;Header &amp; Footer to edit</a:t>
            </a:r>
            <a:endParaRPr lang="en-GB" dirty="0"/>
          </a:p>
        </p:txBody>
      </p:sp>
      <p:sp>
        <p:nvSpPr>
          <p:cNvPr id="45" name="Slide Number Placeholder 44">
            <a:extLst>
              <a:ext uri="{FF2B5EF4-FFF2-40B4-BE49-F238E27FC236}">
                <a16:creationId xmlns:a16="http://schemas.microsoft.com/office/drawing/2014/main" id="{B488429C-7657-4603-8383-508BF3E823F1}"/>
              </a:ext>
              <a:ext uri="{C183D7F6-B498-43B3-948B-1728B52AA6E4}">
                <adec:decorative xmlns:adec="http://schemas.microsoft.com/office/drawing/2017/decorative" val="1"/>
              </a:ext>
            </a:extLst>
          </p:cNvPr>
          <p:cNvSpPr>
            <a:spLocks noGrp="1"/>
          </p:cNvSpPr>
          <p:nvPr>
            <p:ph type="sldNum" sz="quarter" idx="18"/>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435136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Slid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EE4-523A-465E-ADE8-10549F7D32F2}"/>
              </a:ext>
            </a:extLst>
          </p:cNvPr>
          <p:cNvSpPr>
            <a:spLocks noGrp="1"/>
          </p:cNvSpPr>
          <p:nvPr>
            <p:ph type="title" hasCustomPrompt="1"/>
          </p:nvPr>
        </p:nvSpPr>
        <p:spPr>
          <a:xfrm>
            <a:off x="442412" y="501604"/>
            <a:ext cx="11160000" cy="648000"/>
          </a:xfrm>
        </p:spPr>
        <p:txBody>
          <a:bodyPr/>
          <a:lstStyle>
            <a:lvl1pPr>
              <a:defRPr/>
            </a:lvl1pPr>
          </a:lstStyle>
          <a:p>
            <a:r>
              <a:rPr lang="en-US" dirty="0"/>
              <a:t>CLICK TO ADD TITLE</a:t>
            </a:r>
            <a:endParaRPr lang="en-AU" dirty="0"/>
          </a:p>
        </p:txBody>
      </p:sp>
      <p:sp>
        <p:nvSpPr>
          <p:cNvPr id="22" name="Text Placeholder 3">
            <a:extLst>
              <a:ext uri="{FF2B5EF4-FFF2-40B4-BE49-F238E27FC236}">
                <a16:creationId xmlns:a16="http://schemas.microsoft.com/office/drawing/2014/main" id="{E594C295-9DA5-4355-9568-C8D7D1A62515}"/>
              </a:ext>
            </a:extLst>
          </p:cNvPr>
          <p:cNvSpPr>
            <a:spLocks noGrp="1"/>
          </p:cNvSpPr>
          <p:nvPr>
            <p:ph type="body" sz="quarter" idx="20" hasCustomPrompt="1"/>
          </p:nvPr>
        </p:nvSpPr>
        <p:spPr>
          <a:xfrm>
            <a:off x="515938" y="1410191"/>
            <a:ext cx="1071562" cy="648000"/>
          </a:xfrm>
        </p:spPr>
        <p:txBody>
          <a:bodyPr/>
          <a:lstStyle>
            <a:lvl1pPr>
              <a:defRPr sz="1400"/>
            </a:lvl1pPr>
          </a:lstStyle>
          <a:p>
            <a:pPr lvl="0"/>
            <a:r>
              <a:rPr lang="en-US" dirty="0"/>
              <a:t>Replace with Icon</a:t>
            </a:r>
            <a:endParaRPr lang="en-AU" dirty="0"/>
          </a:p>
        </p:txBody>
      </p:sp>
      <p:sp>
        <p:nvSpPr>
          <p:cNvPr id="34" name="Text Placeholder 33">
            <a:extLst>
              <a:ext uri="{FF2B5EF4-FFF2-40B4-BE49-F238E27FC236}">
                <a16:creationId xmlns:a16="http://schemas.microsoft.com/office/drawing/2014/main" id="{FEF7F0B4-30D0-47B6-99C9-5D8FBDFD64D4}"/>
              </a:ext>
            </a:extLst>
          </p:cNvPr>
          <p:cNvSpPr>
            <a:spLocks noGrp="1"/>
          </p:cNvSpPr>
          <p:nvPr>
            <p:ph type="body" sz="quarter" idx="13" hasCustomPrompt="1"/>
          </p:nvPr>
        </p:nvSpPr>
        <p:spPr>
          <a:xfrm>
            <a:off x="528638" y="2377974"/>
            <a:ext cx="2591933" cy="3096000"/>
          </a:xfrm>
        </p:spPr>
        <p:txBody>
          <a:bodyPr lIns="0"/>
          <a:lstStyle>
            <a:lvl1pPr>
              <a:spcBef>
                <a:spcPts val="800"/>
              </a:spcBef>
              <a:defRPr>
                <a:solidFill>
                  <a:schemeClr val="accent2"/>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23" name="Text Placeholder 3">
            <a:extLst>
              <a:ext uri="{FF2B5EF4-FFF2-40B4-BE49-F238E27FC236}">
                <a16:creationId xmlns:a16="http://schemas.microsoft.com/office/drawing/2014/main" id="{41F65306-F859-490E-9511-DB3360D5C950}"/>
              </a:ext>
            </a:extLst>
          </p:cNvPr>
          <p:cNvSpPr>
            <a:spLocks noGrp="1"/>
          </p:cNvSpPr>
          <p:nvPr>
            <p:ph type="body" sz="quarter" idx="21" hasCustomPrompt="1"/>
          </p:nvPr>
        </p:nvSpPr>
        <p:spPr>
          <a:xfrm>
            <a:off x="3366413" y="1410191"/>
            <a:ext cx="1071562" cy="648000"/>
          </a:xfrm>
        </p:spPr>
        <p:txBody>
          <a:bodyPr/>
          <a:lstStyle>
            <a:lvl1pPr>
              <a:defRPr sz="1400"/>
            </a:lvl1pPr>
          </a:lstStyle>
          <a:p>
            <a:pPr lvl="0"/>
            <a:r>
              <a:rPr lang="en-US" dirty="0"/>
              <a:t>Replace with Icon</a:t>
            </a:r>
            <a:endParaRPr lang="en-AU" dirty="0"/>
          </a:p>
        </p:txBody>
      </p:sp>
      <p:sp>
        <p:nvSpPr>
          <p:cNvPr id="41" name="Text Placeholder 33">
            <a:extLst>
              <a:ext uri="{FF2B5EF4-FFF2-40B4-BE49-F238E27FC236}">
                <a16:creationId xmlns:a16="http://schemas.microsoft.com/office/drawing/2014/main" id="{3D759A18-1E93-4312-BE29-BF93B9C75EE4}"/>
              </a:ext>
            </a:extLst>
          </p:cNvPr>
          <p:cNvSpPr>
            <a:spLocks noGrp="1"/>
          </p:cNvSpPr>
          <p:nvPr>
            <p:ph type="body" sz="quarter" idx="14" hasCustomPrompt="1"/>
          </p:nvPr>
        </p:nvSpPr>
        <p:spPr>
          <a:xfrm>
            <a:off x="3375597" y="2377974"/>
            <a:ext cx="2591933" cy="3096000"/>
          </a:xfrm>
        </p:spPr>
        <p:txBody>
          <a:bodyPr lIns="0"/>
          <a:lstStyle>
            <a:lvl1pPr>
              <a:spcBef>
                <a:spcPts val="800"/>
              </a:spcBef>
              <a:defRPr>
                <a:solidFill>
                  <a:schemeClr val="accent6"/>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24" name="Text Placeholder 3">
            <a:extLst>
              <a:ext uri="{FF2B5EF4-FFF2-40B4-BE49-F238E27FC236}">
                <a16:creationId xmlns:a16="http://schemas.microsoft.com/office/drawing/2014/main" id="{60212A85-4F04-4194-B8E1-0582E9D69B8F}"/>
              </a:ext>
            </a:extLst>
          </p:cNvPr>
          <p:cNvSpPr>
            <a:spLocks noGrp="1"/>
          </p:cNvSpPr>
          <p:nvPr>
            <p:ph type="body" sz="quarter" idx="22" hasCustomPrompt="1"/>
          </p:nvPr>
        </p:nvSpPr>
        <p:spPr>
          <a:xfrm>
            <a:off x="6273569" y="1410191"/>
            <a:ext cx="1071562" cy="648000"/>
          </a:xfrm>
        </p:spPr>
        <p:txBody>
          <a:bodyPr/>
          <a:lstStyle>
            <a:lvl1pPr>
              <a:defRPr sz="1400"/>
            </a:lvl1pPr>
          </a:lstStyle>
          <a:p>
            <a:pPr lvl="0"/>
            <a:r>
              <a:rPr lang="en-US" dirty="0"/>
              <a:t>Replace with Icon</a:t>
            </a:r>
            <a:endParaRPr lang="en-AU" dirty="0"/>
          </a:p>
        </p:txBody>
      </p:sp>
      <p:sp>
        <p:nvSpPr>
          <p:cNvPr id="31" name="Text Placeholder 33">
            <a:extLst>
              <a:ext uri="{FF2B5EF4-FFF2-40B4-BE49-F238E27FC236}">
                <a16:creationId xmlns:a16="http://schemas.microsoft.com/office/drawing/2014/main" id="{E7C1AF96-EC21-4E78-A8FB-EF6749BD9F28}"/>
              </a:ext>
            </a:extLst>
          </p:cNvPr>
          <p:cNvSpPr>
            <a:spLocks noGrp="1"/>
          </p:cNvSpPr>
          <p:nvPr>
            <p:ph type="body" sz="quarter" idx="19" hasCustomPrompt="1"/>
          </p:nvPr>
        </p:nvSpPr>
        <p:spPr>
          <a:xfrm>
            <a:off x="6273569" y="2377974"/>
            <a:ext cx="2591933" cy="3096000"/>
          </a:xfrm>
        </p:spPr>
        <p:txBody>
          <a:bodyPr lIns="0"/>
          <a:lstStyle>
            <a:lvl1pPr>
              <a:spcBef>
                <a:spcPts val="800"/>
              </a:spcBef>
              <a:defRPr>
                <a:solidFill>
                  <a:srgbClr val="0056B8"/>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25" name="Text Placeholder 3">
            <a:extLst>
              <a:ext uri="{FF2B5EF4-FFF2-40B4-BE49-F238E27FC236}">
                <a16:creationId xmlns:a16="http://schemas.microsoft.com/office/drawing/2014/main" id="{C08B3D27-ED8E-4619-9E88-4125A6C1B260}"/>
              </a:ext>
            </a:extLst>
          </p:cNvPr>
          <p:cNvSpPr>
            <a:spLocks noGrp="1"/>
          </p:cNvSpPr>
          <p:nvPr>
            <p:ph type="body" sz="quarter" idx="23" hasCustomPrompt="1"/>
          </p:nvPr>
        </p:nvSpPr>
        <p:spPr>
          <a:xfrm>
            <a:off x="9049518" y="1410191"/>
            <a:ext cx="1071562" cy="648000"/>
          </a:xfrm>
        </p:spPr>
        <p:txBody>
          <a:bodyPr/>
          <a:lstStyle>
            <a:lvl1pPr>
              <a:defRPr sz="1400"/>
            </a:lvl1pPr>
          </a:lstStyle>
          <a:p>
            <a:pPr lvl="0"/>
            <a:r>
              <a:rPr lang="en-US" dirty="0"/>
              <a:t>Replace with Icon</a:t>
            </a:r>
            <a:endParaRPr lang="en-AU" dirty="0"/>
          </a:p>
        </p:txBody>
      </p:sp>
      <p:sp>
        <p:nvSpPr>
          <p:cNvPr id="42" name="Text Placeholder 33">
            <a:extLst>
              <a:ext uri="{FF2B5EF4-FFF2-40B4-BE49-F238E27FC236}">
                <a16:creationId xmlns:a16="http://schemas.microsoft.com/office/drawing/2014/main" id="{F82B1E0A-134E-467C-A0D1-2A7A3FFA1116}"/>
              </a:ext>
            </a:extLst>
          </p:cNvPr>
          <p:cNvSpPr>
            <a:spLocks noGrp="1"/>
          </p:cNvSpPr>
          <p:nvPr>
            <p:ph type="body" sz="quarter" idx="15" hasCustomPrompt="1"/>
          </p:nvPr>
        </p:nvSpPr>
        <p:spPr>
          <a:xfrm>
            <a:off x="9039071" y="2377974"/>
            <a:ext cx="2591934" cy="3096000"/>
          </a:xfrm>
        </p:spPr>
        <p:txBody>
          <a:bodyPr lIns="0"/>
          <a:lstStyle>
            <a:lvl1pPr>
              <a:spcBef>
                <a:spcPts val="800"/>
              </a:spcBef>
              <a:defRPr baseline="0">
                <a:solidFill>
                  <a:srgbClr val="CE4922"/>
                </a:solidFill>
              </a:defRPr>
            </a:lvl1pPr>
            <a:lvl2pPr marL="194400" indent="-194400">
              <a:spcBef>
                <a:spcPts val="0"/>
              </a:spcBef>
              <a:buFont typeface="Arial" panose="020B0604020202020204" pitchFamily="34" charset="0"/>
              <a:buChar char="•"/>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44" name="Footer Placeholder 43">
            <a:extLst>
              <a:ext uri="{FF2B5EF4-FFF2-40B4-BE49-F238E27FC236}">
                <a16:creationId xmlns:a16="http://schemas.microsoft.com/office/drawing/2014/main" id="{19E6E1B0-BE53-4655-A57D-F535F58BDB34}"/>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a:t>Title: Go to Insert&gt;Header &amp; Footer to edit</a:t>
            </a:r>
            <a:endParaRPr lang="en-GB" dirty="0"/>
          </a:p>
        </p:txBody>
      </p:sp>
      <p:sp>
        <p:nvSpPr>
          <p:cNvPr id="45" name="Slide Number Placeholder 44">
            <a:extLst>
              <a:ext uri="{FF2B5EF4-FFF2-40B4-BE49-F238E27FC236}">
                <a16:creationId xmlns:a16="http://schemas.microsoft.com/office/drawing/2014/main" id="{B488429C-7657-4603-8383-508BF3E823F1}"/>
              </a:ext>
              <a:ext uri="{C183D7F6-B498-43B3-948B-1728B52AA6E4}">
                <adec:decorative xmlns:adec="http://schemas.microsoft.com/office/drawing/2017/decorative" val="1"/>
              </a:ext>
            </a:extLst>
          </p:cNvPr>
          <p:cNvSpPr>
            <a:spLocks noGrp="1"/>
          </p:cNvSpPr>
          <p:nvPr>
            <p:ph type="sldNum" sz="quarter" idx="18"/>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682880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58FA-0178-4667-9065-C8153A934B0E}"/>
              </a:ext>
            </a:extLst>
          </p:cNvPr>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hasCustomPrompt="1"/>
          </p:nvPr>
        </p:nvSpPr>
        <p:spPr>
          <a:xfrm>
            <a:off x="442412" y="1876273"/>
            <a:ext cx="11160000" cy="3914928"/>
          </a:xfrm>
        </p:spPr>
        <p:txBody>
          <a:bodyPr/>
          <a:lstStyle>
            <a:lvl1pPr>
              <a:defRPr/>
            </a:lvl1pPr>
          </a:lstStyle>
          <a:p>
            <a:pPr lvl="0"/>
            <a:r>
              <a:rPr lang="en-US" dirty="0"/>
              <a:t>Press the ‘Increase/Decrease’ button under the Home tab to move though the text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a:p>
        </p:txBody>
      </p:sp>
      <p:sp>
        <p:nvSpPr>
          <p:cNvPr id="8" name="Slide Number Placeholder 9">
            <a:extLst>
              <a:ext uri="{FF2B5EF4-FFF2-40B4-BE49-F238E27FC236}">
                <a16:creationId xmlns:a16="http://schemas.microsoft.com/office/drawing/2014/main" id="{B09CFEEF-8650-4EAD-ABD5-4E3975FAC585}"/>
              </a:ext>
              <a:ext uri="{C183D7F6-B498-43B3-948B-1728B52AA6E4}">
                <adec:decorative xmlns:adec="http://schemas.microsoft.com/office/drawing/2017/decorative" val="1"/>
              </a:ext>
            </a:extLst>
          </p:cNvPr>
          <p:cNvSpPr>
            <a:spLocks noGrp="1"/>
          </p:cNvSpPr>
          <p:nvPr>
            <p:ph type="sldNum" sz="quarter" idx="17"/>
          </p:nvPr>
        </p:nvSpPr>
        <p:spPr>
          <a:xfrm>
            <a:off x="11470846" y="6135901"/>
            <a:ext cx="540000" cy="540000"/>
          </a:xfrm>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081780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B -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58FA-0178-4667-9065-C8153A934B0E}"/>
              </a:ext>
            </a:extLst>
          </p:cNvPr>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hasCustomPrompt="1"/>
          </p:nvPr>
        </p:nvSpPr>
        <p:spPr>
          <a:xfrm>
            <a:off x="442412" y="1876273"/>
            <a:ext cx="11160000" cy="3914928"/>
          </a:xfrm>
        </p:spPr>
        <p:txBody>
          <a:bodyPr numCol="2" spcCol="360000"/>
          <a:lstStyle>
            <a:lvl1pPr>
              <a:defRPr/>
            </a:lvl1pPr>
          </a:lstStyle>
          <a:p>
            <a:pPr lvl="0"/>
            <a:r>
              <a:rPr lang="en-US" dirty="0"/>
              <a:t>Press the ‘Increase/Decrease’ button under the Home tab to move though the text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a:p>
        </p:txBody>
      </p:sp>
      <p:sp>
        <p:nvSpPr>
          <p:cNvPr id="8" name="Slide Number Placeholder 9">
            <a:extLst>
              <a:ext uri="{FF2B5EF4-FFF2-40B4-BE49-F238E27FC236}">
                <a16:creationId xmlns:a16="http://schemas.microsoft.com/office/drawing/2014/main" id="{71C0CD7C-5E33-4967-AE6A-6CD1D44EA466}"/>
              </a:ext>
              <a:ext uri="{C183D7F6-B498-43B3-948B-1728B52AA6E4}">
                <adec:decorative xmlns:adec="http://schemas.microsoft.com/office/drawing/2017/decorative" val="1"/>
              </a:ext>
            </a:extLst>
          </p:cNvPr>
          <p:cNvSpPr>
            <a:spLocks noGrp="1"/>
          </p:cNvSpPr>
          <p:nvPr>
            <p:ph type="sldNum" sz="quarter" idx="17"/>
          </p:nvPr>
        </p:nvSpPr>
        <p:spPr>
          <a:xfrm>
            <a:off x="11470846" y="6135901"/>
            <a:ext cx="540000" cy="540000"/>
          </a:xfrm>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62833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C -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58FA-0178-4667-9065-C8153A934B0E}"/>
              </a:ext>
            </a:extLst>
          </p:cNvPr>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hasCustomPrompt="1"/>
          </p:nvPr>
        </p:nvSpPr>
        <p:spPr>
          <a:xfrm>
            <a:off x="442412" y="1876273"/>
            <a:ext cx="11160000" cy="3914928"/>
          </a:xfrm>
        </p:spPr>
        <p:txBody>
          <a:bodyPr numCol="3" spcCol="360000"/>
          <a:lstStyle>
            <a:lvl1pPr>
              <a:defRPr/>
            </a:lvl1pPr>
          </a:lstStyle>
          <a:p>
            <a:pPr lvl="0"/>
            <a:r>
              <a:rPr lang="en-US" dirty="0"/>
              <a:t>Press the ‘Increase/Decrease’ button under the Home tab to move though the text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a:p>
        </p:txBody>
      </p:sp>
      <p:sp>
        <p:nvSpPr>
          <p:cNvPr id="8" name="Slide Number Placeholder 9">
            <a:extLst>
              <a:ext uri="{FF2B5EF4-FFF2-40B4-BE49-F238E27FC236}">
                <a16:creationId xmlns:a16="http://schemas.microsoft.com/office/drawing/2014/main" id="{7724EEB0-182C-45FC-8747-74E00F68F69C}"/>
              </a:ext>
              <a:ext uri="{C183D7F6-B498-43B3-948B-1728B52AA6E4}">
                <adec:decorative xmlns:adec="http://schemas.microsoft.com/office/drawing/2017/decorative" val="1"/>
              </a:ext>
            </a:extLst>
          </p:cNvPr>
          <p:cNvSpPr>
            <a:spLocks noGrp="1"/>
          </p:cNvSpPr>
          <p:nvPr>
            <p:ph type="sldNum" sz="quarter" idx="17"/>
          </p:nvPr>
        </p:nvSpPr>
        <p:spPr>
          <a:xfrm>
            <a:off x="11470846" y="6135901"/>
            <a:ext cx="540000" cy="540000"/>
          </a:xfrm>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015042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EE4-523A-465E-ADE8-10549F7D32F2}"/>
              </a:ext>
            </a:extLst>
          </p:cNvPr>
          <p:cNvSpPr>
            <a:spLocks noGrp="1"/>
          </p:cNvSpPr>
          <p:nvPr>
            <p:ph type="title" hasCustomPrompt="1"/>
          </p:nvPr>
        </p:nvSpPr>
        <p:spPr>
          <a:xfrm>
            <a:off x="442412" y="501604"/>
            <a:ext cx="11160000" cy="648000"/>
          </a:xfrm>
        </p:spPr>
        <p:txBody>
          <a:bodyPr/>
          <a:lstStyle>
            <a:lvl1pPr>
              <a:defRPr/>
            </a:lvl1pPr>
          </a:lstStyle>
          <a:p>
            <a:r>
              <a:rPr lang="en-US" dirty="0"/>
              <a:t>CLICK TO ADD TITLE</a:t>
            </a:r>
            <a:endParaRPr lang="en-AU" dirty="0"/>
          </a:p>
        </p:txBody>
      </p:sp>
      <p:sp>
        <p:nvSpPr>
          <p:cNvPr id="13" name="Table Placeholder 12">
            <a:extLst>
              <a:ext uri="{FF2B5EF4-FFF2-40B4-BE49-F238E27FC236}">
                <a16:creationId xmlns:a16="http://schemas.microsoft.com/office/drawing/2014/main" id="{A5298E9E-341F-4DAE-8C01-CF6BCB2B0E08}"/>
              </a:ext>
            </a:extLst>
          </p:cNvPr>
          <p:cNvSpPr>
            <a:spLocks noGrp="1"/>
          </p:cNvSpPr>
          <p:nvPr>
            <p:ph type="tbl" sz="quarter" idx="19"/>
          </p:nvPr>
        </p:nvSpPr>
        <p:spPr>
          <a:xfrm>
            <a:off x="2068513" y="1389380"/>
            <a:ext cx="8128000" cy="4079240"/>
          </a:xfrm>
          <a:solidFill>
            <a:schemeClr val="accent3">
              <a:lumMod val="20000"/>
              <a:lumOff val="80000"/>
            </a:schemeClr>
          </a:solidFill>
        </p:spPr>
        <p:txBody>
          <a:bodyPr/>
          <a:lstStyle/>
          <a:p>
            <a:r>
              <a:rPr lang="en-US"/>
              <a:t>Click icon to add table</a:t>
            </a:r>
            <a:endParaRPr lang="en-AU"/>
          </a:p>
        </p:txBody>
      </p:sp>
      <p:sp>
        <p:nvSpPr>
          <p:cNvPr id="44" name="Footer Placeholder 43">
            <a:extLst>
              <a:ext uri="{FF2B5EF4-FFF2-40B4-BE49-F238E27FC236}">
                <a16:creationId xmlns:a16="http://schemas.microsoft.com/office/drawing/2014/main" id="{19E6E1B0-BE53-4655-A57D-F535F58BDB34}"/>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a:t>Title: Go to Insert&gt;Header &amp; Footer to edit</a:t>
            </a:r>
            <a:endParaRPr lang="en-GB" dirty="0"/>
          </a:p>
        </p:txBody>
      </p:sp>
      <p:sp>
        <p:nvSpPr>
          <p:cNvPr id="45" name="Slide Number Placeholder 44">
            <a:extLst>
              <a:ext uri="{FF2B5EF4-FFF2-40B4-BE49-F238E27FC236}">
                <a16:creationId xmlns:a16="http://schemas.microsoft.com/office/drawing/2014/main" id="{B488429C-7657-4603-8383-508BF3E823F1}"/>
              </a:ext>
              <a:ext uri="{C183D7F6-B498-43B3-948B-1728B52AA6E4}">
                <adec:decorative xmlns:adec="http://schemas.microsoft.com/office/drawing/2017/decorative" val="1"/>
              </a:ext>
            </a:extLst>
          </p:cNvPr>
          <p:cNvSpPr>
            <a:spLocks noGrp="1"/>
          </p:cNvSpPr>
          <p:nvPr>
            <p:ph type="sldNum" sz="quarter" idx="18"/>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720247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ll-Out Text Slide A">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1BFFA1E-5ACC-4199-9F85-586DAB789421}"/>
              </a:ext>
              <a:ext uri="{C183D7F6-B498-43B3-948B-1728B52AA6E4}">
                <adec:decorative xmlns:adec="http://schemas.microsoft.com/office/drawing/2017/decorative" val="1"/>
              </a:ext>
            </a:extLst>
          </p:cNvPr>
          <p:cNvSpPr>
            <a:spLocks noGrp="1"/>
          </p:cNvSpPr>
          <p:nvPr>
            <p:ph type="body" sz="quarter" idx="15" hasCustomPrompt="1"/>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chemeClr val="tx2">
              <a:alpha val="90000"/>
            </a:schemeClr>
          </a:solidFill>
        </p:spPr>
        <p:txBody>
          <a:bodyPr wrap="square" lIns="324000" anchor="ctr">
            <a:noAutofit/>
          </a:bodyPr>
          <a:lstStyle>
            <a:lvl1pPr marL="0" indent="0">
              <a:buFont typeface="Arial" panose="020B0604020202020204" pitchFamily="34" charset="0"/>
              <a:buNone/>
              <a:defRPr sz="1800" b="0" cap="none" baseline="0">
                <a:noFill/>
              </a:defRPr>
            </a:lvl1pPr>
            <a:lvl2pPr marL="0" indent="0">
              <a:buNone/>
              <a:defRPr sz="1800" b="0" cap="none" baseline="0">
                <a:noFill/>
              </a:defRPr>
            </a:lvl2pPr>
            <a:lvl3pPr marL="0" indent="0">
              <a:buNone/>
              <a:defRPr sz="1800" b="0" cap="none" baseline="0">
                <a:noFill/>
              </a:defRPr>
            </a:lvl3pPr>
            <a:lvl4pPr marL="0" indent="0">
              <a:buFont typeface="Arial" panose="020B0604020202020204" pitchFamily="34" charset="0"/>
              <a:buNone/>
              <a:defRPr sz="1800" b="0" cap="none" baseline="0">
                <a:noFill/>
              </a:defRPr>
            </a:lvl4pPr>
            <a:lvl5pPr marL="0" indent="0">
              <a:buFont typeface="Arial" panose="020B0604020202020204" pitchFamily="34" charset="0"/>
              <a:buNone/>
              <a:defRPr sz="1800" b="0" cap="none" baseline="0">
                <a:noFill/>
              </a:defRPr>
            </a:lvl5pPr>
            <a:lvl6pPr marL="0" indent="0">
              <a:buFont typeface="Arial" panose="020B0604020202020204" pitchFamily="34" charset="0"/>
              <a:buNone/>
              <a:defRPr sz="1800" b="0" cap="none" baseline="0">
                <a:noFill/>
              </a:defRPr>
            </a:lvl6pPr>
            <a:lvl7pPr marL="0" indent="0">
              <a:buFont typeface="Arial" panose="020B0604020202020204" pitchFamily="34" charset="0"/>
              <a:buNone/>
              <a:defRPr sz="1800" b="0" cap="none" baseline="0">
                <a:noFill/>
              </a:defRPr>
            </a:lvl7pPr>
            <a:lvl8pPr marL="0" indent="0">
              <a:buFont typeface="Arial" panose="020B0604020202020204" pitchFamily="34" charset="0"/>
              <a:buNone/>
              <a:defRPr sz="1800" b="0" cap="none" baseline="0">
                <a:noFill/>
              </a:defRPr>
            </a:lvl8pPr>
            <a:lvl9pPr marL="0" indent="0">
              <a:buFont typeface="Arial" panose="020B0604020202020204" pitchFamily="34" charset="0"/>
              <a:buNone/>
              <a:defRPr sz="1800" b="0" cap="none" baseline="0">
                <a:noFill/>
              </a:defRPr>
            </a:lvl9pPr>
          </a:lstStyle>
          <a:p>
            <a:pPr lvl="0"/>
            <a:r>
              <a:rPr lang="en-US" dirty="0"/>
              <a:t>Click to add pull-out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7" name="Text Placeholder 34">
            <a:extLst>
              <a:ext uri="{FF2B5EF4-FFF2-40B4-BE49-F238E27FC236}">
                <a16:creationId xmlns:a16="http://schemas.microsoft.com/office/drawing/2014/main" id="{9E6EB0E9-F98B-4ED6-8D46-4CE4F5DC5A2A}"/>
              </a:ext>
            </a:extLst>
          </p:cNvPr>
          <p:cNvSpPr>
            <a:spLocks noGrp="1"/>
          </p:cNvSpPr>
          <p:nvPr>
            <p:ph type="body" sz="quarter" idx="16" hasCustomPrompt="1"/>
          </p:nvPr>
        </p:nvSpPr>
        <p:spPr>
          <a:xfrm>
            <a:off x="394175" y="2116357"/>
            <a:ext cx="4070250" cy="1312643"/>
          </a:xfrm>
        </p:spPr>
        <p:txBody>
          <a:bodyPr anchor="b"/>
          <a:lstStyle>
            <a:lvl1pPr marL="0" indent="0">
              <a:buFont typeface="Arial" panose="020B0604020202020204" pitchFamily="34" charset="0"/>
              <a:buNone/>
              <a:defRPr sz="2400" b="1" cap="all" baseline="0">
                <a:solidFill>
                  <a:schemeClr val="bg1"/>
                </a:solidFill>
              </a:defRPr>
            </a:lvl1pPr>
            <a:lvl2pPr marL="0" indent="0">
              <a:buNone/>
              <a:defRPr sz="2400" b="1" cap="all" baseline="0">
                <a:solidFill>
                  <a:schemeClr val="bg1"/>
                </a:solidFill>
              </a:defRPr>
            </a:lvl2pPr>
            <a:lvl3pPr marL="0" indent="0">
              <a:buNone/>
              <a:defRPr sz="2400" b="1" cap="all" baseline="0">
                <a:solidFill>
                  <a:schemeClr val="bg1"/>
                </a:solidFill>
              </a:defRPr>
            </a:lvl3pPr>
            <a:lvl4pPr marL="0" indent="0">
              <a:buFont typeface="Arial" panose="020B0604020202020204" pitchFamily="34" charset="0"/>
              <a:buNone/>
              <a:defRPr sz="2400" b="1" cap="all" baseline="0">
                <a:solidFill>
                  <a:schemeClr val="bg1"/>
                </a:solidFill>
              </a:defRPr>
            </a:lvl4pPr>
            <a:lvl5pPr marL="0" indent="0">
              <a:buFont typeface="Arial" panose="020B0604020202020204" pitchFamily="34" charset="0"/>
              <a:buNone/>
              <a:defRPr sz="2400" b="1" cap="all" baseline="0">
                <a:solidFill>
                  <a:schemeClr val="bg1"/>
                </a:solidFill>
              </a:defRPr>
            </a:lvl5pPr>
            <a:lvl6pPr marL="0" indent="0">
              <a:buFont typeface="Arial" panose="020B0604020202020204" pitchFamily="34" charset="0"/>
              <a:buNone/>
              <a:defRPr sz="2400" b="1" cap="all" baseline="0">
                <a:solidFill>
                  <a:schemeClr val="bg1"/>
                </a:solidFill>
              </a:defRPr>
            </a:lvl6pPr>
            <a:lvl7pPr marL="0" indent="0">
              <a:buFont typeface="Arial" panose="020B0604020202020204" pitchFamily="34" charset="0"/>
              <a:buNone/>
              <a:defRPr sz="2400" b="1" cap="all" baseline="0">
                <a:solidFill>
                  <a:schemeClr val="bg1"/>
                </a:solidFill>
              </a:defRPr>
            </a:lvl7pPr>
            <a:lvl8pPr marL="0" indent="0">
              <a:buFont typeface="Arial" panose="020B0604020202020204" pitchFamily="34" charset="0"/>
              <a:buNone/>
              <a:defRPr sz="2400" b="1" cap="all" baseline="0">
                <a:solidFill>
                  <a:schemeClr val="bg1"/>
                </a:solidFill>
              </a:defRPr>
            </a:lvl8pPr>
            <a:lvl9pPr marL="0" indent="0">
              <a:buFont typeface="Arial" panose="020B0604020202020204" pitchFamily="34" charset="0"/>
              <a:buNone/>
              <a:defRPr sz="2400" b="1" cap="all" baseline="0">
                <a:solidFill>
                  <a:schemeClr val="bg1"/>
                </a:solidFill>
              </a:defRPr>
            </a:lvl9pPr>
          </a:lstStyle>
          <a:p>
            <a:pPr lvl="0"/>
            <a:r>
              <a:rPr lang="en-AU" dirty="0"/>
              <a:t>Click to add pull-out text</a:t>
            </a:r>
          </a:p>
        </p:txBody>
      </p:sp>
      <p:sp>
        <p:nvSpPr>
          <p:cNvPr id="5" name="Footer Placeholder 4">
            <a:extLst>
              <a:ext uri="{FF2B5EF4-FFF2-40B4-BE49-F238E27FC236}">
                <a16:creationId xmlns:a16="http://schemas.microsoft.com/office/drawing/2014/main" id="{B17BBD2C-8F66-4FFD-A87C-829548788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 uri="{C183D7F6-B498-43B3-948B-1728B52AA6E4}">
                <adec:decorative xmlns:adec="http://schemas.microsoft.com/office/drawing/2017/decorative" val="1"/>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135235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ll-Out Text Slide B">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1BFFA1E-5ACC-4199-9F85-586DAB789421}"/>
              </a:ext>
              <a:ext uri="{C183D7F6-B498-43B3-948B-1728B52AA6E4}">
                <adec:decorative xmlns:adec="http://schemas.microsoft.com/office/drawing/2017/decorative" val="1"/>
              </a:ext>
            </a:extLst>
          </p:cNvPr>
          <p:cNvSpPr>
            <a:spLocks noGrp="1"/>
          </p:cNvSpPr>
          <p:nvPr>
            <p:ph type="body" sz="quarter" idx="15" hasCustomPrompt="1"/>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chemeClr val="accent3">
              <a:alpha val="90000"/>
            </a:schemeClr>
          </a:solidFill>
        </p:spPr>
        <p:txBody>
          <a:bodyPr wrap="square" lIns="324000" anchor="ctr">
            <a:noAutofit/>
          </a:bodyPr>
          <a:lstStyle>
            <a:lvl1pPr marL="0" indent="0">
              <a:buFont typeface="Arial" panose="020B0604020202020204" pitchFamily="34" charset="0"/>
              <a:buNone/>
              <a:defRPr sz="1800" b="0" cap="none" baseline="0">
                <a:noFill/>
              </a:defRPr>
            </a:lvl1pPr>
            <a:lvl2pPr marL="0" indent="0">
              <a:buNone/>
              <a:defRPr sz="1800" b="0" cap="none" baseline="0">
                <a:noFill/>
              </a:defRPr>
            </a:lvl2pPr>
            <a:lvl3pPr marL="0" indent="0">
              <a:buNone/>
              <a:defRPr sz="1800" b="0" cap="none" baseline="0">
                <a:noFill/>
              </a:defRPr>
            </a:lvl3pPr>
            <a:lvl4pPr marL="0" indent="0">
              <a:buFont typeface="Arial" panose="020B0604020202020204" pitchFamily="34" charset="0"/>
              <a:buNone/>
              <a:defRPr sz="1800" b="0" cap="none" baseline="0">
                <a:noFill/>
              </a:defRPr>
            </a:lvl4pPr>
            <a:lvl5pPr marL="0" indent="0">
              <a:buFont typeface="Arial" panose="020B0604020202020204" pitchFamily="34" charset="0"/>
              <a:buNone/>
              <a:defRPr sz="1800" b="0" cap="none" baseline="0">
                <a:noFill/>
              </a:defRPr>
            </a:lvl5pPr>
            <a:lvl6pPr marL="0" indent="0">
              <a:buFont typeface="Arial" panose="020B0604020202020204" pitchFamily="34" charset="0"/>
              <a:buNone/>
              <a:defRPr sz="1800" b="0" cap="none" baseline="0">
                <a:noFill/>
              </a:defRPr>
            </a:lvl6pPr>
            <a:lvl7pPr marL="0" indent="0">
              <a:buFont typeface="Arial" panose="020B0604020202020204" pitchFamily="34" charset="0"/>
              <a:buNone/>
              <a:defRPr sz="1800" b="0" cap="none" baseline="0">
                <a:noFill/>
              </a:defRPr>
            </a:lvl7pPr>
            <a:lvl8pPr marL="0" indent="0">
              <a:buFont typeface="Arial" panose="020B0604020202020204" pitchFamily="34" charset="0"/>
              <a:buNone/>
              <a:defRPr sz="1800" b="0" cap="none" baseline="0">
                <a:noFill/>
              </a:defRPr>
            </a:lvl8pPr>
            <a:lvl9pPr marL="0" indent="0">
              <a:buFont typeface="Arial" panose="020B0604020202020204" pitchFamily="34" charset="0"/>
              <a:buNone/>
              <a:defRPr sz="1800" b="0" cap="none" baseline="0">
                <a:noFill/>
              </a:defRPr>
            </a:lvl9pPr>
          </a:lstStyle>
          <a:p>
            <a:pPr lvl="0"/>
            <a:r>
              <a:rPr lang="en-US" dirty="0"/>
              <a:t>Click to add pull-out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7" name="Text Placeholder 34">
            <a:extLst>
              <a:ext uri="{FF2B5EF4-FFF2-40B4-BE49-F238E27FC236}">
                <a16:creationId xmlns:a16="http://schemas.microsoft.com/office/drawing/2014/main" id="{2CE5CA3C-F950-489D-A99C-95AC3B77828A}"/>
              </a:ext>
            </a:extLst>
          </p:cNvPr>
          <p:cNvSpPr>
            <a:spLocks noGrp="1"/>
          </p:cNvSpPr>
          <p:nvPr>
            <p:ph type="body" sz="quarter" idx="16" hasCustomPrompt="1"/>
          </p:nvPr>
        </p:nvSpPr>
        <p:spPr>
          <a:xfrm>
            <a:off x="394174" y="2116356"/>
            <a:ext cx="4071600" cy="1314000"/>
          </a:xfrm>
        </p:spPr>
        <p:txBody>
          <a:bodyPr anchor="b"/>
          <a:lstStyle>
            <a:lvl1pPr marL="0" indent="0">
              <a:buFont typeface="Arial" panose="020B0604020202020204" pitchFamily="34" charset="0"/>
              <a:buNone/>
              <a:defRPr sz="2400" b="1" cap="all" baseline="0">
                <a:solidFill>
                  <a:schemeClr val="tx2"/>
                </a:solidFill>
              </a:defRPr>
            </a:lvl1pPr>
            <a:lvl2pPr marL="0" indent="0">
              <a:buNone/>
              <a:defRPr sz="2400" b="1" cap="all" baseline="0">
                <a:solidFill>
                  <a:schemeClr val="tx2"/>
                </a:solidFill>
              </a:defRPr>
            </a:lvl2pPr>
            <a:lvl3pPr marL="0" indent="0">
              <a:buNone/>
              <a:defRPr sz="2400" b="1" cap="all" baseline="0">
                <a:solidFill>
                  <a:schemeClr val="tx2"/>
                </a:solidFill>
              </a:defRPr>
            </a:lvl3pPr>
            <a:lvl4pPr marL="0" indent="0">
              <a:buFont typeface="Arial" panose="020B0604020202020204" pitchFamily="34" charset="0"/>
              <a:buNone/>
              <a:defRPr sz="2400" b="1" cap="all" baseline="0">
                <a:solidFill>
                  <a:schemeClr val="tx2"/>
                </a:solidFill>
              </a:defRPr>
            </a:lvl4pPr>
            <a:lvl5pPr marL="0" indent="0">
              <a:buFont typeface="Arial" panose="020B0604020202020204" pitchFamily="34" charset="0"/>
              <a:buNone/>
              <a:defRPr sz="2400" b="1" cap="all" baseline="0">
                <a:solidFill>
                  <a:schemeClr val="tx2"/>
                </a:solidFill>
              </a:defRPr>
            </a:lvl5pPr>
            <a:lvl6pPr marL="0" indent="0">
              <a:buFont typeface="Arial" panose="020B0604020202020204" pitchFamily="34" charset="0"/>
              <a:buNone/>
              <a:defRPr sz="2400" b="1" cap="all" baseline="0">
                <a:solidFill>
                  <a:schemeClr val="tx2"/>
                </a:solidFill>
              </a:defRPr>
            </a:lvl6pPr>
            <a:lvl7pPr marL="0" indent="0">
              <a:buFont typeface="Arial" panose="020B0604020202020204" pitchFamily="34" charset="0"/>
              <a:buNone/>
              <a:defRPr sz="2400" b="1" cap="all" baseline="0">
                <a:solidFill>
                  <a:schemeClr val="tx2"/>
                </a:solidFill>
              </a:defRPr>
            </a:lvl7pPr>
            <a:lvl8pPr marL="0" indent="0">
              <a:buFont typeface="Arial" panose="020B0604020202020204" pitchFamily="34" charset="0"/>
              <a:buNone/>
              <a:defRPr sz="2400" b="1" cap="all" baseline="0">
                <a:solidFill>
                  <a:schemeClr val="tx2"/>
                </a:solidFill>
              </a:defRPr>
            </a:lvl8pPr>
            <a:lvl9pPr marL="0" indent="0">
              <a:buFont typeface="Arial" panose="020B0604020202020204" pitchFamily="34" charset="0"/>
              <a:buNone/>
              <a:defRPr sz="2400" b="1" cap="all" baseline="0">
                <a:solidFill>
                  <a:schemeClr val="tx2"/>
                </a:solidFill>
              </a:defRPr>
            </a:lvl9pPr>
          </a:lstStyle>
          <a:p>
            <a:pPr lvl="0"/>
            <a:r>
              <a:rPr lang="en-AU" dirty="0"/>
              <a:t>Click to add pull-out text</a:t>
            </a:r>
          </a:p>
        </p:txBody>
      </p:sp>
      <p:sp>
        <p:nvSpPr>
          <p:cNvPr id="5" name="Footer Placeholder 4">
            <a:extLst>
              <a:ext uri="{FF2B5EF4-FFF2-40B4-BE49-F238E27FC236}">
                <a16:creationId xmlns:a16="http://schemas.microsoft.com/office/drawing/2014/main" id="{B17BBD2C-8F66-4FFD-A87C-82954878879B}"/>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22663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ll-Out Text Slide C">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1BFFA1E-5ACC-4199-9F85-586DAB789421}"/>
              </a:ext>
              <a:ext uri="{C183D7F6-B498-43B3-948B-1728B52AA6E4}">
                <adec:decorative xmlns:adec="http://schemas.microsoft.com/office/drawing/2017/decorative" val="1"/>
              </a:ext>
            </a:extLst>
          </p:cNvPr>
          <p:cNvSpPr>
            <a:spLocks noGrp="1"/>
          </p:cNvSpPr>
          <p:nvPr>
            <p:ph type="body" sz="quarter" idx="15" hasCustomPrompt="1"/>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chemeClr val="tx2">
              <a:alpha val="90000"/>
            </a:schemeClr>
          </a:solidFill>
        </p:spPr>
        <p:txBody>
          <a:bodyPr wrap="square" lIns="864000" tIns="1980000" anchor="t">
            <a:noAutofit/>
          </a:bodyPr>
          <a:lstStyle>
            <a:lvl1pPr marL="0" indent="0">
              <a:buFont typeface="Arial" panose="020B0604020202020204" pitchFamily="34" charset="0"/>
              <a:buNone/>
              <a:defRPr sz="1800" b="0" cap="none" baseline="0">
                <a:noFill/>
              </a:defRPr>
            </a:lvl1pPr>
            <a:lvl2pPr marL="0" indent="0">
              <a:buNone/>
              <a:defRPr sz="1800" b="0" cap="none" baseline="0">
                <a:noFill/>
              </a:defRPr>
            </a:lvl2pPr>
            <a:lvl3pPr marL="0" indent="0">
              <a:buNone/>
              <a:defRPr sz="1800" b="0" cap="none" baseline="0">
                <a:noFill/>
              </a:defRPr>
            </a:lvl3pPr>
            <a:lvl4pPr marL="0" indent="0">
              <a:buFont typeface="Arial" panose="020B0604020202020204" pitchFamily="34" charset="0"/>
              <a:buNone/>
              <a:defRPr sz="1800" b="0" cap="none" baseline="0">
                <a:noFill/>
              </a:defRPr>
            </a:lvl4pPr>
            <a:lvl5pPr marL="0" indent="0">
              <a:buFont typeface="Arial" panose="020B0604020202020204" pitchFamily="34" charset="0"/>
              <a:buNone/>
              <a:defRPr sz="1800" b="0" cap="none" baseline="0">
                <a:noFill/>
              </a:defRPr>
            </a:lvl5pPr>
            <a:lvl6pPr marL="0" indent="0">
              <a:buFont typeface="Arial" panose="020B0604020202020204" pitchFamily="34" charset="0"/>
              <a:buNone/>
              <a:defRPr sz="1800" b="0" cap="none" baseline="0">
                <a:noFill/>
              </a:defRPr>
            </a:lvl6pPr>
            <a:lvl7pPr marL="0" indent="0">
              <a:buFont typeface="Arial" panose="020B0604020202020204" pitchFamily="34" charset="0"/>
              <a:buNone/>
              <a:defRPr sz="1800" b="0" cap="none" baseline="0">
                <a:noFill/>
              </a:defRPr>
            </a:lvl7pPr>
            <a:lvl8pPr marL="0" indent="0">
              <a:buFont typeface="Arial" panose="020B0604020202020204" pitchFamily="34" charset="0"/>
              <a:buNone/>
              <a:defRPr sz="1800" b="0" cap="none" baseline="0">
                <a:noFill/>
              </a:defRPr>
            </a:lvl8pPr>
            <a:lvl9pPr marL="0" indent="0">
              <a:buFont typeface="Arial" panose="020B0604020202020204" pitchFamily="34" charset="0"/>
              <a:buNone/>
              <a:defRPr sz="1800" b="0" cap="none" baseline="0">
                <a:noFill/>
              </a:defRPr>
            </a:lvl9pPr>
          </a:lstStyle>
          <a:p>
            <a:pPr lvl="0"/>
            <a:r>
              <a:rPr lang="en-US" dirty="0"/>
              <a:t>Click to add pull-out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7" name="Text Placeholder 34">
            <a:extLst>
              <a:ext uri="{FF2B5EF4-FFF2-40B4-BE49-F238E27FC236}">
                <a16:creationId xmlns:a16="http://schemas.microsoft.com/office/drawing/2014/main" id="{1C615386-5CF6-4145-9ABE-617511074D07}"/>
              </a:ext>
            </a:extLst>
          </p:cNvPr>
          <p:cNvSpPr>
            <a:spLocks noGrp="1"/>
          </p:cNvSpPr>
          <p:nvPr>
            <p:ph type="body" sz="quarter" idx="16" hasCustomPrompt="1"/>
          </p:nvPr>
        </p:nvSpPr>
        <p:spPr>
          <a:xfrm>
            <a:off x="394175" y="2116357"/>
            <a:ext cx="4070250" cy="1312643"/>
          </a:xfrm>
        </p:spPr>
        <p:txBody>
          <a:bodyPr anchor="b"/>
          <a:lstStyle>
            <a:lvl1pPr marL="0" indent="0">
              <a:buFont typeface="Arial" panose="020B0604020202020204" pitchFamily="34" charset="0"/>
              <a:buNone/>
              <a:defRPr sz="2400" b="1" cap="all" baseline="0">
                <a:solidFill>
                  <a:schemeClr val="bg1"/>
                </a:solidFill>
              </a:defRPr>
            </a:lvl1pPr>
            <a:lvl2pPr marL="0" indent="0">
              <a:buNone/>
              <a:defRPr sz="2400" b="1" cap="all" baseline="0">
                <a:solidFill>
                  <a:schemeClr val="bg1"/>
                </a:solidFill>
              </a:defRPr>
            </a:lvl2pPr>
            <a:lvl3pPr marL="0" indent="0">
              <a:buNone/>
              <a:defRPr sz="2400" b="1" cap="all" baseline="0">
                <a:solidFill>
                  <a:schemeClr val="bg1"/>
                </a:solidFill>
              </a:defRPr>
            </a:lvl3pPr>
            <a:lvl4pPr marL="0" indent="0">
              <a:buFont typeface="Arial" panose="020B0604020202020204" pitchFamily="34" charset="0"/>
              <a:buNone/>
              <a:defRPr sz="2400" b="1" cap="all" baseline="0">
                <a:solidFill>
                  <a:schemeClr val="bg1"/>
                </a:solidFill>
              </a:defRPr>
            </a:lvl4pPr>
            <a:lvl5pPr marL="0" indent="0">
              <a:buFont typeface="Arial" panose="020B0604020202020204" pitchFamily="34" charset="0"/>
              <a:buNone/>
              <a:defRPr sz="2400" b="1" cap="all" baseline="0">
                <a:solidFill>
                  <a:schemeClr val="bg1"/>
                </a:solidFill>
              </a:defRPr>
            </a:lvl5pPr>
            <a:lvl6pPr marL="0" indent="0">
              <a:buFont typeface="Arial" panose="020B0604020202020204" pitchFamily="34" charset="0"/>
              <a:buNone/>
              <a:defRPr sz="2400" b="1" cap="all" baseline="0">
                <a:solidFill>
                  <a:schemeClr val="bg1"/>
                </a:solidFill>
              </a:defRPr>
            </a:lvl6pPr>
            <a:lvl7pPr marL="0" indent="0">
              <a:buFont typeface="Arial" panose="020B0604020202020204" pitchFamily="34" charset="0"/>
              <a:buNone/>
              <a:defRPr sz="2400" b="1" cap="all" baseline="0">
                <a:solidFill>
                  <a:schemeClr val="bg1"/>
                </a:solidFill>
              </a:defRPr>
            </a:lvl7pPr>
            <a:lvl8pPr marL="0" indent="0">
              <a:buFont typeface="Arial" panose="020B0604020202020204" pitchFamily="34" charset="0"/>
              <a:buNone/>
              <a:defRPr sz="2400" b="1" cap="all" baseline="0">
                <a:solidFill>
                  <a:schemeClr val="bg1"/>
                </a:solidFill>
              </a:defRPr>
            </a:lvl8pPr>
            <a:lvl9pPr marL="0" indent="0">
              <a:buFont typeface="Arial" panose="020B0604020202020204" pitchFamily="34" charset="0"/>
              <a:buNone/>
              <a:defRPr sz="2400" b="1" cap="all" baseline="0">
                <a:solidFill>
                  <a:schemeClr val="bg1"/>
                </a:solidFill>
              </a:defRPr>
            </a:lvl9pPr>
          </a:lstStyle>
          <a:p>
            <a:pPr lvl="0"/>
            <a:r>
              <a:rPr lang="en-AU" dirty="0"/>
              <a:t>Click to add pull-out text</a:t>
            </a:r>
          </a:p>
        </p:txBody>
      </p:sp>
      <p:sp>
        <p:nvSpPr>
          <p:cNvPr id="9" name="Text Placeholder 33">
            <a:extLst>
              <a:ext uri="{FF2B5EF4-FFF2-40B4-BE49-F238E27FC236}">
                <a16:creationId xmlns:a16="http://schemas.microsoft.com/office/drawing/2014/main" id="{73EE0D9C-8F66-4674-BA29-97C7EF73EB74}"/>
              </a:ext>
            </a:extLst>
          </p:cNvPr>
          <p:cNvSpPr>
            <a:spLocks noGrp="1"/>
          </p:cNvSpPr>
          <p:nvPr>
            <p:ph type="body" sz="quarter" idx="13" hasCustomPrompt="1"/>
          </p:nvPr>
        </p:nvSpPr>
        <p:spPr>
          <a:xfrm>
            <a:off x="6270171" y="864508"/>
            <a:ext cx="5400000" cy="5040000"/>
          </a:xfrm>
        </p:spPr>
        <p:txBody>
          <a:bodyPr lIns="0"/>
          <a:lstStyle>
            <a:lvl1pPr>
              <a:spcBef>
                <a:spcPts val="800"/>
              </a:spcBef>
              <a:defRPr>
                <a:solidFill>
                  <a:schemeClr val="tx2"/>
                </a:solidFill>
              </a:defRPr>
            </a:lvl1pPr>
            <a:lvl2pPr marL="0" indent="0">
              <a:spcBef>
                <a:spcPts val="0"/>
              </a:spcBef>
              <a:buFont typeface="Arial" panose="020B0604020202020204" pitchFamily="34" charset="0"/>
              <a:buNone/>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5" name="Footer Placeholder 4">
            <a:extLst>
              <a:ext uri="{FF2B5EF4-FFF2-40B4-BE49-F238E27FC236}">
                <a16:creationId xmlns:a16="http://schemas.microsoft.com/office/drawing/2014/main" id="{B17BBD2C-8F66-4FFD-A87C-829548788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 uri="{C183D7F6-B498-43B3-948B-1728B52AA6E4}">
                <adec:decorative xmlns:adec="http://schemas.microsoft.com/office/drawing/2017/decorative" val="1"/>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87626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B0F8-7F43-4B20-A7E1-800F423B76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9610C6D-2908-4757-B934-BCD6C8ECF6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19">
            <a:extLst>
              <a:ext uri="{FF2B5EF4-FFF2-40B4-BE49-F238E27FC236}">
                <a16:creationId xmlns:a16="http://schemas.microsoft.com/office/drawing/2014/main" id="{083B4A34-2DBB-4A01-8823-7F646F5FFD97}"/>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510115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ll-Out Text Slide 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1BFFA1E-5ACC-4199-9F85-586DAB789421}"/>
              </a:ext>
              <a:ext uri="{C183D7F6-B498-43B3-948B-1728B52AA6E4}">
                <adec:decorative xmlns:adec="http://schemas.microsoft.com/office/drawing/2017/decorative" val="1"/>
              </a:ext>
            </a:extLst>
          </p:cNvPr>
          <p:cNvSpPr>
            <a:spLocks noGrp="1"/>
          </p:cNvSpPr>
          <p:nvPr>
            <p:ph type="body" sz="quarter" idx="15" hasCustomPrompt="1"/>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chemeClr val="accent3">
              <a:alpha val="90000"/>
            </a:schemeClr>
          </a:solidFill>
        </p:spPr>
        <p:txBody>
          <a:bodyPr wrap="square" lIns="864000" tIns="1980000" anchor="t">
            <a:noAutofit/>
          </a:bodyPr>
          <a:lstStyle>
            <a:lvl1pPr marL="0" indent="0">
              <a:buFont typeface="Arial" panose="020B0604020202020204" pitchFamily="34" charset="0"/>
              <a:buNone/>
              <a:defRPr sz="1800" b="0" cap="none" baseline="0">
                <a:noFill/>
              </a:defRPr>
            </a:lvl1pPr>
            <a:lvl2pPr marL="0" indent="0">
              <a:buNone/>
              <a:defRPr sz="1800" b="0" cap="none" baseline="0">
                <a:noFill/>
              </a:defRPr>
            </a:lvl2pPr>
            <a:lvl3pPr marL="0" indent="0">
              <a:buNone/>
              <a:defRPr sz="1800" b="0" cap="none" baseline="0">
                <a:noFill/>
              </a:defRPr>
            </a:lvl3pPr>
            <a:lvl4pPr marL="0" indent="0">
              <a:buFont typeface="Arial" panose="020B0604020202020204" pitchFamily="34" charset="0"/>
              <a:buNone/>
              <a:defRPr sz="1800" b="0" cap="none" baseline="0">
                <a:noFill/>
              </a:defRPr>
            </a:lvl4pPr>
            <a:lvl5pPr marL="0" indent="0">
              <a:buFont typeface="Arial" panose="020B0604020202020204" pitchFamily="34" charset="0"/>
              <a:buNone/>
              <a:defRPr sz="1800" b="0" cap="none" baseline="0">
                <a:noFill/>
              </a:defRPr>
            </a:lvl5pPr>
            <a:lvl6pPr marL="0" indent="0">
              <a:buFont typeface="Arial" panose="020B0604020202020204" pitchFamily="34" charset="0"/>
              <a:buNone/>
              <a:defRPr sz="1800" b="0" cap="none" baseline="0">
                <a:noFill/>
              </a:defRPr>
            </a:lvl6pPr>
            <a:lvl7pPr marL="0" indent="0">
              <a:buFont typeface="Arial" panose="020B0604020202020204" pitchFamily="34" charset="0"/>
              <a:buNone/>
              <a:defRPr sz="1800" b="0" cap="none" baseline="0">
                <a:noFill/>
              </a:defRPr>
            </a:lvl7pPr>
            <a:lvl8pPr marL="0" indent="0">
              <a:buFont typeface="Arial" panose="020B0604020202020204" pitchFamily="34" charset="0"/>
              <a:buNone/>
              <a:defRPr sz="1800" b="0" cap="none" baseline="0">
                <a:noFill/>
              </a:defRPr>
            </a:lvl8pPr>
            <a:lvl9pPr marL="0" indent="0">
              <a:buFont typeface="Arial" panose="020B0604020202020204" pitchFamily="34" charset="0"/>
              <a:buNone/>
              <a:defRPr sz="1800" b="0" cap="none" baseline="0">
                <a:noFill/>
              </a:defRPr>
            </a:lvl9pPr>
          </a:lstStyle>
          <a:p>
            <a:pPr lvl="0"/>
            <a:r>
              <a:rPr lang="en-US" dirty="0"/>
              <a:t>Click to add pull-out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7" name="Text Placeholder 34">
            <a:extLst>
              <a:ext uri="{FF2B5EF4-FFF2-40B4-BE49-F238E27FC236}">
                <a16:creationId xmlns:a16="http://schemas.microsoft.com/office/drawing/2014/main" id="{67164668-0E8E-473E-B4ED-0FA65A532A0C}"/>
              </a:ext>
              <a:ext uri="{C183D7F6-B498-43B3-948B-1728B52AA6E4}">
                <adec:decorative xmlns:adec="http://schemas.microsoft.com/office/drawing/2017/decorative" val="0"/>
              </a:ext>
            </a:extLst>
          </p:cNvPr>
          <p:cNvSpPr>
            <a:spLocks noGrp="1"/>
          </p:cNvSpPr>
          <p:nvPr>
            <p:ph type="body" sz="quarter" idx="16" hasCustomPrompt="1"/>
          </p:nvPr>
        </p:nvSpPr>
        <p:spPr>
          <a:xfrm>
            <a:off x="394174" y="2116356"/>
            <a:ext cx="4071600" cy="1314000"/>
          </a:xfrm>
        </p:spPr>
        <p:txBody>
          <a:bodyPr anchor="b"/>
          <a:lstStyle>
            <a:lvl1pPr marL="0" indent="0">
              <a:buFont typeface="Arial" panose="020B0604020202020204" pitchFamily="34" charset="0"/>
              <a:buNone/>
              <a:defRPr sz="2400" b="1" cap="all" baseline="0">
                <a:solidFill>
                  <a:schemeClr val="tx2"/>
                </a:solidFill>
              </a:defRPr>
            </a:lvl1pPr>
            <a:lvl2pPr marL="0" indent="0">
              <a:buNone/>
              <a:defRPr sz="2400" b="1" cap="all" baseline="0">
                <a:solidFill>
                  <a:schemeClr val="tx2"/>
                </a:solidFill>
              </a:defRPr>
            </a:lvl2pPr>
            <a:lvl3pPr marL="0" indent="0">
              <a:buNone/>
              <a:defRPr sz="2400" b="1" cap="all" baseline="0">
                <a:solidFill>
                  <a:schemeClr val="tx2"/>
                </a:solidFill>
              </a:defRPr>
            </a:lvl3pPr>
            <a:lvl4pPr marL="0" indent="0">
              <a:buFont typeface="Arial" panose="020B0604020202020204" pitchFamily="34" charset="0"/>
              <a:buNone/>
              <a:defRPr sz="2400" b="1" cap="all" baseline="0">
                <a:solidFill>
                  <a:schemeClr val="tx2"/>
                </a:solidFill>
              </a:defRPr>
            </a:lvl4pPr>
            <a:lvl5pPr marL="0" indent="0">
              <a:buFont typeface="Arial" panose="020B0604020202020204" pitchFamily="34" charset="0"/>
              <a:buNone/>
              <a:defRPr sz="2400" b="1" cap="all" baseline="0">
                <a:solidFill>
                  <a:schemeClr val="tx2"/>
                </a:solidFill>
              </a:defRPr>
            </a:lvl5pPr>
            <a:lvl6pPr marL="0" indent="0">
              <a:buFont typeface="Arial" panose="020B0604020202020204" pitchFamily="34" charset="0"/>
              <a:buNone/>
              <a:defRPr sz="2400" b="1" cap="all" baseline="0">
                <a:solidFill>
                  <a:schemeClr val="tx2"/>
                </a:solidFill>
              </a:defRPr>
            </a:lvl6pPr>
            <a:lvl7pPr marL="0" indent="0">
              <a:buFont typeface="Arial" panose="020B0604020202020204" pitchFamily="34" charset="0"/>
              <a:buNone/>
              <a:defRPr sz="2400" b="1" cap="all" baseline="0">
                <a:solidFill>
                  <a:schemeClr val="tx2"/>
                </a:solidFill>
              </a:defRPr>
            </a:lvl7pPr>
            <a:lvl8pPr marL="0" indent="0">
              <a:buFont typeface="Arial" panose="020B0604020202020204" pitchFamily="34" charset="0"/>
              <a:buNone/>
              <a:defRPr sz="2400" b="1" cap="all" baseline="0">
                <a:solidFill>
                  <a:schemeClr val="tx2"/>
                </a:solidFill>
              </a:defRPr>
            </a:lvl8pPr>
            <a:lvl9pPr marL="0" indent="0">
              <a:buFont typeface="Arial" panose="020B0604020202020204" pitchFamily="34" charset="0"/>
              <a:buNone/>
              <a:defRPr sz="2400" b="1" cap="all" baseline="0">
                <a:solidFill>
                  <a:schemeClr val="tx2"/>
                </a:solidFill>
              </a:defRPr>
            </a:lvl9pPr>
          </a:lstStyle>
          <a:p>
            <a:pPr lvl="0"/>
            <a:r>
              <a:rPr lang="en-AU" dirty="0"/>
              <a:t>Click to add pull-out text</a:t>
            </a:r>
          </a:p>
        </p:txBody>
      </p:sp>
      <p:sp>
        <p:nvSpPr>
          <p:cNvPr id="9" name="Text Placeholder 33">
            <a:extLst>
              <a:ext uri="{FF2B5EF4-FFF2-40B4-BE49-F238E27FC236}">
                <a16:creationId xmlns:a16="http://schemas.microsoft.com/office/drawing/2014/main" id="{73EE0D9C-8F66-4674-BA29-97C7EF73EB74}"/>
              </a:ext>
            </a:extLst>
          </p:cNvPr>
          <p:cNvSpPr>
            <a:spLocks noGrp="1"/>
          </p:cNvSpPr>
          <p:nvPr>
            <p:ph type="body" sz="quarter" idx="13" hasCustomPrompt="1"/>
          </p:nvPr>
        </p:nvSpPr>
        <p:spPr>
          <a:xfrm>
            <a:off x="6270171" y="864508"/>
            <a:ext cx="5400000" cy="5040000"/>
          </a:xfrm>
        </p:spPr>
        <p:txBody>
          <a:bodyPr lIns="0"/>
          <a:lstStyle>
            <a:lvl1pPr>
              <a:spcBef>
                <a:spcPts val="800"/>
              </a:spcBef>
              <a:defRPr>
                <a:solidFill>
                  <a:schemeClr val="accent4"/>
                </a:solidFill>
              </a:defRPr>
            </a:lvl1pPr>
            <a:lvl2pPr marL="0" indent="0">
              <a:spcBef>
                <a:spcPts val="0"/>
              </a:spcBef>
              <a:buFont typeface="Arial" panose="020B0604020202020204" pitchFamily="34" charset="0"/>
              <a:buNone/>
              <a:defRPr sz="1400">
                <a:solidFill>
                  <a:schemeClr val="tx1"/>
                </a:solidFill>
              </a:defRPr>
            </a:lvl2pPr>
            <a:lvl3pPr>
              <a:defRPr sz="1400"/>
            </a:lvl3pPr>
            <a:lvl4pPr marL="0" indent="0">
              <a:buNone/>
              <a:defRPr sz="1400"/>
            </a:lvl4pPr>
            <a:lvl5pPr marL="0" indent="0">
              <a:buNone/>
              <a:defRPr sz="1400"/>
            </a:lvl5pPr>
            <a:lvl6pPr marL="0" indent="0">
              <a:buNone/>
              <a:defRPr sz="1400"/>
            </a:lvl6pPr>
            <a:lvl7pPr>
              <a:defRPr sz="1400"/>
            </a:lvl7pPr>
            <a:lvl8pPr>
              <a:defRPr sz="1400"/>
            </a:lvl8pPr>
            <a:lvl9pPr>
              <a:defRPr sz="14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a:p>
            <a:pPr lvl="4"/>
            <a:endParaRPr lang="en-AU" dirty="0"/>
          </a:p>
        </p:txBody>
      </p:sp>
      <p:sp>
        <p:nvSpPr>
          <p:cNvPr id="5" name="Footer Placeholder 4">
            <a:extLst>
              <a:ext uri="{FF2B5EF4-FFF2-40B4-BE49-F238E27FC236}">
                <a16:creationId xmlns:a16="http://schemas.microsoft.com/office/drawing/2014/main" id="{B17BBD2C-8F66-4FFD-A87C-8295487887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Title: Go to Insert&gt;Header &amp; Footer to edit</a:t>
            </a:r>
            <a:endParaRPr lang="en-GB" dirty="0"/>
          </a:p>
        </p:txBody>
      </p:sp>
      <p:sp>
        <p:nvSpPr>
          <p:cNvPr id="6" name="Slide Number Placeholder 5">
            <a:extLst>
              <a:ext uri="{FF2B5EF4-FFF2-40B4-BE49-F238E27FC236}">
                <a16:creationId xmlns:a16="http://schemas.microsoft.com/office/drawing/2014/main" id="{9E3B0E5C-D6A5-43B4-A48B-704393A7D857}"/>
              </a:ext>
              <a:ext uri="{C183D7F6-B498-43B3-948B-1728B52AA6E4}">
                <adec:decorative xmlns:adec="http://schemas.microsoft.com/office/drawing/2017/decorative" val="1"/>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347574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Round Single Corner Rectangle 6">
            <a:extLst>
              <a:ext uri="{FF2B5EF4-FFF2-40B4-BE49-F238E27FC236}">
                <a16:creationId xmlns:a16="http://schemas.microsoft.com/office/drawing/2014/main" id="{C077B6EE-F54A-43D1-B3ED-30A726F4C312}"/>
              </a:ext>
              <a:ext uri="{C183D7F6-B498-43B3-948B-1728B52AA6E4}">
                <adec:decorative xmlns:adec="http://schemas.microsoft.com/office/drawing/2017/decorative" val="1"/>
              </a:ext>
            </a:extLst>
          </p:cNvPr>
          <p:cNvSpPr/>
          <p:nvPr userDrawn="1"/>
        </p:nvSpPr>
        <p:spPr>
          <a:xfrm>
            <a:off x="180000" y="180001"/>
            <a:ext cx="11826000" cy="6509657"/>
          </a:xfrm>
          <a:prstGeom prst="round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pic>
        <p:nvPicPr>
          <p:cNvPr id="4" name="Picture 3" descr="NSW Government Public Service Commission">
            <a:extLst>
              <a:ext uri="{FF2B5EF4-FFF2-40B4-BE49-F238E27FC236}">
                <a16:creationId xmlns:a16="http://schemas.microsoft.com/office/drawing/2014/main" id="{16EAE76A-C366-480C-8DD1-5755ACC4213E}"/>
              </a:ext>
            </a:extLst>
          </p:cNvPr>
          <p:cNvPicPr>
            <a:picLocks noChangeAspect="1"/>
          </p:cNvPicPr>
          <p:nvPr userDrawn="1"/>
        </p:nvPicPr>
        <p:blipFill>
          <a:blip r:embed="rId2"/>
          <a:stretch>
            <a:fillRect/>
          </a:stretch>
        </p:blipFill>
        <p:spPr>
          <a:xfrm>
            <a:off x="4320207" y="2748534"/>
            <a:ext cx="3545586" cy="1360932"/>
          </a:xfrm>
          <a:prstGeom prst="rect">
            <a:avLst/>
          </a:prstGeom>
        </p:spPr>
      </p:pic>
    </p:spTree>
    <p:extLst>
      <p:ext uri="{BB962C8B-B14F-4D97-AF65-F5344CB8AC3E}">
        <p14:creationId xmlns:p14="http://schemas.microsoft.com/office/powerpoint/2010/main" val="3253521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with no footer]">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6BABF2B-916A-4BB5-B043-4EBCB9E76792}"/>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3" name="Picture 2" descr="NSW Government Public Service Commission">
            <a:extLst>
              <a:ext uri="{FF2B5EF4-FFF2-40B4-BE49-F238E27FC236}">
                <a16:creationId xmlns:a16="http://schemas.microsoft.com/office/drawing/2014/main" id="{7DA92202-CB8A-4968-819E-4B91E9F73549}"/>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4" name="Footer Placeholder 4">
            <a:extLst>
              <a:ext uri="{FF2B5EF4-FFF2-40B4-BE49-F238E27FC236}">
                <a16:creationId xmlns:a16="http://schemas.microsoft.com/office/drawing/2014/main" id="{E685BA11-20B2-4820-B7E9-02D1B1D65E62}"/>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5" name="Picture 4" descr="Enabling a world class Public Service">
            <a:extLst>
              <a:ext uri="{FF2B5EF4-FFF2-40B4-BE49-F238E27FC236}">
                <a16:creationId xmlns:a16="http://schemas.microsoft.com/office/drawing/2014/main" id="{F957797F-9AFC-4BDD-94B2-68E066E96B62}"/>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6" name="Slide Number Placeholder 19">
            <a:extLst>
              <a:ext uri="{FF2B5EF4-FFF2-40B4-BE49-F238E27FC236}">
                <a16:creationId xmlns:a16="http://schemas.microsoft.com/office/drawing/2014/main" id="{3574004B-6006-4810-A34B-37B0319F1880}"/>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651339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2E6A5F42-22A8-4D79-81A8-3AA6A82F0FCC}"/>
              </a:ext>
            </a:extLst>
          </p:cNvPr>
          <p:cNvSpPr>
            <a:spLocks noGrp="1"/>
          </p:cNvSpPr>
          <p:nvPr>
            <p:ph type="sldNum" sz="quarter" idx="17"/>
          </p:nvPr>
        </p:nvSpPr>
        <p:spPr>
          <a:xfrm>
            <a:off x="11470846" y="6135901"/>
            <a:ext cx="540000" cy="540000"/>
          </a:xfrm>
        </p:spPr>
        <p:txBody>
          <a:bodyPr/>
          <a:lstStyle/>
          <a:p>
            <a:fld id="{F5AEA0E0-5CC6-4BD0-905C-A0021E419432}" type="slidenum">
              <a:rPr lang="en-GB" smtClean="0"/>
              <a:pPr/>
              <a:t>‹#›</a:t>
            </a:fld>
            <a:endParaRPr lang="en-GB" dirty="0"/>
          </a:p>
        </p:txBody>
      </p:sp>
      <p:sp>
        <p:nvSpPr>
          <p:cNvPr id="3" name="Footer Placeholder 2"/>
          <p:cNvSpPr>
            <a:spLocks noGrp="1"/>
          </p:cNvSpPr>
          <p:nvPr>
            <p:ph type="ftr" sz="quarter" idx="11"/>
          </p:nvPr>
        </p:nvSpPr>
        <p:spPr/>
        <p:txBody>
          <a:bodyPr/>
          <a:lstStyle/>
          <a:p>
            <a:r>
              <a:rPr lang="en-US"/>
              <a:t>Title: Go to Insert&gt;Header &amp; Footer to edit</a:t>
            </a:r>
            <a:endParaRPr lang="en-GB"/>
          </a:p>
        </p:txBody>
      </p:sp>
    </p:spTree>
    <p:extLst>
      <p:ext uri="{BB962C8B-B14F-4D97-AF65-F5344CB8AC3E}">
        <p14:creationId xmlns:p14="http://schemas.microsoft.com/office/powerpoint/2010/main" val="2554179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658C-812B-4625-B1A1-FACFAF937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54E3990-CEC1-4932-A702-9721D0F98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Freeform: Shape 6">
            <a:extLst>
              <a:ext uri="{FF2B5EF4-FFF2-40B4-BE49-F238E27FC236}">
                <a16:creationId xmlns:a16="http://schemas.microsoft.com/office/drawing/2014/main" id="{351F4991-8B7C-4D12-AFE9-AC7903084E9E}"/>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905BD49A-20D6-46B0-8D71-77B3A302A215}"/>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6F869E18-DB09-4CAC-8E1E-D2ED337D978F}"/>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F57E0C81-ABC5-4550-BD35-CAA59782461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2" name="Slide Number Placeholder 19">
            <a:extLst>
              <a:ext uri="{FF2B5EF4-FFF2-40B4-BE49-F238E27FC236}">
                <a16:creationId xmlns:a16="http://schemas.microsoft.com/office/drawing/2014/main" id="{9014160D-3540-4C96-9044-882585D25517}"/>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401909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9B17-3589-4A69-8107-46CB413084F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C94D0E8-29BB-4C55-8C9C-C925E56473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reeform: Shape 6">
            <a:extLst>
              <a:ext uri="{FF2B5EF4-FFF2-40B4-BE49-F238E27FC236}">
                <a16:creationId xmlns:a16="http://schemas.microsoft.com/office/drawing/2014/main" id="{BD2CADE4-B9DD-4325-B428-1BEC8CEF4E2E}"/>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FF6230A7-6FE8-4127-8388-436ADDF66DDB}"/>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AC1EB933-6BD8-41B5-9D42-F520313A6E4D}"/>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E69C3BD1-A01D-419E-8EB1-47B973AF050B}"/>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2" name="Slide Number Placeholder 19">
            <a:extLst>
              <a:ext uri="{FF2B5EF4-FFF2-40B4-BE49-F238E27FC236}">
                <a16:creationId xmlns:a16="http://schemas.microsoft.com/office/drawing/2014/main" id="{4000B175-5CA3-4157-8212-BFBF30EAEC4F}"/>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279870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FE00-CD03-419C-9542-95165BC1A1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D2D2D15-91E6-4E5A-81CA-B14FD8501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reeform: Shape 6">
            <a:extLst>
              <a:ext uri="{FF2B5EF4-FFF2-40B4-BE49-F238E27FC236}">
                <a16:creationId xmlns:a16="http://schemas.microsoft.com/office/drawing/2014/main" id="{B79473ED-306F-4CF8-8D3D-10BC2D5E6F01}"/>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29FD22B7-C086-4436-938A-D53ACB9134DA}"/>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736F7069-2B56-4E4F-9826-BB3B79EB5AC4}"/>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813282E4-C4A0-4A00-8149-D7D9C732E533}"/>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2" name="Slide Number Placeholder 19">
            <a:extLst>
              <a:ext uri="{FF2B5EF4-FFF2-40B4-BE49-F238E27FC236}">
                <a16:creationId xmlns:a16="http://schemas.microsoft.com/office/drawing/2014/main" id="{2DBA98DB-0493-4FCF-9F07-10F40AEEF50C}"/>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639068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B0C8-AC3B-4E0A-8A5B-A3E8647E26E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B04E384-4DE3-4AAB-9AC5-8162043F05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A85D47-4F5F-400A-B9B8-9D674775CE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reeform: Shape 7">
            <a:extLst>
              <a:ext uri="{FF2B5EF4-FFF2-40B4-BE49-F238E27FC236}">
                <a16:creationId xmlns:a16="http://schemas.microsoft.com/office/drawing/2014/main" id="{4031D1DA-AE22-45AB-B06E-192F7DB3C100}"/>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9" name="Picture 8" descr="NSW Government Public Service Commission">
            <a:extLst>
              <a:ext uri="{FF2B5EF4-FFF2-40B4-BE49-F238E27FC236}">
                <a16:creationId xmlns:a16="http://schemas.microsoft.com/office/drawing/2014/main" id="{DFDE9059-C5F9-485B-998C-AA8FE9F53096}"/>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0" name="Footer Placeholder 4">
            <a:extLst>
              <a:ext uri="{FF2B5EF4-FFF2-40B4-BE49-F238E27FC236}">
                <a16:creationId xmlns:a16="http://schemas.microsoft.com/office/drawing/2014/main" id="{1B7D6239-2374-434A-A237-223EABE99C13}"/>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2" name="Picture 11" descr="Enabling a world class Public Service">
            <a:extLst>
              <a:ext uri="{FF2B5EF4-FFF2-40B4-BE49-F238E27FC236}">
                <a16:creationId xmlns:a16="http://schemas.microsoft.com/office/drawing/2014/main" id="{DA03F78F-54F7-4455-B97A-5FCB2E2B6DE3}"/>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3" name="Slide Number Placeholder 19">
            <a:extLst>
              <a:ext uri="{FF2B5EF4-FFF2-40B4-BE49-F238E27FC236}">
                <a16:creationId xmlns:a16="http://schemas.microsoft.com/office/drawing/2014/main" id="{59034573-6CB6-4ADA-8F44-AD3436640997}"/>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278693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0569-9E44-4AE0-AFD3-A5410768DFE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5F68AD7-53E1-4894-A536-5E77F378C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8A4F6-8DAC-4610-81A7-D7FF13C72E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B7C99F8-4946-4657-99A8-3523976EA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53F42B-2812-4504-87D9-D1BDD5190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Freeform: Shape 9">
            <a:extLst>
              <a:ext uri="{FF2B5EF4-FFF2-40B4-BE49-F238E27FC236}">
                <a16:creationId xmlns:a16="http://schemas.microsoft.com/office/drawing/2014/main" id="{8F561D32-7549-485A-A1FC-EF378828CDF2}"/>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1" name="Picture 10" descr="NSW Government Public Service Commission">
            <a:extLst>
              <a:ext uri="{FF2B5EF4-FFF2-40B4-BE49-F238E27FC236}">
                <a16:creationId xmlns:a16="http://schemas.microsoft.com/office/drawing/2014/main" id="{37B05C32-958E-4406-9EAD-B7873D31F9E7}"/>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2" name="Footer Placeholder 4">
            <a:extLst>
              <a:ext uri="{FF2B5EF4-FFF2-40B4-BE49-F238E27FC236}">
                <a16:creationId xmlns:a16="http://schemas.microsoft.com/office/drawing/2014/main" id="{AD9C705C-3C42-4F84-88B0-E8C74D2D2BB9}"/>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4" name="Picture 13" descr="Enabling a world class Public Service">
            <a:extLst>
              <a:ext uri="{FF2B5EF4-FFF2-40B4-BE49-F238E27FC236}">
                <a16:creationId xmlns:a16="http://schemas.microsoft.com/office/drawing/2014/main" id="{1BE89A2F-B305-4F9D-96A4-1905B208A8AC}"/>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5" name="Slide Number Placeholder 19">
            <a:extLst>
              <a:ext uri="{FF2B5EF4-FFF2-40B4-BE49-F238E27FC236}">
                <a16:creationId xmlns:a16="http://schemas.microsoft.com/office/drawing/2014/main" id="{53E4F434-50D8-415B-B24E-0F29372D2D64}"/>
              </a:ext>
              <a:ext uri="{C183D7F6-B498-43B3-948B-1728B52AA6E4}">
                <adec:decorative xmlns:adec="http://schemas.microsoft.com/office/drawing/2017/decorative" val="0"/>
              </a:ext>
            </a:extLst>
          </p:cNvPr>
          <p:cNvSpPr>
            <a:spLocks noGrp="1"/>
          </p:cNvSpPr>
          <p:nvPr>
            <p:ph type="sldNum" sz="quarter" idx="12"/>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208539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F7C1-DFB4-4681-A7DB-6AE92E327835}"/>
              </a:ext>
            </a:extLst>
          </p:cNvPr>
          <p:cNvSpPr>
            <a:spLocks noGrp="1"/>
          </p:cNvSpPr>
          <p:nvPr>
            <p:ph type="title"/>
          </p:nvPr>
        </p:nvSpPr>
        <p:spPr/>
        <p:txBody>
          <a:bodyPr/>
          <a:lstStyle/>
          <a:p>
            <a:r>
              <a:rPr lang="en-US"/>
              <a:t>Click to edit Master title style</a:t>
            </a:r>
            <a:endParaRPr lang="en-AU"/>
          </a:p>
        </p:txBody>
      </p:sp>
      <p:sp>
        <p:nvSpPr>
          <p:cNvPr id="12" name="Freeform: Shape 11">
            <a:extLst>
              <a:ext uri="{FF2B5EF4-FFF2-40B4-BE49-F238E27FC236}">
                <a16:creationId xmlns:a16="http://schemas.microsoft.com/office/drawing/2014/main" id="{712F1D30-B267-4010-B166-DAC37DFA4919}"/>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3" name="Picture 12" descr="NSW Government Public Service Commission">
            <a:extLst>
              <a:ext uri="{FF2B5EF4-FFF2-40B4-BE49-F238E27FC236}">
                <a16:creationId xmlns:a16="http://schemas.microsoft.com/office/drawing/2014/main" id="{8D755009-DBF6-44A2-AE0F-EB336C13CC00}"/>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4" name="Footer Placeholder 4">
            <a:extLst>
              <a:ext uri="{FF2B5EF4-FFF2-40B4-BE49-F238E27FC236}">
                <a16:creationId xmlns:a16="http://schemas.microsoft.com/office/drawing/2014/main" id="{539D5CA8-915D-4AE6-9322-620E9C5A2156}"/>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6" name="Picture 15" descr="Enabling a world class Public Service">
            <a:extLst>
              <a:ext uri="{FF2B5EF4-FFF2-40B4-BE49-F238E27FC236}">
                <a16:creationId xmlns:a16="http://schemas.microsoft.com/office/drawing/2014/main" id="{49A47174-A5C8-454E-BEDA-AE9CE689DFD0}"/>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7" name="Slide Number Placeholder 19">
            <a:extLst>
              <a:ext uri="{FF2B5EF4-FFF2-40B4-BE49-F238E27FC236}">
                <a16:creationId xmlns:a16="http://schemas.microsoft.com/office/drawing/2014/main" id="{D98DBC9A-F87A-47E2-96C6-FA891F6BE45D}"/>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01401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EADF-7B41-4573-B1F0-B8EDF2D677B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20D597B-C7BB-41DD-B40E-7F7CB44121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AD0F5CA-C004-4079-8033-C9BDC364A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19">
            <a:extLst>
              <a:ext uri="{FF2B5EF4-FFF2-40B4-BE49-F238E27FC236}">
                <a16:creationId xmlns:a16="http://schemas.microsoft.com/office/drawing/2014/main" id="{EA4E803D-4811-4611-9A97-F98539757802}"/>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3690306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956309B-2B34-4671-BB75-7A9585CE54B0}"/>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2" name="Picture 11" descr="NSW Government Public Service Commission">
            <a:extLst>
              <a:ext uri="{FF2B5EF4-FFF2-40B4-BE49-F238E27FC236}">
                <a16:creationId xmlns:a16="http://schemas.microsoft.com/office/drawing/2014/main" id="{723BF024-6321-43AF-9855-669F83FEF5E2}"/>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3" name="Footer Placeholder 4">
            <a:extLst>
              <a:ext uri="{FF2B5EF4-FFF2-40B4-BE49-F238E27FC236}">
                <a16:creationId xmlns:a16="http://schemas.microsoft.com/office/drawing/2014/main" id="{E5D6996F-159F-45D8-A834-89F07D5EB1B0}"/>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5" name="Picture 14" descr="Enabling a world class Public Service">
            <a:extLst>
              <a:ext uri="{FF2B5EF4-FFF2-40B4-BE49-F238E27FC236}">
                <a16:creationId xmlns:a16="http://schemas.microsoft.com/office/drawing/2014/main" id="{96B4E9BC-92B3-4B3D-B990-0ABF0954DF41}"/>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6" name="Slide Number Placeholder 19">
            <a:extLst>
              <a:ext uri="{FF2B5EF4-FFF2-40B4-BE49-F238E27FC236}">
                <a16:creationId xmlns:a16="http://schemas.microsoft.com/office/drawing/2014/main" id="{95A8FBBD-FA36-4444-99F1-22411F0AB1C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2884777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525F-F475-41E6-847F-00FDD9104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4AC7DB4-CDB1-4E17-9363-269FEBB0D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3519475-3562-4C83-8A24-ED1A0CED4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reeform: Shape 13">
            <a:extLst>
              <a:ext uri="{FF2B5EF4-FFF2-40B4-BE49-F238E27FC236}">
                <a16:creationId xmlns:a16="http://schemas.microsoft.com/office/drawing/2014/main" id="{FFE5EE3D-E4FF-470A-AA95-960485A289AA}"/>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5" name="Picture 14" descr="NSW Government Public Service Commission">
            <a:extLst>
              <a:ext uri="{FF2B5EF4-FFF2-40B4-BE49-F238E27FC236}">
                <a16:creationId xmlns:a16="http://schemas.microsoft.com/office/drawing/2014/main" id="{79C902DD-614F-4685-B3CF-A284629A41F7}"/>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6" name="Footer Placeholder 4">
            <a:extLst>
              <a:ext uri="{FF2B5EF4-FFF2-40B4-BE49-F238E27FC236}">
                <a16:creationId xmlns:a16="http://schemas.microsoft.com/office/drawing/2014/main" id="{5FEA063B-FA46-48E4-B7D0-BF22E751AF0C}"/>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8" name="Picture 17" descr="Enabling a world class Public Service">
            <a:extLst>
              <a:ext uri="{FF2B5EF4-FFF2-40B4-BE49-F238E27FC236}">
                <a16:creationId xmlns:a16="http://schemas.microsoft.com/office/drawing/2014/main" id="{AE061AF0-5493-439A-90D3-FDB83904B424}"/>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20" name="Slide Number Placeholder 19">
            <a:extLst>
              <a:ext uri="{FF2B5EF4-FFF2-40B4-BE49-F238E27FC236}">
                <a16:creationId xmlns:a16="http://schemas.microsoft.com/office/drawing/2014/main" id="{07CDFE6B-6B85-4AE3-A050-AD90CBCF39C2}"/>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4118579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A2A2-B413-42A3-8DA4-79781D443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4C6F83B-399F-435C-8903-51DC09F6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7326E99-EA54-4F2F-A3E3-E0ADB5B62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reeform: Shape 13">
            <a:extLst>
              <a:ext uri="{FF2B5EF4-FFF2-40B4-BE49-F238E27FC236}">
                <a16:creationId xmlns:a16="http://schemas.microsoft.com/office/drawing/2014/main" id="{0E3E6D6E-4F5B-4509-93A6-C49710B03798}"/>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5" name="Picture 14" descr="NSW Government Public Service Commission">
            <a:extLst>
              <a:ext uri="{FF2B5EF4-FFF2-40B4-BE49-F238E27FC236}">
                <a16:creationId xmlns:a16="http://schemas.microsoft.com/office/drawing/2014/main" id="{1634D16E-B4B7-4132-9AD5-EEB7A7E51721}"/>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6" name="Footer Placeholder 4">
            <a:extLst>
              <a:ext uri="{FF2B5EF4-FFF2-40B4-BE49-F238E27FC236}">
                <a16:creationId xmlns:a16="http://schemas.microsoft.com/office/drawing/2014/main" id="{E8FF0529-84C0-46EF-8AC1-C38356EFEFAD}"/>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8" name="Picture 17" descr="Enabling a world class Public Service">
            <a:extLst>
              <a:ext uri="{FF2B5EF4-FFF2-40B4-BE49-F238E27FC236}">
                <a16:creationId xmlns:a16="http://schemas.microsoft.com/office/drawing/2014/main" id="{FCB30B4A-021B-4D6E-9101-4BEF753FD6F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20" name="Slide Number Placeholder 19">
            <a:extLst>
              <a:ext uri="{FF2B5EF4-FFF2-40B4-BE49-F238E27FC236}">
                <a16:creationId xmlns:a16="http://schemas.microsoft.com/office/drawing/2014/main" id="{4D5ACCF8-B9F3-42FD-B609-9F3F7629A14F}"/>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293484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1177-27A1-4D95-B4ED-13F15A97C46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4E186D5-61B4-4945-8EB2-5D872B6E2D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Freeform: Shape 12">
            <a:extLst>
              <a:ext uri="{FF2B5EF4-FFF2-40B4-BE49-F238E27FC236}">
                <a16:creationId xmlns:a16="http://schemas.microsoft.com/office/drawing/2014/main" id="{ABE055C4-5A3C-4AE8-9722-15215C487793}"/>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4" name="Picture 13" descr="NSW Government Public Service Commission">
            <a:extLst>
              <a:ext uri="{FF2B5EF4-FFF2-40B4-BE49-F238E27FC236}">
                <a16:creationId xmlns:a16="http://schemas.microsoft.com/office/drawing/2014/main" id="{B8200E2B-9A09-45E1-A2F4-FA64996B7EA2}"/>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5" name="Footer Placeholder 4">
            <a:extLst>
              <a:ext uri="{FF2B5EF4-FFF2-40B4-BE49-F238E27FC236}">
                <a16:creationId xmlns:a16="http://schemas.microsoft.com/office/drawing/2014/main" id="{6B061767-11C3-4581-BF6B-7EC25A785C5B}"/>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7" name="Picture 16" descr="Enabling a world class Public Service">
            <a:extLst>
              <a:ext uri="{FF2B5EF4-FFF2-40B4-BE49-F238E27FC236}">
                <a16:creationId xmlns:a16="http://schemas.microsoft.com/office/drawing/2014/main" id="{B16549A6-F3E4-4003-A7D2-1225948CF43A}"/>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9" name="Slide Number Placeholder 19">
            <a:extLst>
              <a:ext uri="{FF2B5EF4-FFF2-40B4-BE49-F238E27FC236}">
                <a16:creationId xmlns:a16="http://schemas.microsoft.com/office/drawing/2014/main" id="{62BF99BE-F198-48F6-BED9-F08D753EA0DD}"/>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3910019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53ED38-D7AE-454F-86EB-D7F679E6F2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5C96A17-6567-4948-9C44-77B244408E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reeform: Shape 6">
            <a:extLst>
              <a:ext uri="{FF2B5EF4-FFF2-40B4-BE49-F238E27FC236}">
                <a16:creationId xmlns:a16="http://schemas.microsoft.com/office/drawing/2014/main" id="{4606733A-54F9-49BC-80B3-62173767BFE9}"/>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028E65B2-26DA-4938-9641-58599BA70DBA}"/>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7B358F41-6D4C-49D5-9531-87080C38D715}"/>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BF4209F8-8C9B-4011-ADB7-302E9FEF82EC}"/>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3" name="Slide Number Placeholder 19">
            <a:extLst>
              <a:ext uri="{FF2B5EF4-FFF2-40B4-BE49-F238E27FC236}">
                <a16:creationId xmlns:a16="http://schemas.microsoft.com/office/drawing/2014/main" id="{983D04E2-8DDD-40FB-9B11-38D9DD6B3E8E}"/>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2384228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593276" y="553913"/>
            <a:ext cx="11010859" cy="4985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 name="Freeform: Shape 4">
            <a:extLst>
              <a:ext uri="{FF2B5EF4-FFF2-40B4-BE49-F238E27FC236}">
                <a16:creationId xmlns:a16="http://schemas.microsoft.com/office/drawing/2014/main" id="{C30D2A04-8A58-4527-A510-465F2DFD2494}"/>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6" name="Picture 5" descr="NSW Government Public Service Commission">
            <a:extLst>
              <a:ext uri="{FF2B5EF4-FFF2-40B4-BE49-F238E27FC236}">
                <a16:creationId xmlns:a16="http://schemas.microsoft.com/office/drawing/2014/main" id="{89305525-4A46-45BB-8A15-F2FC488EBA69}"/>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7" name="Footer Placeholder 4">
            <a:extLst>
              <a:ext uri="{FF2B5EF4-FFF2-40B4-BE49-F238E27FC236}">
                <a16:creationId xmlns:a16="http://schemas.microsoft.com/office/drawing/2014/main" id="{25B6A9B4-2248-4624-B934-BA882314FAB3}"/>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9" name="Picture 8" descr="Enabling a world class Public Service">
            <a:extLst>
              <a:ext uri="{FF2B5EF4-FFF2-40B4-BE49-F238E27FC236}">
                <a16:creationId xmlns:a16="http://schemas.microsoft.com/office/drawing/2014/main" id="{11318562-6AC7-47F7-AA0B-B1D2105DD270}"/>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1" name="Slide Number Placeholder 19">
            <a:extLst>
              <a:ext uri="{FF2B5EF4-FFF2-40B4-BE49-F238E27FC236}">
                <a16:creationId xmlns:a16="http://schemas.microsoft.com/office/drawing/2014/main" id="{DB3690A8-FB09-4680-AC6A-CEC973D4CB18}"/>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400200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 Column Content">
  <p:cSld name="3 Column Content">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593276" y="553913"/>
            <a:ext cx="11010859" cy="4985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
          <p:cNvSpPr txBox="1">
            <a:spLocks noGrp="1"/>
          </p:cNvSpPr>
          <p:nvPr>
            <p:ph type="body" idx="1"/>
          </p:nvPr>
        </p:nvSpPr>
        <p:spPr>
          <a:xfrm>
            <a:off x="593275" y="1853989"/>
            <a:ext cx="3233524" cy="395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1"/>
              </a:buClr>
              <a:buSzPts val="1800"/>
              <a:buNone/>
              <a:defRPr/>
            </a:lvl1pPr>
            <a:lvl2pPr marL="914400" lvl="1" indent="-228600" algn="l">
              <a:lnSpc>
                <a:spcPct val="90000"/>
              </a:lnSpc>
              <a:spcBef>
                <a:spcPts val="800"/>
              </a:spcBef>
              <a:spcAft>
                <a:spcPts val="0"/>
              </a:spcAft>
              <a:buClr>
                <a:schemeClr val="dk2"/>
              </a:buClr>
              <a:buSzPts val="1800"/>
              <a:buNone/>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1"/>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
          <p:cNvSpPr txBox="1">
            <a:spLocks noGrp="1"/>
          </p:cNvSpPr>
          <p:nvPr>
            <p:ph type="body" idx="2"/>
          </p:nvPr>
        </p:nvSpPr>
        <p:spPr>
          <a:xfrm>
            <a:off x="4479242" y="1853989"/>
            <a:ext cx="3233524" cy="395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1"/>
              </a:buClr>
              <a:buSzPts val="1800"/>
              <a:buNone/>
              <a:defRPr/>
            </a:lvl1pPr>
            <a:lvl2pPr marL="914400" lvl="1" indent="-228600" algn="l">
              <a:lnSpc>
                <a:spcPct val="90000"/>
              </a:lnSpc>
              <a:spcBef>
                <a:spcPts val="800"/>
              </a:spcBef>
              <a:spcAft>
                <a:spcPts val="0"/>
              </a:spcAft>
              <a:buClr>
                <a:schemeClr val="dk2"/>
              </a:buClr>
              <a:buSzPts val="1800"/>
              <a:buNone/>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1"/>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
          <p:cNvSpPr txBox="1">
            <a:spLocks noGrp="1"/>
          </p:cNvSpPr>
          <p:nvPr>
            <p:ph type="body" idx="3"/>
          </p:nvPr>
        </p:nvSpPr>
        <p:spPr>
          <a:xfrm>
            <a:off x="8373873" y="1853989"/>
            <a:ext cx="3233524" cy="395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1"/>
              </a:buClr>
              <a:buSzPts val="1800"/>
              <a:buNone/>
              <a:defRPr/>
            </a:lvl1pPr>
            <a:lvl2pPr marL="914400" lvl="1" indent="-228600" algn="l">
              <a:lnSpc>
                <a:spcPct val="90000"/>
              </a:lnSpc>
              <a:spcBef>
                <a:spcPts val="800"/>
              </a:spcBef>
              <a:spcAft>
                <a:spcPts val="0"/>
              </a:spcAft>
              <a:buClr>
                <a:schemeClr val="dk2"/>
              </a:buClr>
              <a:buSzPts val="1800"/>
              <a:buNone/>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1"/>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Freeform: Shape 7">
            <a:extLst>
              <a:ext uri="{FF2B5EF4-FFF2-40B4-BE49-F238E27FC236}">
                <a16:creationId xmlns:a16="http://schemas.microsoft.com/office/drawing/2014/main" id="{873F18FF-6886-4D41-BF80-A5646B8A5BE7}"/>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9" name="Picture 8" descr="NSW Government Public Service Commission">
            <a:extLst>
              <a:ext uri="{FF2B5EF4-FFF2-40B4-BE49-F238E27FC236}">
                <a16:creationId xmlns:a16="http://schemas.microsoft.com/office/drawing/2014/main" id="{D960DB10-9EAB-4002-87AF-713ACA8C0C04}"/>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0" name="Footer Placeholder 4">
            <a:extLst>
              <a:ext uri="{FF2B5EF4-FFF2-40B4-BE49-F238E27FC236}">
                <a16:creationId xmlns:a16="http://schemas.microsoft.com/office/drawing/2014/main" id="{D95DBF59-7B92-4B5E-8429-00C468D3BFF7}"/>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2" name="Picture 11" descr="Enabling a world class Public Service">
            <a:extLst>
              <a:ext uri="{FF2B5EF4-FFF2-40B4-BE49-F238E27FC236}">
                <a16:creationId xmlns:a16="http://schemas.microsoft.com/office/drawing/2014/main" id="{79F1DDC6-0414-431B-805D-D3AC8067447B}"/>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4" name="Slide Number Placeholder 19">
            <a:extLst>
              <a:ext uri="{FF2B5EF4-FFF2-40B4-BE49-F238E27FC236}">
                <a16:creationId xmlns:a16="http://schemas.microsoft.com/office/drawing/2014/main" id="{3C9D7D36-BFE3-4A90-BE2A-77A448AE15EE}"/>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325673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412" y="1876273"/>
            <a:ext cx="11160000" cy="3914928"/>
          </a:xfrm>
        </p:spPr>
        <p:txBody>
          <a:bodyPr/>
          <a:lstStyle>
            <a:lvl1pPr>
              <a:defRPr/>
            </a:lvl1pPr>
          </a:lstStyle>
          <a:p>
            <a:pPr lvl="0"/>
            <a:r>
              <a:rPr lang="en-US"/>
              <a:t>Press the ‘Increase/Decrease’ button under the Home tab to move though the text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36458FA-0178-4667-9065-C8153A934B0E}"/>
              </a:ext>
            </a:extLst>
          </p:cNvPr>
          <p:cNvSpPr>
            <a:spLocks noGrp="1"/>
          </p:cNvSpPr>
          <p:nvPr>
            <p:ph type="title"/>
          </p:nvPr>
        </p:nvSpPr>
        <p:spPr/>
        <p:txBody>
          <a:bodyPr/>
          <a:lstStyle/>
          <a:p>
            <a:r>
              <a:rPr lang="en-US"/>
              <a:t>Click to edit Master title style</a:t>
            </a:r>
            <a:endParaRPr lang="en-AU"/>
          </a:p>
        </p:txBody>
      </p:sp>
      <p:sp>
        <p:nvSpPr>
          <p:cNvPr id="8" name="Freeform: Shape 7">
            <a:extLst>
              <a:ext uri="{FF2B5EF4-FFF2-40B4-BE49-F238E27FC236}">
                <a16:creationId xmlns:a16="http://schemas.microsoft.com/office/drawing/2014/main" id="{FDB6DEC1-E5C3-497E-8321-F01E92418002}"/>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9" name="Picture 8" descr="NSW Government Public Service Commission">
            <a:extLst>
              <a:ext uri="{FF2B5EF4-FFF2-40B4-BE49-F238E27FC236}">
                <a16:creationId xmlns:a16="http://schemas.microsoft.com/office/drawing/2014/main" id="{241BB943-9BCF-4F91-AC48-30B0633342DA}"/>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0" name="Footer Placeholder 4">
            <a:extLst>
              <a:ext uri="{FF2B5EF4-FFF2-40B4-BE49-F238E27FC236}">
                <a16:creationId xmlns:a16="http://schemas.microsoft.com/office/drawing/2014/main" id="{D20A36A5-2D24-4DBE-9E64-74E3A2FA3354}"/>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2" name="Picture 11" descr="Enabling a world class Public Service">
            <a:extLst>
              <a:ext uri="{FF2B5EF4-FFF2-40B4-BE49-F238E27FC236}">
                <a16:creationId xmlns:a16="http://schemas.microsoft.com/office/drawing/2014/main" id="{434633E7-F8AF-4B5F-99F6-B5FB5ED1E259}"/>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4" name="Slide Number Placeholder 19">
            <a:extLst>
              <a:ext uri="{FF2B5EF4-FFF2-40B4-BE49-F238E27FC236}">
                <a16:creationId xmlns:a16="http://schemas.microsoft.com/office/drawing/2014/main" id="{80771D9B-2FFD-4705-BFB6-FF5141233E3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139893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D0B2-5A6D-4EBD-816F-860EF561409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3B07AF3-D226-498A-8CD9-F9C7E77C80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60C0B-DC7F-44E7-8CAD-B49CE5E28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404BEC0-F9D7-4892-8832-7F7FBFBDB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4A5277-A079-4F23-B671-0DFB9B3B73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Slide Number Placeholder 19">
            <a:extLst>
              <a:ext uri="{FF2B5EF4-FFF2-40B4-BE49-F238E27FC236}">
                <a16:creationId xmlns:a16="http://schemas.microsoft.com/office/drawing/2014/main" id="{CC8E213C-35EE-418C-AF49-5C010AC1D5C9}"/>
              </a:ext>
              <a:ext uri="{C183D7F6-B498-43B3-948B-1728B52AA6E4}">
                <adec:decorative xmlns:adec="http://schemas.microsoft.com/office/drawing/2017/decorative" val="0"/>
              </a:ext>
            </a:extLst>
          </p:cNvPr>
          <p:cNvSpPr>
            <a:spLocks noGrp="1"/>
          </p:cNvSpPr>
          <p:nvPr>
            <p:ph type="sldNum" sz="quarter" idx="10"/>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94277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ED02-17BE-412D-AA45-1CF8DD32042B}"/>
              </a:ext>
            </a:extLst>
          </p:cNvPr>
          <p:cNvSpPr>
            <a:spLocks noGrp="1"/>
          </p:cNvSpPr>
          <p:nvPr>
            <p:ph type="title"/>
          </p:nvPr>
        </p:nvSpPr>
        <p:spPr/>
        <p:txBody>
          <a:bodyPr/>
          <a:lstStyle/>
          <a:p>
            <a:r>
              <a:rPr lang="en-US"/>
              <a:t>Click to edit Master title style</a:t>
            </a:r>
            <a:endParaRPr lang="en-AU"/>
          </a:p>
        </p:txBody>
      </p:sp>
      <p:sp>
        <p:nvSpPr>
          <p:cNvPr id="6" name="Slide Number Placeholder 19">
            <a:extLst>
              <a:ext uri="{FF2B5EF4-FFF2-40B4-BE49-F238E27FC236}">
                <a16:creationId xmlns:a16="http://schemas.microsoft.com/office/drawing/2014/main" id="{DF027817-BF7E-4FC0-A818-7A4BA9C7EFAD}"/>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03921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19">
            <a:extLst>
              <a:ext uri="{FF2B5EF4-FFF2-40B4-BE49-F238E27FC236}">
                <a16:creationId xmlns:a16="http://schemas.microsoft.com/office/drawing/2014/main" id="{B629B45A-97BD-4683-9D8D-0CEA512D879B}"/>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16742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3F79-7FBF-4215-A5B9-F7CF285D9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F44E68C-90D8-459B-8272-4DD85B29A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6F74877-BF8C-418D-81C5-CD9739841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19">
            <a:extLst>
              <a:ext uri="{FF2B5EF4-FFF2-40B4-BE49-F238E27FC236}">
                <a16:creationId xmlns:a16="http://schemas.microsoft.com/office/drawing/2014/main" id="{EC6A728B-B3E1-4A2E-AE5A-8F51CE779CAE}"/>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35788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7E52-30D4-42F2-8E71-1D296565B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48D3371-BFF9-4696-94E2-37374A70FA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1086F9F-DDC1-493A-85DF-229B0D7EF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19">
            <a:extLst>
              <a:ext uri="{FF2B5EF4-FFF2-40B4-BE49-F238E27FC236}">
                <a16:creationId xmlns:a16="http://schemas.microsoft.com/office/drawing/2014/main" id="{38657EC2-F78D-455B-A36A-47688B1A57DE}"/>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44706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2.emf"/><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2.emf"/><Relationship Id="rId2" Type="http://schemas.openxmlformats.org/officeDocument/2006/relationships/slideLayout" Target="../slideLayouts/slideLayout35.xml"/><Relationship Id="rId16" Type="http://schemas.openxmlformats.org/officeDocument/2006/relationships/image" Target="../media/image1.e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E4AAC2-7001-4A79-A8BE-E7E9B7DA4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BD0B29-0557-4CED-8C05-980FE63D5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reeform: Shape 8">
            <a:extLst>
              <a:ext uri="{FF2B5EF4-FFF2-40B4-BE49-F238E27FC236}">
                <a16:creationId xmlns:a16="http://schemas.microsoft.com/office/drawing/2014/main" id="{9273DEC7-2842-4E72-85A3-733AE733B54C}"/>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0" name="Picture 9" descr="NSW Government Public Service Commission">
            <a:extLst>
              <a:ext uri="{FF2B5EF4-FFF2-40B4-BE49-F238E27FC236}">
                <a16:creationId xmlns:a16="http://schemas.microsoft.com/office/drawing/2014/main" id="{17FE461A-0E7C-490B-B0CE-11E6707DDB8A}"/>
              </a:ext>
            </a:extLst>
          </p:cNvPr>
          <p:cNvPicPr>
            <a:picLocks noChangeAspect="1"/>
          </p:cNvPicPr>
          <p:nvPr userDrawn="1"/>
        </p:nvPicPr>
        <p:blipFill>
          <a:blip r:embed="rId15"/>
          <a:stretch>
            <a:fillRect/>
          </a:stretch>
        </p:blipFill>
        <p:spPr>
          <a:xfrm>
            <a:off x="449323" y="6145222"/>
            <a:ext cx="1395603" cy="535686"/>
          </a:xfrm>
          <a:prstGeom prst="rect">
            <a:avLst/>
          </a:prstGeom>
        </p:spPr>
      </p:pic>
      <p:sp>
        <p:nvSpPr>
          <p:cNvPr id="11" name="Footer Placeholder 4">
            <a:extLst>
              <a:ext uri="{FF2B5EF4-FFF2-40B4-BE49-F238E27FC236}">
                <a16:creationId xmlns:a16="http://schemas.microsoft.com/office/drawing/2014/main" id="{810F199B-A729-4B9B-B961-959B12664F94}"/>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2" name="Picture 11" descr="Enabling a world class Public Service">
            <a:extLst>
              <a:ext uri="{FF2B5EF4-FFF2-40B4-BE49-F238E27FC236}">
                <a16:creationId xmlns:a16="http://schemas.microsoft.com/office/drawing/2014/main" id="{427C67AE-55A9-4F2C-AA46-4068485E0624}"/>
              </a:ext>
              <a:ext uri="{C183D7F6-B498-43B3-948B-1728B52AA6E4}">
                <adec:decorative xmlns:adec="http://schemas.microsoft.com/office/drawing/2017/decorative" val="0"/>
              </a:ext>
            </a:extLst>
          </p:cNvPr>
          <p:cNvPicPr>
            <a:picLocks noChangeAspect="1"/>
          </p:cNvPicPr>
          <p:nvPr userDrawn="1"/>
        </p:nvPicPr>
        <p:blipFill>
          <a:blip r:embed="rId16"/>
          <a:stretch>
            <a:fillRect/>
          </a:stretch>
        </p:blipFill>
        <p:spPr>
          <a:xfrm>
            <a:off x="9804281" y="6142050"/>
            <a:ext cx="1130300" cy="546100"/>
          </a:xfrm>
          <a:prstGeom prst="rect">
            <a:avLst/>
          </a:prstGeom>
        </p:spPr>
      </p:pic>
      <p:sp>
        <p:nvSpPr>
          <p:cNvPr id="13" name="Slide Number Placeholder 19">
            <a:extLst>
              <a:ext uri="{FF2B5EF4-FFF2-40B4-BE49-F238E27FC236}">
                <a16:creationId xmlns:a16="http://schemas.microsoft.com/office/drawing/2014/main" id="{2FDF9907-8C64-4066-8747-32C7EA4E6256}"/>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44321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412" y="501605"/>
            <a:ext cx="11160000" cy="1260000"/>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442411" y="1878097"/>
            <a:ext cx="11159999" cy="365208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Freeform: Shape 10">
            <a:extLst>
              <a:ext uri="{FF2B5EF4-FFF2-40B4-BE49-F238E27FC236}">
                <a16:creationId xmlns:a16="http://schemas.microsoft.com/office/drawing/2014/main" id="{97F8D749-D90A-4AC2-ADAD-1550F0EBEE41}"/>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5" name="Picture 14" descr="NSW Government Public Service Commission">
            <a:extLst>
              <a:ext uri="{FF2B5EF4-FFF2-40B4-BE49-F238E27FC236}">
                <a16:creationId xmlns:a16="http://schemas.microsoft.com/office/drawing/2014/main" id="{C92F4411-6AE3-4C1C-8439-68753DC826BD}"/>
              </a:ext>
            </a:extLst>
          </p:cNvPr>
          <p:cNvPicPr>
            <a:picLocks noChangeAspect="1"/>
          </p:cNvPicPr>
          <p:nvPr userDrawn="1"/>
        </p:nvPicPr>
        <p:blipFill>
          <a:blip r:embed="rId22"/>
          <a:stretch>
            <a:fillRect/>
          </a:stretch>
        </p:blipFill>
        <p:spPr>
          <a:xfrm>
            <a:off x="449323" y="6145222"/>
            <a:ext cx="1395603" cy="535686"/>
          </a:xfrm>
          <a:prstGeom prst="rect">
            <a:avLst/>
          </a:prstGeom>
        </p:spPr>
      </p:pic>
      <p:sp>
        <p:nvSpPr>
          <p:cNvPr id="5" name="Footer Placeholder 4"/>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3" name="Picture 12" descr="Enabling a world class Public Service">
            <a:extLst>
              <a:ext uri="{FF2B5EF4-FFF2-40B4-BE49-F238E27FC236}">
                <a16:creationId xmlns:a16="http://schemas.microsoft.com/office/drawing/2014/main" id="{371F0334-D94A-4F96-99EF-A6C331B1DFC0}"/>
              </a:ext>
              <a:ext uri="{C183D7F6-B498-43B3-948B-1728B52AA6E4}">
                <adec:decorative xmlns:adec="http://schemas.microsoft.com/office/drawing/2017/decorative" val="0"/>
              </a:ext>
            </a:extLst>
          </p:cNvPr>
          <p:cNvPicPr>
            <a:picLocks noChangeAspect="1"/>
          </p:cNvPicPr>
          <p:nvPr userDrawn="1"/>
        </p:nvPicPr>
        <p:blipFill>
          <a:blip r:embed="rId23"/>
          <a:stretch>
            <a:fillRect/>
          </a:stretch>
        </p:blipFill>
        <p:spPr>
          <a:xfrm>
            <a:off x="9804281" y="6142050"/>
            <a:ext cx="1130300" cy="546100"/>
          </a:xfrm>
          <a:prstGeom prst="rect">
            <a:avLst/>
          </a:prstGeom>
        </p:spPr>
      </p:pic>
      <p:sp>
        <p:nvSpPr>
          <p:cNvPr id="20" name="Slide Number Placeholder 19">
            <a:extLst>
              <a:ext uri="{FF2B5EF4-FFF2-40B4-BE49-F238E27FC236}">
                <a16:creationId xmlns:a16="http://schemas.microsoft.com/office/drawing/2014/main" id="{B96FEFB7-00F8-403C-9506-FF3F98B58444}"/>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5654108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hdr="0"/>
  <p:txStyles>
    <p:titleStyle>
      <a:lvl1pPr algn="l" defTabSz="914400" rtl="0" eaLnBrk="1" latinLnBrk="0" hangingPunct="1">
        <a:lnSpc>
          <a:spcPct val="90000"/>
        </a:lnSpc>
        <a:spcBef>
          <a:spcPct val="0"/>
        </a:spcBef>
        <a:buNone/>
        <a:defRPr sz="3600" b="1" kern="1200" cap="all" baseline="0">
          <a:solidFill>
            <a:schemeClr val="tx2"/>
          </a:solidFill>
          <a:latin typeface="+mn-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2"/>
          </a:solidFill>
          <a:latin typeface="+mn-lt"/>
          <a:ea typeface="+mn-ea"/>
          <a:cs typeface="+mn-cs"/>
        </a:defRPr>
      </a:lvl1pPr>
      <a:lvl2pPr marL="0" indent="0" algn="l" defTabSz="914400" rtl="0" eaLnBrk="1" latinLnBrk="0" hangingPunct="1">
        <a:lnSpc>
          <a:spcPct val="100000"/>
        </a:lnSpc>
        <a:spcBef>
          <a:spcPts val="800"/>
        </a:spcBef>
        <a:spcAft>
          <a:spcPts val="800"/>
        </a:spcAft>
        <a:buFont typeface="Arial" panose="020B0604020202020204" pitchFamily="34" charset="0"/>
        <a:buNone/>
        <a:defRPr sz="1800"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3pPr>
      <a:lvl4pPr marL="388800" indent="-194400" algn="l" defTabSz="914400" rtl="0" eaLnBrk="1" latinLnBrk="0" hangingPunct="1">
        <a:lnSpc>
          <a:spcPct val="100000"/>
        </a:lnSpc>
        <a:spcBef>
          <a:spcPts val="0"/>
        </a:spcBef>
        <a:spcAft>
          <a:spcPts val="800"/>
        </a:spcAft>
        <a:buFont typeface="Arial" panose="020B0604020202020204" pitchFamily="34" charset="0"/>
        <a:buChar char="•"/>
        <a:defRPr sz="1400" b="0" kern="1200">
          <a:solidFill>
            <a:schemeClr val="tx1"/>
          </a:solidFill>
          <a:latin typeface="+mn-lt"/>
          <a:ea typeface="+mn-ea"/>
          <a:cs typeface="+mn-cs"/>
        </a:defRPr>
      </a:lvl4pPr>
      <a:lvl5pPr marL="720000" indent="-212400" algn="l" defTabSz="914400" rtl="0" eaLnBrk="1" latinLnBrk="0" hangingPunct="1">
        <a:lnSpc>
          <a:spcPct val="100000"/>
        </a:lnSpc>
        <a:spcBef>
          <a:spcPts val="0"/>
        </a:spcBef>
        <a:spcAft>
          <a:spcPts val="800"/>
        </a:spcAft>
        <a:buFont typeface="Courier New" panose="02070309020205020404" pitchFamily="49" charset="0"/>
        <a:buChar char="o"/>
        <a:defRPr sz="1400" kern="1200">
          <a:solidFill>
            <a:schemeClr val="tx1"/>
          </a:solidFill>
          <a:latin typeface="+mn-lt"/>
          <a:ea typeface="+mn-ea"/>
          <a:cs typeface="+mn-cs"/>
        </a:defRPr>
      </a:lvl5pPr>
      <a:lvl6pPr marL="1087200" indent="-194400" algn="l" defTabSz="914400" rtl="0" eaLnBrk="1" latinLnBrk="0" hangingPunct="1">
        <a:lnSpc>
          <a:spcPct val="100000"/>
        </a:lnSpc>
        <a:spcBef>
          <a:spcPts val="0"/>
        </a:spcBef>
        <a:spcAft>
          <a:spcPts val="800"/>
        </a:spcAft>
        <a:buFont typeface="Arial" panose="020B0604020202020204" pitchFamily="34"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600"/>
        </a:spcBef>
        <a:buFont typeface="Arial" panose="020B0604020202020204"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A88E3C-3059-4338-B5C2-D17D620676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C73FB0E-A904-46E7-A068-9965AC607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Freeform: Shape 18">
            <a:extLst>
              <a:ext uri="{FF2B5EF4-FFF2-40B4-BE49-F238E27FC236}">
                <a16:creationId xmlns:a16="http://schemas.microsoft.com/office/drawing/2014/main" id="{D93E36AA-5C93-4C56-918E-C1570DB5352A}"/>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20" name="Picture 19" descr="NSW Government Public Service Commission">
            <a:extLst>
              <a:ext uri="{FF2B5EF4-FFF2-40B4-BE49-F238E27FC236}">
                <a16:creationId xmlns:a16="http://schemas.microsoft.com/office/drawing/2014/main" id="{16947F2A-06BA-4CAC-B868-CE5D566C8510}"/>
              </a:ext>
            </a:extLst>
          </p:cNvPr>
          <p:cNvPicPr>
            <a:picLocks noChangeAspect="1"/>
          </p:cNvPicPr>
          <p:nvPr userDrawn="1"/>
        </p:nvPicPr>
        <p:blipFill>
          <a:blip r:embed="rId16"/>
          <a:stretch>
            <a:fillRect/>
          </a:stretch>
        </p:blipFill>
        <p:spPr>
          <a:xfrm>
            <a:off x="449323" y="6145222"/>
            <a:ext cx="1395603" cy="535686"/>
          </a:xfrm>
          <a:prstGeom prst="rect">
            <a:avLst/>
          </a:prstGeom>
        </p:spPr>
      </p:pic>
      <p:sp>
        <p:nvSpPr>
          <p:cNvPr id="21" name="Footer Placeholder 4">
            <a:extLst>
              <a:ext uri="{FF2B5EF4-FFF2-40B4-BE49-F238E27FC236}">
                <a16:creationId xmlns:a16="http://schemas.microsoft.com/office/drawing/2014/main" id="{C7471D0F-9665-44D2-B9A8-431698EF255D}"/>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23" name="Picture 22" descr="Enabling a world class Public Service">
            <a:extLst>
              <a:ext uri="{FF2B5EF4-FFF2-40B4-BE49-F238E27FC236}">
                <a16:creationId xmlns:a16="http://schemas.microsoft.com/office/drawing/2014/main" id="{CE4374A9-E64D-4A71-9B59-CCAAF77690E1}"/>
              </a:ext>
              <a:ext uri="{C183D7F6-B498-43B3-948B-1728B52AA6E4}">
                <adec:decorative xmlns:adec="http://schemas.microsoft.com/office/drawing/2017/decorative" val="0"/>
              </a:ext>
            </a:extLst>
          </p:cNvPr>
          <p:cNvPicPr>
            <a:picLocks noChangeAspect="1"/>
          </p:cNvPicPr>
          <p:nvPr userDrawn="1"/>
        </p:nvPicPr>
        <p:blipFill>
          <a:blip r:embed="rId17"/>
          <a:stretch>
            <a:fillRect/>
          </a:stretch>
        </p:blipFill>
        <p:spPr>
          <a:xfrm>
            <a:off x="9804281" y="6142050"/>
            <a:ext cx="1130300" cy="546100"/>
          </a:xfrm>
          <a:prstGeom prst="rect">
            <a:avLst/>
          </a:prstGeom>
        </p:spPr>
      </p:pic>
      <p:sp>
        <p:nvSpPr>
          <p:cNvPr id="24" name="Slide Number Placeholder 19">
            <a:extLst>
              <a:ext uri="{FF2B5EF4-FFF2-40B4-BE49-F238E27FC236}">
                <a16:creationId xmlns:a16="http://schemas.microsoft.com/office/drawing/2014/main" id="{C2024ACB-0268-4080-8DE5-3126C56751B0}"/>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08189112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psc.nsw.gov.au/workforce-management/strategic-workforce-planning/the-strategic-workforce-planning-cycle" TargetMode="External"/><Relationship Id="rId2" Type="http://schemas.openxmlformats.org/officeDocument/2006/relationships/hyperlink" Target="https://www.psc.nsw.gov.au/workforce-management/strategic-workforce-planning/the-strategic-workforce-planning-cycle/core-requirement-2-compare" TargetMode="External"/><Relationship Id="rId1" Type="http://schemas.openxmlformats.org/officeDocument/2006/relationships/slideLayout" Target="../slideLayouts/slideLayout40.xml"/><Relationship Id="rId6" Type="http://schemas.openxmlformats.org/officeDocument/2006/relationships/image" Target="../media/image5.png"/><Relationship Id="rId5" Type="http://schemas.openxmlformats.org/officeDocument/2006/relationships/hyperlink" Target="mailto:swp@psc.nsw.gov.au" TargetMode="External"/><Relationship Id="rId4" Type="http://schemas.openxmlformats.org/officeDocument/2006/relationships/hyperlink" Target="https://www.nsw.ipaa.org.au/Shared_Content/Events/Event_Display.aspx?EventKey=20210202E1&amp;WebsiteKey=1ece817c-d23e-4b21-a7bd-d835b2dc19f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psc.nsw.gov.au/workforce-management/strategic-workforce-planning/the-strategic-workforce-planning-cycle/core-requirement-2-compar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hyperlink" Target="https://www.psc.nsw.gov.au/employment-portal/organisational-design/strategic-workforce-planning/strategic-workforce-planning-framework/the-strategic-workforce-planning-cycle/the-strategic-workforce-planning-cyc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sc.nsw.gov.au/workforce-management/strategic-workforce-planning/the-strategic-workforce-planning-cycle/core-requirement-2-compa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opm.gov/policy-data-oversight/human-capital-framework/reference-materials/tools/scenario-based-workforce-planning.pdf" TargetMode="External"/><Relationship Id="rId7" Type="http://schemas.openxmlformats.org/officeDocument/2006/relationships/hyperlink" Target="https://www.linkedin.com/groups/13600399/"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hyperlink" Target="https://youtu.be/vEmaUaxHb5c" TargetMode="External"/><Relationship Id="rId11" Type="http://schemas.openxmlformats.org/officeDocument/2006/relationships/image" Target="../media/image5.png"/><Relationship Id="rId5" Type="http://schemas.openxmlformats.org/officeDocument/2006/relationships/hyperlink" Target="https://youtu.be/XCj0COqPD20" TargetMode="External"/><Relationship Id="rId10" Type="http://schemas.openxmlformats.org/officeDocument/2006/relationships/image" Target="../media/image10.png"/><Relationship Id="rId4" Type="http://schemas.openxmlformats.org/officeDocument/2006/relationships/hyperlink" Target="https://www.psc.nsw.gov.au/employment-portal/organisational-design/strategic-workforce-planning/strategic-workforce-planning-framework/the-strategic-workforce-planning-cycle/the-strategic-workforce-planning-cycle" TargetMode="External"/><Relationship Id="rId9" Type="http://schemas.openxmlformats.org/officeDocument/2006/relationships/hyperlink" Target="https://www.nsw.ipaa.org.au/Shared_Content/Events/Event_Display.aspx?EventKey=20210202E1&amp;WebsiteKey=1ece817c-d23e-4b21-a7bd-d835b2dc19f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D877F09B-85D0-432E-9338-F30A53EA512D}"/>
              </a:ext>
            </a:extLst>
          </p:cNvPr>
          <p:cNvSpPr>
            <a:spLocks noGrp="1"/>
          </p:cNvSpPr>
          <p:nvPr>
            <p:ph type="subTitle" idx="1"/>
          </p:nvPr>
        </p:nvSpPr>
        <p:spPr/>
        <p:txBody>
          <a:bodyPr/>
          <a:lstStyle/>
          <a:p>
            <a:r>
              <a:rPr lang="en-AU" dirty="0"/>
              <a:t>Tool for the ‘compare’ stage of the strategic workforce planning cycle</a:t>
            </a:r>
          </a:p>
        </p:txBody>
      </p:sp>
      <p:sp>
        <p:nvSpPr>
          <p:cNvPr id="5" name="Title 4">
            <a:extLst>
              <a:ext uri="{FF2B5EF4-FFF2-40B4-BE49-F238E27FC236}">
                <a16:creationId xmlns:a16="http://schemas.microsoft.com/office/drawing/2014/main" id="{8DF7369C-E7ED-41C3-A700-78565B4EF59B}"/>
              </a:ext>
            </a:extLst>
          </p:cNvPr>
          <p:cNvSpPr>
            <a:spLocks noGrp="1"/>
          </p:cNvSpPr>
          <p:nvPr>
            <p:ph type="title"/>
          </p:nvPr>
        </p:nvSpPr>
        <p:spPr/>
        <p:txBody>
          <a:bodyPr/>
          <a:lstStyle/>
          <a:p>
            <a:r>
              <a:rPr lang="en-AU" dirty="0">
                <a:effectLst/>
                <a:latin typeface="Arial" panose="020B0604020202020204" pitchFamily="34" charset="0"/>
                <a:ea typeface="Calibri" panose="020F0502020204030204" pitchFamily="34" charset="0"/>
                <a:cs typeface="Arial" panose="020B0604020202020204" pitchFamily="34" charset="0"/>
              </a:rPr>
              <a:t>ENVIRONMENTAL SCANNING</a:t>
            </a:r>
          </a:p>
        </p:txBody>
      </p:sp>
    </p:spTree>
    <p:extLst>
      <p:ext uri="{BB962C8B-B14F-4D97-AF65-F5344CB8AC3E}">
        <p14:creationId xmlns:p14="http://schemas.microsoft.com/office/powerpoint/2010/main" val="300251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9">
            <a:extLst>
              <a:ext uri="{FF2B5EF4-FFF2-40B4-BE49-F238E27FC236}">
                <a16:creationId xmlns:a16="http://schemas.microsoft.com/office/drawing/2014/main" id="{4C8B2077-18EA-46DF-B367-CCED94F8D48B}"/>
              </a:ext>
              <a:ext uri="{C183D7F6-B498-43B3-948B-1728B52AA6E4}">
                <adec:decorative xmlns:adec="http://schemas.microsoft.com/office/drawing/2017/decorative" val="1"/>
              </a:ext>
            </a:extLst>
          </p:cNvPr>
          <p:cNvSpPr txBox="1">
            <a:spLocks/>
          </p:cNvSpPr>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rgbClr val="3E2C56">
              <a:alpha val="90000"/>
            </a:srgbClr>
          </a:solidFill>
        </p:spPr>
        <p:txBody>
          <a:bodyPr wrap="square" lIns="864000" tIns="198000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none" baseline="0">
                <a:no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Click to add pull-out text</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Second level</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Third level</a:t>
            </a:r>
          </a:p>
          <a:p>
            <a:pPr marL="0" marR="0" lvl="3"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Fourth level</a:t>
            </a:r>
          </a:p>
          <a:p>
            <a:pPr marL="0"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Fifth level</a:t>
            </a:r>
          </a:p>
          <a:p>
            <a:pPr marL="0" marR="0" lvl="5"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6</a:t>
            </a:r>
          </a:p>
          <a:p>
            <a:pPr marL="0" marR="0" lvl="6"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7</a:t>
            </a:r>
          </a:p>
          <a:p>
            <a:pPr marL="0" marR="0" lvl="7"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8</a:t>
            </a:r>
          </a:p>
          <a:p>
            <a:pPr marL="0" marR="0" lvl="8"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9</a:t>
            </a:r>
            <a:endParaRPr kumimoji="0" lang="en-AU" sz="1800" b="0" i="0" u="none" strike="noStrike" kern="1200" cap="none" spc="0" normalizeH="0" baseline="0" noProof="0" dirty="0">
              <a:ln>
                <a:noFill/>
              </a:ln>
              <a:no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CB6953C-94BF-4AE4-ABA7-411F4D24FEDC}"/>
              </a:ext>
            </a:extLst>
          </p:cNvPr>
          <p:cNvSpPr/>
          <p:nvPr/>
        </p:nvSpPr>
        <p:spPr>
          <a:xfrm>
            <a:off x="561828" y="2873400"/>
            <a:ext cx="4353072" cy="757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AU" sz="1400" dirty="0">
                <a:latin typeface="Arial" panose="020B0604020202020204" pitchFamily="34" charset="0"/>
                <a:cs typeface="Arial" panose="020B0604020202020204" pitchFamily="34" charset="0"/>
              </a:rPr>
              <a:t>Identify different work and workforce scenarios to deliver organisational goals and the estimated cost of each scenario. </a:t>
            </a:r>
          </a:p>
        </p:txBody>
      </p:sp>
      <p:sp>
        <p:nvSpPr>
          <p:cNvPr id="9" name="Rectangle 8">
            <a:extLst>
              <a:ext uri="{FF2B5EF4-FFF2-40B4-BE49-F238E27FC236}">
                <a16:creationId xmlns:a16="http://schemas.microsoft.com/office/drawing/2014/main" id="{0A530927-0747-4293-B321-93BC9E9661DA}"/>
              </a:ext>
            </a:extLst>
          </p:cNvPr>
          <p:cNvSpPr/>
          <p:nvPr/>
        </p:nvSpPr>
        <p:spPr>
          <a:xfrm>
            <a:off x="5764742" y="961098"/>
            <a:ext cx="5766859" cy="4213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note:</a:t>
            </a:r>
            <a:endPar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AU" sz="1400" dirty="0">
                <a:solidFill>
                  <a:schemeClr val="tx1"/>
                </a:solidFill>
                <a:latin typeface="Arial" panose="020B0604020202020204" pitchFamily="34" charset="0"/>
                <a:cs typeface="Arial" panose="020B0604020202020204" pitchFamily="34" charset="0"/>
              </a:rPr>
              <a:t>There are three templates within this tool:</a:t>
            </a:r>
          </a:p>
          <a:p>
            <a:pPr marL="892175" indent="-342900">
              <a:buAutoNum type="arabicParenR"/>
            </a:pPr>
            <a:r>
              <a:rPr lang="en-AU" sz="1400" dirty="0">
                <a:solidFill>
                  <a:schemeClr val="tx1"/>
                </a:solidFill>
                <a:latin typeface="Arial" panose="020B0604020202020204" pitchFamily="34" charset="0"/>
                <a:cs typeface="Arial" panose="020B0604020202020204" pitchFamily="34" charset="0"/>
              </a:rPr>
              <a:t>Choosing the right type of data</a:t>
            </a:r>
          </a:p>
          <a:p>
            <a:pPr marL="892175" indent="-342900">
              <a:buAutoNum type="arabicParenR"/>
            </a:pPr>
            <a:r>
              <a:rPr lang="en-AU" sz="1400" dirty="0">
                <a:solidFill>
                  <a:schemeClr val="tx1"/>
                </a:solidFill>
                <a:latin typeface="Arial" panose="020B0604020202020204" pitchFamily="34" charset="0"/>
                <a:cs typeface="Arial" panose="020B0604020202020204" pitchFamily="34" charset="0"/>
              </a:rPr>
              <a:t>Environmental scanning template</a:t>
            </a:r>
          </a:p>
          <a:p>
            <a:pPr marL="892175" indent="-342900">
              <a:buAutoNum type="arabicParenR"/>
            </a:pPr>
            <a:r>
              <a:rPr lang="en-AU" sz="1400" dirty="0">
                <a:solidFill>
                  <a:schemeClr val="tx1"/>
                </a:solidFill>
                <a:latin typeface="Arial" panose="020B0604020202020204" pitchFamily="34" charset="0"/>
                <a:cs typeface="Arial" panose="020B0604020202020204" pitchFamily="34" charset="0"/>
              </a:rPr>
              <a:t>Future trend deep dive template</a:t>
            </a:r>
            <a:br>
              <a:rPr lang="en-AU" sz="1400" dirty="0">
                <a:solidFill>
                  <a:schemeClr val="tx1"/>
                </a:solidFill>
                <a:latin typeface="Arial" panose="020B0604020202020204" pitchFamily="34" charset="0"/>
                <a:cs typeface="Arial" panose="020B0604020202020204" pitchFamily="34" charset="0"/>
              </a:rPr>
            </a:br>
            <a:endParaRPr lang="en-AU" sz="14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AU" sz="1400" dirty="0">
                <a:solidFill>
                  <a:schemeClr val="tx1"/>
                </a:solidFill>
                <a:latin typeface="Arial" panose="020B0604020202020204" pitchFamily="34" charset="0"/>
                <a:cs typeface="Arial" panose="020B0604020202020204" pitchFamily="34" charset="0"/>
              </a:rPr>
              <a:t>This is not a comprehensive tool for the </a:t>
            </a:r>
            <a:r>
              <a:rPr lang="en-AU" sz="1400" dirty="0">
                <a:solidFill>
                  <a:schemeClr val="tx1"/>
                </a:solidFill>
                <a:latin typeface="Arial" panose="020B0604020202020204" pitchFamily="34" charset="0"/>
                <a:cs typeface="Arial" panose="020B0604020202020204" pitchFamily="34" charset="0"/>
                <a:hlinkClick r:id="rId2"/>
              </a:rPr>
              <a:t>Compare stage </a:t>
            </a:r>
            <a:r>
              <a:rPr lang="en-AU" sz="1400" dirty="0">
                <a:solidFill>
                  <a:schemeClr val="tx1"/>
                </a:solidFill>
                <a:latin typeface="Arial" panose="020B0604020202020204" pitchFamily="34" charset="0"/>
                <a:cs typeface="Arial" panose="020B0604020202020204" pitchFamily="34" charset="0"/>
              </a:rPr>
              <a:t>of the </a:t>
            </a:r>
            <a:r>
              <a:rPr lang="en-AU" sz="1400" dirty="0">
                <a:solidFill>
                  <a:schemeClr val="tx1"/>
                </a:solidFill>
                <a:latin typeface="Arial" panose="020B0604020202020204" pitchFamily="34" charset="0"/>
                <a:cs typeface="Arial" panose="020B0604020202020204" pitchFamily="34" charset="0"/>
                <a:hlinkClick r:id="rId3"/>
              </a:rPr>
              <a:t>Strategic Workforce Planning cycle. </a:t>
            </a:r>
            <a:r>
              <a:rPr lang="en-AU" sz="1400" dirty="0">
                <a:solidFill>
                  <a:schemeClr val="tx1"/>
                </a:solidFill>
                <a:latin typeface="Arial" panose="020B0604020202020204" pitchFamily="34" charset="0"/>
                <a:cs typeface="Arial" panose="020B0604020202020204" pitchFamily="34" charset="0"/>
              </a:rPr>
              <a:t>These templates will assist you with certain aspects of the </a:t>
            </a:r>
            <a:r>
              <a:rPr lang="en-AU" sz="1400" dirty="0">
                <a:solidFill>
                  <a:schemeClr val="tx1"/>
                </a:solidFill>
                <a:latin typeface="Arial" panose="020B0604020202020204" pitchFamily="34" charset="0"/>
                <a:cs typeface="Arial" panose="020B0604020202020204" pitchFamily="34" charset="0"/>
                <a:hlinkClick r:id="rId2"/>
              </a:rPr>
              <a:t>Compare stage</a:t>
            </a:r>
            <a:r>
              <a:rPr lang="en-AU" sz="1400" dirty="0">
                <a:solidFill>
                  <a:schemeClr val="tx1"/>
                </a:solidFill>
                <a:latin typeface="Arial" panose="020B0604020202020204" pitchFamily="34" charset="0"/>
                <a:cs typeface="Arial" panose="020B0604020202020204" pitchFamily="34" charset="0"/>
              </a:rPr>
              <a:t>. To learn about all the aspects of the Compare Stage, register for the </a:t>
            </a:r>
            <a:r>
              <a:rPr lang="en-AU" sz="1400" dirty="0">
                <a:solidFill>
                  <a:schemeClr val="tx1"/>
                </a:solidFill>
                <a:latin typeface="Arial" panose="020B0604020202020204" pitchFamily="34" charset="0"/>
                <a:cs typeface="Arial" panose="020B0604020202020204" pitchFamily="34" charset="0"/>
                <a:hlinkClick r:id="rId4"/>
              </a:rPr>
              <a:t>NSW Government Strategic Workforce Planning Masterclasses</a:t>
            </a:r>
            <a:br>
              <a:rPr lang="en-AU" sz="1400" dirty="0">
                <a:solidFill>
                  <a:schemeClr val="tx1"/>
                </a:solidFill>
                <a:latin typeface="Arial" panose="020B0604020202020204" pitchFamily="34" charset="0"/>
                <a:cs typeface="Arial" panose="020B0604020202020204" pitchFamily="34" charset="0"/>
              </a:rPr>
            </a:br>
            <a:endParaRPr lang="en-AU" sz="14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AU" sz="1400" dirty="0">
                <a:solidFill>
                  <a:schemeClr val="tx1"/>
                </a:solidFill>
                <a:latin typeface="Arial" panose="020B0604020202020204" pitchFamily="34" charset="0"/>
                <a:cs typeface="Arial" panose="020B0604020202020204" pitchFamily="34" charset="0"/>
              </a:rPr>
              <a:t>Please note that you may not need to use all elements of this tool. You may tailor or modify the templates based on the needs and strategic workforce planning maturity of your organisation.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AU" sz="1400" b="0" i="0" u="none" strike="noStrike" kern="1200" cap="none" spc="0" normalizeH="0" baseline="0" noProof="0" dirty="0">
              <a:ln>
                <a:noFill/>
              </a:ln>
              <a:solidFill>
                <a:srgbClr val="3E2C5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 information</a:t>
            </a:r>
          </a:p>
          <a:p>
            <a:r>
              <a:rPr lang="en-AU" sz="1400" dirty="0">
                <a:solidFill>
                  <a:srgbClr val="3E2C56"/>
                </a:solidFill>
                <a:latin typeface="Arial" panose="020B0604020202020204" pitchFamily="34" charset="0"/>
                <a:cs typeface="Arial" panose="020B0604020202020204" pitchFamily="34" charset="0"/>
              </a:rPr>
              <a:t>If you need further information or would like to provide feedback, please contact the NSW Public Service Commission at </a:t>
            </a:r>
            <a:r>
              <a:rPr lang="en-AU" sz="1400" dirty="0">
                <a:latin typeface="Arial" panose="020B0604020202020204" pitchFamily="34" charset="0"/>
                <a:cs typeface="Arial" panose="020B0604020202020204" pitchFamily="34" charset="0"/>
                <a:hlinkClick r:id="rId5"/>
              </a:rPr>
              <a:t>swp@psc.nsw.gov.au</a:t>
            </a:r>
            <a:endParaRPr lang="en-AU" sz="1400" dirty="0">
              <a:latin typeface="Arial" panose="020B0604020202020204" pitchFamily="34" charset="0"/>
              <a:cs typeface="Arial" panose="020B0604020202020204" pitchFamily="34" charset="0"/>
            </a:endParaRPr>
          </a:p>
        </p:txBody>
      </p:sp>
      <p:sp>
        <p:nvSpPr>
          <p:cNvPr id="12" name="Slide Number Placeholder 19">
            <a:extLst>
              <a:ext uri="{FF2B5EF4-FFF2-40B4-BE49-F238E27FC236}">
                <a16:creationId xmlns:a16="http://schemas.microsoft.com/office/drawing/2014/main" id="{80C68766-FB2C-4993-9033-20F6D832E78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2792D9D-652E-4EC2-934C-AA70119B3570}" type="slidenum">
              <a:rPr kumimoji="0" lang="en-GB" sz="1200" b="1"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12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F7D847F-11C5-4FC7-8D03-E2F0CCA134A6}"/>
              </a:ext>
            </a:extLst>
          </p:cNvPr>
          <p:cNvSpPr>
            <a:spLocks noGrp="1"/>
          </p:cNvSpPr>
          <p:nvPr>
            <p:ph type="title" idx="4294967295"/>
          </p:nvPr>
        </p:nvSpPr>
        <p:spPr>
          <a:xfrm>
            <a:off x="561828" y="2336825"/>
            <a:ext cx="4353072" cy="595973"/>
          </a:xfrm>
        </p:spPr>
        <p:txBody>
          <a:bodyPr lIns="0" rIns="0">
            <a:noAutofit/>
          </a:bodyPr>
          <a:lstStyle/>
          <a:p>
            <a:r>
              <a:rPr lang="en-AU" sz="2400" b="1" dirty="0">
                <a:solidFill>
                  <a:schemeClr val="lt1"/>
                </a:solidFill>
                <a:latin typeface="Arial" panose="020B0604020202020204" pitchFamily="34" charset="0"/>
                <a:ea typeface="+mn-ea"/>
                <a:cs typeface="Arial" panose="020B0604020202020204" pitchFamily="34" charset="0"/>
              </a:rPr>
              <a:t>Goal of the Compare stage</a:t>
            </a:r>
          </a:p>
        </p:txBody>
      </p:sp>
      <p:pic>
        <p:nvPicPr>
          <p:cNvPr id="11" name="Picture 10" descr="Icon&#10;&#10;Description automatically generated">
            <a:extLst>
              <a:ext uri="{FF2B5EF4-FFF2-40B4-BE49-F238E27FC236}">
                <a16:creationId xmlns:a16="http://schemas.microsoft.com/office/drawing/2014/main" id="{6C01D2BB-0EE5-406F-B551-D55B1AD0D6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399" y="1258399"/>
            <a:ext cx="846000" cy="846000"/>
          </a:xfrm>
          <a:prstGeom prst="rect">
            <a:avLst/>
          </a:prstGeom>
        </p:spPr>
      </p:pic>
    </p:spTree>
    <p:extLst>
      <p:ext uri="{BB962C8B-B14F-4D97-AF65-F5344CB8AC3E}">
        <p14:creationId xmlns:p14="http://schemas.microsoft.com/office/powerpoint/2010/main" val="72221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B11BA-7BB4-4035-B9CF-97F9E6C24335}"/>
              </a:ext>
            </a:extLst>
          </p:cNvPr>
          <p:cNvSpPr txBox="1">
            <a:spLocks noGrp="1"/>
          </p:cNvSpPr>
          <p:nvPr>
            <p:ph type="title" idx="4294967295"/>
          </p:nvPr>
        </p:nvSpPr>
        <p:spPr>
          <a:xfrm>
            <a:off x="1124894" y="274082"/>
            <a:ext cx="10853530" cy="4714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3E2C56"/>
                </a:solidFill>
                <a:effectLst/>
                <a:uLnTx/>
                <a:uFillTx/>
                <a:latin typeface="Arial"/>
                <a:ea typeface="+mn-ea"/>
                <a:cs typeface="Arial"/>
              </a:rPr>
              <a:t>1) Choosing the right type of data and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TextBox 20">
            <a:extLst>
              <a:ext uri="{FF2B5EF4-FFF2-40B4-BE49-F238E27FC236}">
                <a16:creationId xmlns:a16="http://schemas.microsoft.com/office/drawing/2014/main" id="{59058F4B-0838-40AB-A3D1-17C33E449D90}"/>
              </a:ext>
            </a:extLst>
          </p:cNvPr>
          <p:cNvSpPr txBox="1"/>
          <p:nvPr/>
        </p:nvSpPr>
        <p:spPr>
          <a:xfrm>
            <a:off x="1612900" y="945519"/>
            <a:ext cx="5949221" cy="1892826"/>
          </a:xfrm>
          <a:prstGeom prst="rect">
            <a:avLst/>
          </a:prstGeom>
          <a:noFill/>
          <a:ln>
            <a:noFill/>
          </a:ln>
        </p:spPr>
        <p:txBody>
          <a:bodyPr wrap="square" lIns="0" tIns="0" rIns="0" bIns="0" rtlCol="0" anchor="t">
            <a:spAutoFit/>
          </a:bodyPr>
          <a:lstStyle/>
          <a:p>
            <a:pPr lvl="0">
              <a:spcAft>
                <a:spcPts val="600"/>
              </a:spcAft>
              <a:defRPr/>
            </a:pPr>
            <a:r>
              <a:rPr lang="en-US" sz="1200" dirty="0">
                <a:solidFill>
                  <a:prstClr val="black"/>
                </a:solidFill>
                <a:latin typeface="Arial" panose="020B0604020202020204" pitchFamily="34" charset="0"/>
                <a:cs typeface="Arial" panose="020B0604020202020204" pitchFamily="34" charset="0"/>
              </a:rPr>
              <a:t>Workforce data can be presented in a variety of ways depending on the story you want to tell. </a:t>
            </a:r>
            <a:r>
              <a:rPr kumimoji="0" lang="en-US" sz="1200" b="0" i="0" u="none" strike="noStrike" kern="1200" cap="none" spc="0" normalizeH="0" baseline="0" noProof="0" dirty="0">
                <a:ln>
                  <a:noFill/>
                </a:ln>
                <a:solidFill>
                  <a:prstClr val="black"/>
                </a:solidFill>
                <a:effectLst/>
                <a:uLnTx/>
                <a:uFillTx/>
                <a:latin typeface="Arial"/>
                <a:ea typeface="+mn-ea"/>
                <a:cs typeface="Arial"/>
              </a:rPr>
              <a:t>As you build your case for change there are a range of considerations you need to think through to make sure you present a strong, evidenced based argument. The questions that will be on your mind include: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What is the </a:t>
            </a:r>
            <a:r>
              <a:rPr kumimoji="0" lang="en-US" sz="1200" b="1" i="0" u="none" strike="noStrike" kern="1200" cap="none" spc="0" normalizeH="0" baseline="0" noProof="0" dirty="0">
                <a:ln>
                  <a:noFill/>
                </a:ln>
                <a:solidFill>
                  <a:prstClr val="black"/>
                </a:solidFill>
                <a:effectLst/>
                <a:uLnTx/>
                <a:uFillTx/>
                <a:latin typeface="Arial"/>
                <a:ea typeface="+mn-ea"/>
                <a:cs typeface="Arial"/>
              </a:rPr>
              <a:t>data and information </a:t>
            </a:r>
            <a:r>
              <a:rPr kumimoji="0" lang="en-US" sz="1200" b="0" i="0" u="none" strike="noStrike" kern="1200" cap="none" spc="0" normalizeH="0" baseline="0" noProof="0" dirty="0">
                <a:ln>
                  <a:noFill/>
                </a:ln>
                <a:solidFill>
                  <a:prstClr val="black"/>
                </a:solidFill>
                <a:effectLst/>
                <a:uLnTx/>
                <a:uFillTx/>
                <a:latin typeface="Arial"/>
                <a:ea typeface="+mn-ea"/>
                <a:cs typeface="Arial"/>
              </a:rPr>
              <a:t>I need to help me engage and persuade the stakeholder?</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How can I </a:t>
            </a:r>
            <a:r>
              <a:rPr kumimoji="0" lang="en-US" sz="1200" b="1" i="0" u="none" strike="noStrike" kern="1200" cap="none" spc="0" normalizeH="0" baseline="0" noProof="0" dirty="0">
                <a:ln>
                  <a:noFill/>
                </a:ln>
                <a:solidFill>
                  <a:prstClr val="black"/>
                </a:solidFill>
                <a:effectLst/>
                <a:uLnTx/>
                <a:uFillTx/>
                <a:latin typeface="Arial"/>
                <a:ea typeface="+mn-ea"/>
                <a:cs typeface="Arial"/>
              </a:rPr>
              <a:t>present the data and information </a:t>
            </a:r>
            <a:r>
              <a:rPr kumimoji="0" lang="en-US" sz="1200" b="0" i="0" u="none" strike="noStrike" kern="1200" cap="none" spc="0" normalizeH="0" baseline="0" noProof="0" dirty="0">
                <a:ln>
                  <a:noFill/>
                </a:ln>
                <a:solidFill>
                  <a:prstClr val="black"/>
                </a:solidFill>
                <a:effectLst/>
                <a:uLnTx/>
                <a:uFillTx/>
                <a:latin typeface="Arial"/>
                <a:ea typeface="+mn-ea"/>
                <a:cs typeface="Arial"/>
              </a:rPr>
              <a:t>in a way that is compelling and enables me to have the conversations I need to have?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This tool can help you answer the above questions to effectively present your data.</a:t>
            </a:r>
          </a:p>
        </p:txBody>
      </p:sp>
      <p:pic>
        <p:nvPicPr>
          <p:cNvPr id="11" name="Picture 10" descr="Icon&#10;&#10;Description automatically generated">
            <a:extLst>
              <a:ext uri="{FF2B5EF4-FFF2-40B4-BE49-F238E27FC236}">
                <a16:creationId xmlns:a16="http://schemas.microsoft.com/office/drawing/2014/main" id="{D3992488-9141-4B23-B05A-EAB43D601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01" y="99519"/>
            <a:ext cx="846000" cy="846000"/>
          </a:xfrm>
          <a:prstGeom prst="rect">
            <a:avLst/>
          </a:prstGeom>
        </p:spPr>
      </p:pic>
      <p:sp>
        <p:nvSpPr>
          <p:cNvPr id="12" name="Slide Number Placeholder 19">
            <a:extLst>
              <a:ext uri="{FF2B5EF4-FFF2-40B4-BE49-F238E27FC236}">
                <a16:creationId xmlns:a16="http://schemas.microsoft.com/office/drawing/2014/main" id="{05323883-15C9-429A-AB8A-41CDBB3AC8A1}"/>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3</a:t>
            </a:fld>
            <a:endParaRPr lang="en-GB" dirty="0"/>
          </a:p>
        </p:txBody>
      </p:sp>
      <p:grpSp>
        <p:nvGrpSpPr>
          <p:cNvPr id="5" name="Group 4">
            <a:extLst>
              <a:ext uri="{FF2B5EF4-FFF2-40B4-BE49-F238E27FC236}">
                <a16:creationId xmlns:a16="http://schemas.microsoft.com/office/drawing/2014/main" id="{478377B9-684B-4D91-8C71-A150F63D832B}"/>
              </a:ext>
            </a:extLst>
          </p:cNvPr>
          <p:cNvGrpSpPr/>
          <p:nvPr/>
        </p:nvGrpSpPr>
        <p:grpSpPr>
          <a:xfrm>
            <a:off x="7562122" y="1543257"/>
            <a:ext cx="4178724" cy="4178724"/>
            <a:chOff x="7292122" y="1855148"/>
            <a:chExt cx="4178724" cy="4178724"/>
          </a:xfrm>
        </p:grpSpPr>
        <p:sp>
          <p:nvSpPr>
            <p:cNvPr id="16" name="Slide Number Placeholder 19">
              <a:extLst>
                <a:ext uri="{FF2B5EF4-FFF2-40B4-BE49-F238E27FC236}">
                  <a16:creationId xmlns:a16="http://schemas.microsoft.com/office/drawing/2014/main" id="{592EF020-83E2-4FF3-B53D-EA5209A0362E}"/>
                </a:ext>
                <a:ext uri="{C183D7F6-B498-43B3-948B-1728B52AA6E4}">
                  <adec:decorative xmlns:adec="http://schemas.microsoft.com/office/drawing/2017/decorative" val="1"/>
                </a:ext>
              </a:extLst>
            </p:cNvPr>
            <p:cNvSpPr txBox="1">
              <a:spLocks/>
            </p:cNvSpPr>
            <p:nvPr/>
          </p:nvSpPr>
          <p:spPr>
            <a:xfrm rot="5400000">
              <a:off x="7292122" y="1855148"/>
              <a:ext cx="4178724" cy="4178724"/>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rgbClr val="13D0CA"/>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TextBox 17">
              <a:extLst>
                <a:ext uri="{FF2B5EF4-FFF2-40B4-BE49-F238E27FC236}">
                  <a16:creationId xmlns:a16="http://schemas.microsoft.com/office/drawing/2014/main" id="{E6E03DC5-6B1A-43E1-BB0F-609C0823017F}"/>
                </a:ext>
              </a:extLst>
            </p:cNvPr>
            <p:cNvSpPr txBox="1"/>
            <p:nvPr/>
          </p:nvSpPr>
          <p:spPr>
            <a:xfrm>
              <a:off x="7519336" y="2366510"/>
              <a:ext cx="3724295" cy="2893100"/>
            </a:xfrm>
            <a:prstGeom prst="rect">
              <a:avLst/>
            </a:prstGeom>
            <a:noFill/>
            <a:ln w="12700">
              <a:noFill/>
            </a:ln>
            <a:effectLst/>
          </p:spPr>
          <p:txBody>
            <a:bodyPr wrap="square" lIns="91440" tIns="45720" rIns="91440" bIns="45720" rtlCol="0" anchor="t">
              <a:spAutoFit/>
            </a:bodyPr>
            <a:lstStyle/>
            <a:p>
              <a:pPr marL="100012" lvl="1">
                <a:spcAft>
                  <a:spcPts val="600"/>
                </a:spcAft>
              </a:pPr>
              <a:r>
                <a:rPr lang="en-US" b="1" dirty="0">
                  <a:latin typeface="Arial"/>
                  <a:cs typeface="Arial"/>
                </a:rPr>
                <a:t>Tips on how to use this tool</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Don’t be limited by the data and information you do or do not have. If you are constrained by a lack of sufficient or accurate data, think creatively about how you can use what you already have, to tell the story</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It’s important to remember you don’t need perfect data before you start strategic workforce planning</a:t>
              </a:r>
              <a:endParaRPr lang="en-US" sz="1200" dirty="0">
                <a:solidFill>
                  <a:prstClr val="black"/>
                </a:solidFill>
                <a:latin typeface="Arial"/>
                <a:cs typeface="Arial"/>
              </a:endParaRP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Assess what type of data you need to effectively identify current and future workforce requirements</a:t>
              </a:r>
            </a:p>
            <a:p>
              <a:pPr marL="171450" indent="-171450">
                <a:spcAft>
                  <a:spcPts val="600"/>
                </a:spcAft>
                <a:buFont typeface="Wingdings" panose="05000000000000000000" pitchFamily="2" charset="2"/>
                <a:buChar char="§"/>
                <a:defRPr/>
              </a:pPr>
              <a:r>
                <a:rPr lang="en-US" sz="1200" dirty="0">
                  <a:solidFill>
                    <a:prstClr val="black"/>
                  </a:solidFill>
                  <a:latin typeface="Arial"/>
                  <a:cs typeface="Arial"/>
                </a:rPr>
                <a:t>Use workforce data and information to build insights and support your conversations with senior stakeholders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grpSp>
      <p:pic>
        <p:nvPicPr>
          <p:cNvPr id="7" name="Picture 6">
            <a:extLst>
              <a:ext uri="{FF2B5EF4-FFF2-40B4-BE49-F238E27FC236}">
                <a16:creationId xmlns:a16="http://schemas.microsoft.com/office/drawing/2014/main" id="{214EC701-713D-4F6C-BB30-148598E2DD98}"/>
              </a:ext>
            </a:extLst>
          </p:cNvPr>
          <p:cNvPicPr>
            <a:picLocks noChangeAspect="1"/>
          </p:cNvPicPr>
          <p:nvPr/>
        </p:nvPicPr>
        <p:blipFill rotWithShape="1">
          <a:blip r:embed="rId4"/>
          <a:srcRect l="22845" t="18531" r="16982" b="19874"/>
          <a:stretch/>
        </p:blipFill>
        <p:spPr>
          <a:xfrm>
            <a:off x="1601659" y="3025608"/>
            <a:ext cx="4950000" cy="2765759"/>
          </a:xfrm>
          <a:prstGeom prst="rect">
            <a:avLst/>
          </a:prstGeom>
          <a:ln>
            <a:solidFill>
              <a:schemeClr val="bg2"/>
            </a:solidFill>
          </a:ln>
        </p:spPr>
      </p:pic>
    </p:spTree>
    <p:extLst>
      <p:ext uri="{BB962C8B-B14F-4D97-AF65-F5344CB8AC3E}">
        <p14:creationId xmlns:p14="http://schemas.microsoft.com/office/powerpoint/2010/main" val="156912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33"/>
        <p:cNvGrpSpPr/>
        <p:nvPr/>
      </p:nvGrpSpPr>
      <p:grpSpPr>
        <a:xfrm>
          <a:off x="0" y="0"/>
          <a:ext cx="0" cy="0"/>
          <a:chOff x="0" y="0"/>
          <a:chExt cx="0" cy="0"/>
        </a:xfrm>
      </p:grpSpPr>
      <p:sp>
        <p:nvSpPr>
          <p:cNvPr id="1734" name="Google Shape;1734;p56"/>
          <p:cNvSpPr txBox="1">
            <a:spLocks noGrp="1"/>
          </p:cNvSpPr>
          <p:nvPr>
            <p:ph type="title"/>
          </p:nvPr>
        </p:nvSpPr>
        <p:spPr>
          <a:xfrm>
            <a:off x="1124894" y="340213"/>
            <a:ext cx="12026511" cy="422379"/>
          </a:xfrm>
          <a:prstGeom prst="rect">
            <a:avLst/>
          </a:prstGeom>
          <a:noFill/>
          <a:ln>
            <a:noFill/>
          </a:ln>
        </p:spPr>
        <p:txBody>
          <a:bodyPr spcFirstLastPara="1" wrap="square" lIns="0" tIns="0" rIns="0" bIns="0" anchor="t" anchorCtr="0">
            <a:noAutofit/>
          </a:bodyPr>
          <a:lstStyle/>
          <a:p>
            <a:r>
              <a:rPr lang="en-AU" sz="2800" b="1" dirty="0">
                <a:solidFill>
                  <a:srgbClr val="3E2C56"/>
                </a:solidFill>
                <a:latin typeface="Arial"/>
                <a:ea typeface="Arial"/>
                <a:cs typeface="Arial"/>
                <a:sym typeface="Arial"/>
              </a:rPr>
              <a:t>1) Choosing the right type of data</a:t>
            </a:r>
            <a:endParaRPr sz="2800" b="1" dirty="0">
              <a:solidFill>
                <a:srgbClr val="3E2C56"/>
              </a:solidFill>
              <a:latin typeface="Arial"/>
              <a:ea typeface="Arial"/>
              <a:cs typeface="Arial"/>
              <a:sym typeface="Arial"/>
            </a:endParaRPr>
          </a:p>
        </p:txBody>
      </p:sp>
      <p:sp>
        <p:nvSpPr>
          <p:cNvPr id="26" name="TextBox 25">
            <a:extLst>
              <a:ext uri="{FF2B5EF4-FFF2-40B4-BE49-F238E27FC236}">
                <a16:creationId xmlns:a16="http://schemas.microsoft.com/office/drawing/2014/main" id="{75F7DFE6-A39B-414D-8E11-FB84E77880E3}"/>
              </a:ext>
            </a:extLst>
          </p:cNvPr>
          <p:cNvSpPr txBox="1"/>
          <p:nvPr/>
        </p:nvSpPr>
        <p:spPr>
          <a:xfrm>
            <a:off x="582338" y="1047012"/>
            <a:ext cx="11622918" cy="4462760"/>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Firstly</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 is important to identify what type of workforce data you need using the spectrum provided below.</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892175" marR="0" lvl="0" algn="l" defTabSz="914400" rtl="0" eaLnBrk="1" fontAlgn="auto" latinLnBrk="0" hangingPunct="1">
              <a:lnSpc>
                <a:spcPct val="100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Secondly</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your response to the question above, consider what types of data will support the outcome 	you’re trying to achieve</a:t>
            </a:r>
            <a:r>
              <a:rPr lang="en-US" sz="1600" dirty="0">
                <a:solidFill>
                  <a:prstClr val="black"/>
                </a:solidFill>
                <a:latin typeface="Arial" panose="020B0604020202020204" pitchFamily="34" charset="0"/>
                <a:cs typeface="Arial" panose="020B0604020202020204" pitchFamily="34" charset="0"/>
              </a:rPr>
              <a:t>.</a:t>
            </a:r>
          </a:p>
          <a:p>
            <a:pPr marL="892175" marR="0" lvl="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4" name="Group 13" descr="This object is a workforce data spectrum that helps you determine whether the type of data you need is for reporting or analytics and research.">
            <a:extLst>
              <a:ext uri="{FF2B5EF4-FFF2-40B4-BE49-F238E27FC236}">
                <a16:creationId xmlns:a16="http://schemas.microsoft.com/office/drawing/2014/main" id="{B4F0DC0D-5F5A-4449-AAAE-AE9638F65DC6}"/>
              </a:ext>
            </a:extLst>
          </p:cNvPr>
          <p:cNvGrpSpPr/>
          <p:nvPr/>
        </p:nvGrpSpPr>
        <p:grpSpPr>
          <a:xfrm>
            <a:off x="1573164" y="1465599"/>
            <a:ext cx="10250522" cy="1353170"/>
            <a:chOff x="1571364" y="2151541"/>
            <a:chExt cx="10250522" cy="1373540"/>
          </a:xfrm>
        </p:grpSpPr>
        <p:sp>
          <p:nvSpPr>
            <p:cNvPr id="9" name="Rectangle 8">
              <a:extLst>
                <a:ext uri="{FF2B5EF4-FFF2-40B4-BE49-F238E27FC236}">
                  <a16:creationId xmlns:a16="http://schemas.microsoft.com/office/drawing/2014/main" id="{CF83D6E2-D8C5-441E-81CF-1F81E57C6E27}"/>
                </a:ext>
              </a:extLst>
            </p:cNvPr>
            <p:cNvSpPr/>
            <p:nvPr/>
          </p:nvSpPr>
          <p:spPr>
            <a:xfrm>
              <a:off x="1571364" y="2151541"/>
              <a:ext cx="10250522" cy="1209039"/>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E1EA460-3CE4-44F6-BE69-743E517D81A7}"/>
                </a:ext>
              </a:extLst>
            </p:cNvPr>
            <p:cNvSpPr txBox="1"/>
            <p:nvPr/>
          </p:nvSpPr>
          <p:spPr>
            <a:xfrm>
              <a:off x="1683603" y="2610972"/>
              <a:ext cx="4884921" cy="914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783875"/>
                  </a:solidFill>
                  <a:effectLst/>
                  <a:uLnTx/>
                  <a:uFillTx/>
                  <a:latin typeface="Arial" panose="020B0604020202020204" pitchFamily="34" charset="0"/>
                  <a:ea typeface="+mn-ea"/>
                  <a:cs typeface="Arial" panose="020B0604020202020204" pitchFamily="34" charset="0"/>
                </a:rPr>
                <a:t>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783875"/>
                  </a:solidFill>
                  <a:effectLst/>
                  <a:uLnTx/>
                  <a:uFillTx/>
                  <a:latin typeface="Arial" panose="020B0604020202020204" pitchFamily="34" charset="0"/>
                  <a:ea typeface="+mn-ea"/>
                  <a:cs typeface="Arial" panose="020B0604020202020204" pitchFamily="34" charset="0"/>
                </a:rPr>
                <a:t>Purpose</a:t>
              </a:r>
              <a:r>
                <a:rPr kumimoji="0" lang="en-AU" sz="1200" b="0" i="0" u="none" strike="noStrike" kern="1200" cap="none" spc="0" normalizeH="0" baseline="0" noProof="0" dirty="0">
                  <a:ln>
                    <a:noFill/>
                  </a:ln>
                  <a:solidFill>
                    <a:srgbClr val="783875"/>
                  </a:solidFill>
                  <a:effectLst/>
                  <a:uLnTx/>
                  <a:uFillTx/>
                  <a:latin typeface="Arial" panose="020B0604020202020204" pitchFamily="34" charset="0"/>
                  <a:ea typeface="+mn-ea"/>
                  <a:cs typeface="Arial" panose="020B0604020202020204" pitchFamily="34" charset="0"/>
                </a:rPr>
                <a:t>: To provide an update on progress using data or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783875"/>
                  </a:solidFill>
                  <a:effectLst/>
                  <a:uLnTx/>
                  <a:uFillTx/>
                  <a:latin typeface="Arial" panose="020B0604020202020204" pitchFamily="34" charset="0"/>
                  <a:ea typeface="+mn-ea"/>
                  <a:cs typeface="Arial" panose="020B0604020202020204" pitchFamily="34" charset="0"/>
                </a:rPr>
                <a:t>Outcome</a:t>
              </a:r>
              <a:r>
                <a:rPr kumimoji="0" lang="en-AU" sz="1200" b="0" i="0" u="none" strike="noStrike" kern="1200" cap="none" spc="0" normalizeH="0" baseline="0" noProof="0" dirty="0">
                  <a:ln>
                    <a:noFill/>
                  </a:ln>
                  <a:solidFill>
                    <a:srgbClr val="783875"/>
                  </a:solidFill>
                  <a:effectLst/>
                  <a:uLnTx/>
                  <a:uFillTx/>
                  <a:latin typeface="Arial" panose="020B0604020202020204" pitchFamily="34" charset="0"/>
                  <a:ea typeface="+mn-ea"/>
                  <a:cs typeface="Arial" panose="020B0604020202020204" pitchFamily="34" charset="0"/>
                </a:rPr>
                <a:t>: Endorsement to proceed and/or secure more funding</a:t>
              </a:r>
            </a:p>
          </p:txBody>
        </p:sp>
        <p:sp>
          <p:nvSpPr>
            <p:cNvPr id="27" name="TextBox 26">
              <a:extLst>
                <a:ext uri="{FF2B5EF4-FFF2-40B4-BE49-F238E27FC236}">
                  <a16:creationId xmlns:a16="http://schemas.microsoft.com/office/drawing/2014/main" id="{9652B6EC-113E-4136-AB03-60DFCE6870B2}"/>
                </a:ext>
              </a:extLst>
            </p:cNvPr>
            <p:cNvSpPr txBox="1"/>
            <p:nvPr/>
          </p:nvSpPr>
          <p:spPr>
            <a:xfrm>
              <a:off x="6477756" y="2589993"/>
              <a:ext cx="5246915" cy="71854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158AB"/>
                  </a:solidFill>
                  <a:effectLst/>
                  <a:uLnTx/>
                  <a:uFillTx/>
                  <a:latin typeface="Arial" panose="020B0604020202020204" pitchFamily="34" charset="0"/>
                  <a:ea typeface="+mn-ea"/>
                  <a:cs typeface="Arial" panose="020B0604020202020204" pitchFamily="34" charset="0"/>
                </a:rPr>
                <a:t>Analytics/ Research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158AB"/>
                  </a:solidFill>
                  <a:effectLst/>
                  <a:uLnTx/>
                  <a:uFillTx/>
                  <a:latin typeface="Arial" panose="020B0604020202020204" pitchFamily="34" charset="0"/>
                  <a:ea typeface="+mn-ea"/>
                  <a:cs typeface="Arial" panose="020B0604020202020204" pitchFamily="34" charset="0"/>
                </a:rPr>
                <a:t>Purpose</a:t>
              </a:r>
              <a:r>
                <a:rPr kumimoji="0" lang="en-AU" sz="1200" b="0" i="0" u="none" strike="noStrike" kern="1200" cap="none" spc="0" normalizeH="0" baseline="0" noProof="0" dirty="0">
                  <a:ln>
                    <a:noFill/>
                  </a:ln>
                  <a:solidFill>
                    <a:srgbClr val="0158AB"/>
                  </a:solidFill>
                  <a:effectLst/>
                  <a:uLnTx/>
                  <a:uFillTx/>
                  <a:latin typeface="Arial" panose="020B0604020202020204" pitchFamily="34" charset="0"/>
                  <a:ea typeface="+mn-ea"/>
                  <a:cs typeface="Arial" panose="020B0604020202020204" pitchFamily="34" charset="0"/>
                </a:rPr>
                <a:t>: To provide workforce insights to open up a conversation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158AB"/>
                  </a:solidFill>
                  <a:effectLst/>
                  <a:uLnTx/>
                  <a:uFillTx/>
                  <a:latin typeface="Arial" panose="020B0604020202020204" pitchFamily="34" charset="0"/>
                  <a:ea typeface="+mn-ea"/>
                  <a:cs typeface="Arial" panose="020B0604020202020204" pitchFamily="34" charset="0"/>
                </a:rPr>
                <a:t>Outcome</a:t>
              </a:r>
              <a:r>
                <a:rPr kumimoji="0" lang="en-AU" sz="1200" b="0" i="0" u="none" strike="noStrike" kern="1200" cap="none" spc="0" normalizeH="0" baseline="0" noProof="0" dirty="0">
                  <a:ln>
                    <a:noFill/>
                  </a:ln>
                  <a:solidFill>
                    <a:srgbClr val="0158AB"/>
                  </a:solidFill>
                  <a:effectLst/>
                  <a:uLnTx/>
                  <a:uFillTx/>
                  <a:latin typeface="Arial" panose="020B0604020202020204" pitchFamily="34" charset="0"/>
                  <a:ea typeface="+mn-ea"/>
                  <a:cs typeface="Arial" panose="020B0604020202020204" pitchFamily="34" charset="0"/>
                </a:rPr>
                <a:t>: Agree to support initiatives, implementation and/or action plan</a:t>
              </a:r>
            </a:p>
          </p:txBody>
        </p:sp>
        <p:grpSp>
          <p:nvGrpSpPr>
            <p:cNvPr id="13" name="Group 12">
              <a:extLst>
                <a:ext uri="{FF2B5EF4-FFF2-40B4-BE49-F238E27FC236}">
                  <a16:creationId xmlns:a16="http://schemas.microsoft.com/office/drawing/2014/main" id="{22B91D8E-BA11-4FC1-8039-A7AC72ED5AE7}"/>
                </a:ext>
              </a:extLst>
            </p:cNvPr>
            <p:cNvGrpSpPr/>
            <p:nvPr/>
          </p:nvGrpSpPr>
          <p:grpSpPr>
            <a:xfrm>
              <a:off x="1774371" y="2256053"/>
              <a:ext cx="9853085" cy="418021"/>
              <a:chOff x="1774371" y="2256053"/>
              <a:chExt cx="9853085" cy="418021"/>
            </a:xfrm>
          </p:grpSpPr>
          <p:sp>
            <p:nvSpPr>
              <p:cNvPr id="12" name="Arrow: Left 11">
                <a:extLst>
                  <a:ext uri="{FF2B5EF4-FFF2-40B4-BE49-F238E27FC236}">
                    <a16:creationId xmlns:a16="http://schemas.microsoft.com/office/drawing/2014/main" id="{171E61DD-AB10-4E94-9754-AF4631C3C639}"/>
                  </a:ext>
                </a:extLst>
              </p:cNvPr>
              <p:cNvSpPr/>
              <p:nvPr/>
            </p:nvSpPr>
            <p:spPr>
              <a:xfrm>
                <a:off x="1774371" y="2256053"/>
                <a:ext cx="5246915" cy="418021"/>
              </a:xfrm>
              <a:prstGeom prst="leftArrow">
                <a:avLst/>
              </a:prstGeom>
              <a:gradFill flip="none" rotWithShape="1">
                <a:gsLst>
                  <a:gs pos="100000">
                    <a:srgbClr val="783875"/>
                  </a:gs>
                  <a:gs pos="100000">
                    <a:schemeClr val="accent1">
                      <a:lumMod val="45000"/>
                      <a:lumOff val="55000"/>
                    </a:schemeClr>
                  </a:gs>
                  <a:gs pos="0">
                    <a:schemeClr val="accent1">
                      <a:lumMod val="45000"/>
                      <a:lumOff val="55000"/>
                    </a:schemeClr>
                  </a:gs>
                  <a:gs pos="100000">
                    <a:schemeClr val="accent1">
                      <a:lumMod val="30000"/>
                      <a:lumOff val="70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row: Left 27">
                <a:extLst>
                  <a:ext uri="{FF2B5EF4-FFF2-40B4-BE49-F238E27FC236}">
                    <a16:creationId xmlns:a16="http://schemas.microsoft.com/office/drawing/2014/main" id="{EE6C1B2E-051A-4987-BA74-9F9B685FD719}"/>
                  </a:ext>
                </a:extLst>
              </p:cNvPr>
              <p:cNvSpPr/>
              <p:nvPr/>
            </p:nvSpPr>
            <p:spPr>
              <a:xfrm rot="10800000">
                <a:off x="6380541" y="2256053"/>
                <a:ext cx="5246915" cy="418021"/>
              </a:xfrm>
              <a:prstGeom prst="leftArrow">
                <a:avLst/>
              </a:prstGeom>
              <a:gradFill flip="none" rotWithShape="1">
                <a:gsLst>
                  <a:gs pos="0">
                    <a:srgbClr val="0158AB"/>
                  </a:gs>
                  <a:gs pos="100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 name="Group 16">
            <a:extLst>
              <a:ext uri="{FF2B5EF4-FFF2-40B4-BE49-F238E27FC236}">
                <a16:creationId xmlns:a16="http://schemas.microsoft.com/office/drawing/2014/main" id="{D25ABE19-E6EB-48AD-A701-4B1E99C505DA}"/>
              </a:ext>
              <a:ext uri="{C183D7F6-B498-43B3-948B-1728B52AA6E4}">
                <adec:decorative xmlns:adec="http://schemas.microsoft.com/office/drawing/2017/decorative" val="1"/>
              </a:ext>
            </a:extLst>
          </p:cNvPr>
          <p:cNvGrpSpPr/>
          <p:nvPr/>
        </p:nvGrpSpPr>
        <p:grpSpPr>
          <a:xfrm>
            <a:off x="637920" y="1057473"/>
            <a:ext cx="1090778" cy="739596"/>
            <a:chOff x="515232" y="4854077"/>
            <a:chExt cx="1090778" cy="739596"/>
          </a:xfrm>
        </p:grpSpPr>
        <p:sp>
          <p:nvSpPr>
            <p:cNvPr id="16" name="Oval 15">
              <a:extLst>
                <a:ext uri="{FF2B5EF4-FFF2-40B4-BE49-F238E27FC236}">
                  <a16:creationId xmlns:a16="http://schemas.microsoft.com/office/drawing/2014/main" id="{85F6CC94-B3D6-423F-A509-0CEE1B482517}"/>
                </a:ext>
              </a:extLst>
            </p:cNvPr>
            <p:cNvSpPr/>
            <p:nvPr/>
          </p:nvSpPr>
          <p:spPr>
            <a:xfrm>
              <a:off x="515232" y="4854077"/>
              <a:ext cx="751801" cy="739596"/>
            </a:xfrm>
            <a:prstGeom prst="ellipse">
              <a:avLst/>
            </a:prstGeom>
            <a:solidFill>
              <a:srgbClr val="13D0CA"/>
            </a:solidFill>
            <a:ln>
              <a:solidFill>
                <a:srgbClr val="13D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E0A4558-9EC5-4C98-B389-41C7EC84B506}"/>
                </a:ext>
              </a:extLst>
            </p:cNvPr>
            <p:cNvSpPr txBox="1"/>
            <p:nvPr/>
          </p:nvSpPr>
          <p:spPr>
            <a:xfrm>
              <a:off x="698675" y="4918712"/>
              <a:ext cx="9073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p>
          </p:txBody>
        </p:sp>
      </p:grpSp>
      <p:grpSp>
        <p:nvGrpSpPr>
          <p:cNvPr id="34" name="Group 33">
            <a:extLst>
              <a:ext uri="{FF2B5EF4-FFF2-40B4-BE49-F238E27FC236}">
                <a16:creationId xmlns:a16="http://schemas.microsoft.com/office/drawing/2014/main" id="{E51C8032-0F02-4D1F-9703-037B77A55855}"/>
              </a:ext>
              <a:ext uri="{C183D7F6-B498-43B3-948B-1728B52AA6E4}">
                <adec:decorative xmlns:adec="http://schemas.microsoft.com/office/drawing/2017/decorative" val="1"/>
              </a:ext>
            </a:extLst>
          </p:cNvPr>
          <p:cNvGrpSpPr/>
          <p:nvPr/>
        </p:nvGrpSpPr>
        <p:grpSpPr>
          <a:xfrm>
            <a:off x="645563" y="2949319"/>
            <a:ext cx="1083135" cy="739596"/>
            <a:chOff x="515232" y="4854077"/>
            <a:chExt cx="1083135" cy="739596"/>
          </a:xfrm>
        </p:grpSpPr>
        <p:sp>
          <p:nvSpPr>
            <p:cNvPr id="35" name="Oval 34">
              <a:extLst>
                <a:ext uri="{FF2B5EF4-FFF2-40B4-BE49-F238E27FC236}">
                  <a16:creationId xmlns:a16="http://schemas.microsoft.com/office/drawing/2014/main" id="{FBF3CD35-92D8-4E1E-8847-EEAD06D59A19}"/>
                </a:ext>
              </a:extLst>
            </p:cNvPr>
            <p:cNvSpPr/>
            <p:nvPr/>
          </p:nvSpPr>
          <p:spPr>
            <a:xfrm>
              <a:off x="515232" y="4854077"/>
              <a:ext cx="751801" cy="739596"/>
            </a:xfrm>
            <a:prstGeom prst="ellipse">
              <a:avLst/>
            </a:prstGeom>
            <a:solidFill>
              <a:srgbClr val="13D0CA"/>
            </a:solidFill>
            <a:ln>
              <a:solidFill>
                <a:srgbClr val="13D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9127953B-C93C-4BF4-AB68-64DEF66A70B2}"/>
                </a:ext>
              </a:extLst>
            </p:cNvPr>
            <p:cNvSpPr txBox="1"/>
            <p:nvPr/>
          </p:nvSpPr>
          <p:spPr>
            <a:xfrm>
              <a:off x="691032" y="4931487"/>
              <a:ext cx="9073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a:t>
              </a:r>
            </a:p>
          </p:txBody>
        </p:sp>
      </p:grpSp>
      <p:graphicFrame>
        <p:nvGraphicFramePr>
          <p:cNvPr id="1740" name="Google Shape;1740;p56"/>
          <p:cNvGraphicFramePr/>
          <p:nvPr>
            <p:extLst>
              <p:ext uri="{D42A27DB-BD31-4B8C-83A1-F6EECF244321}">
                <p14:modId xmlns:p14="http://schemas.microsoft.com/office/powerpoint/2010/main" val="1645982102"/>
              </p:ext>
            </p:extLst>
          </p:nvPr>
        </p:nvGraphicFramePr>
        <p:xfrm>
          <a:off x="1573164" y="3605867"/>
          <a:ext cx="10250523" cy="2319825"/>
        </p:xfrm>
        <a:graphic>
          <a:graphicData uri="http://schemas.openxmlformats.org/drawingml/2006/table">
            <a:tbl>
              <a:tblPr firstRow="1" bandRow="1">
                <a:noFill/>
              </a:tblPr>
              <a:tblGrid>
                <a:gridCol w="2739379">
                  <a:extLst>
                    <a:ext uri="{9D8B030D-6E8A-4147-A177-3AD203B41FA5}">
                      <a16:colId xmlns:a16="http://schemas.microsoft.com/office/drawing/2014/main" val="4101337408"/>
                    </a:ext>
                  </a:extLst>
                </a:gridCol>
                <a:gridCol w="1796143">
                  <a:extLst>
                    <a:ext uri="{9D8B030D-6E8A-4147-A177-3AD203B41FA5}">
                      <a16:colId xmlns:a16="http://schemas.microsoft.com/office/drawing/2014/main" val="20000"/>
                    </a:ext>
                  </a:extLst>
                </a:gridCol>
                <a:gridCol w="1926771">
                  <a:extLst>
                    <a:ext uri="{9D8B030D-6E8A-4147-A177-3AD203B41FA5}">
                      <a16:colId xmlns:a16="http://schemas.microsoft.com/office/drawing/2014/main" val="20001"/>
                    </a:ext>
                  </a:extLst>
                </a:gridCol>
                <a:gridCol w="1933341">
                  <a:extLst>
                    <a:ext uri="{9D8B030D-6E8A-4147-A177-3AD203B41FA5}">
                      <a16:colId xmlns:a16="http://schemas.microsoft.com/office/drawing/2014/main" val="20002"/>
                    </a:ext>
                  </a:extLst>
                </a:gridCol>
                <a:gridCol w="1854889">
                  <a:extLst>
                    <a:ext uri="{9D8B030D-6E8A-4147-A177-3AD203B41FA5}">
                      <a16:colId xmlns:a16="http://schemas.microsoft.com/office/drawing/2014/main" val="20003"/>
                    </a:ext>
                  </a:extLst>
                </a:gridCol>
              </a:tblGrid>
              <a:tr h="277780">
                <a:tc>
                  <a:txBody>
                    <a:bodyPr/>
                    <a:lstStyle/>
                    <a:p>
                      <a:pPr marL="0" marR="0" lvl="0" indent="0" algn="ctr" rtl="0">
                        <a:spcBef>
                          <a:spcPts val="0"/>
                        </a:spcBef>
                        <a:spcAft>
                          <a:spcPts val="0"/>
                        </a:spcAft>
                        <a:buNone/>
                      </a:pPr>
                      <a:r>
                        <a:rPr lang="en-US" sz="1400" b="1" dirty="0">
                          <a:solidFill>
                            <a:schemeClr val="tx1"/>
                          </a:solidFill>
                          <a:latin typeface="Arial" panose="020B0604020202020204" pitchFamily="34" charset="0"/>
                          <a:cs typeface="Arial" panose="020B0604020202020204" pitchFamily="34" charset="0"/>
                        </a:rPr>
                        <a:t>Type of data</a:t>
                      </a:r>
                    </a:p>
                  </a:txBody>
                  <a:tcPr marL="112533" marR="112533" marT="42200" marB="422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D0CA"/>
                    </a:solidFill>
                  </a:tcPr>
                </a:tc>
                <a:tc>
                  <a:txBody>
                    <a:bodyPr/>
                    <a:lstStyle/>
                    <a:p>
                      <a:pPr marL="0" marR="0" lvl="0" indent="0" algn="ctr" rtl="0">
                        <a:spcBef>
                          <a:spcPts val="0"/>
                        </a:spcBef>
                        <a:spcAft>
                          <a:spcPts val="0"/>
                        </a:spcAft>
                        <a:buNone/>
                      </a:pPr>
                      <a:r>
                        <a:rPr lang="en-AU" sz="1400" b="1" dirty="0">
                          <a:solidFill>
                            <a:schemeClr val="tx1"/>
                          </a:solidFill>
                          <a:latin typeface="Arial" panose="020B0604020202020204" pitchFamily="34" charset="0"/>
                          <a:cs typeface="Arial" panose="020B0604020202020204" pitchFamily="34" charset="0"/>
                        </a:rPr>
                        <a:t>Descriptive</a:t>
                      </a:r>
                    </a:p>
                  </a:txBody>
                  <a:tcPr marL="112533" marR="112533" marT="42200" marB="422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D0CA"/>
                    </a:solidFill>
                  </a:tcPr>
                </a:tc>
                <a:tc>
                  <a:txBody>
                    <a:bodyPr/>
                    <a:lstStyle/>
                    <a:p>
                      <a:pPr marL="0" marR="0" lvl="0" indent="0" algn="ctr" rtl="0">
                        <a:spcBef>
                          <a:spcPts val="0"/>
                        </a:spcBef>
                        <a:spcAft>
                          <a:spcPts val="0"/>
                        </a:spcAft>
                        <a:buNone/>
                      </a:pPr>
                      <a:r>
                        <a:rPr lang="en-AU" sz="1400" b="1" dirty="0">
                          <a:solidFill>
                            <a:schemeClr val="tx1"/>
                          </a:solidFill>
                          <a:latin typeface="Arial" panose="020B0604020202020204" pitchFamily="34" charset="0"/>
                          <a:cs typeface="Arial" panose="020B0604020202020204" pitchFamily="34" charset="0"/>
                        </a:rPr>
                        <a:t>Diagnostic</a:t>
                      </a:r>
                    </a:p>
                  </a:txBody>
                  <a:tcPr marL="112533" marR="112533" marT="42200" marB="422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D0CA"/>
                    </a:solidFill>
                  </a:tcPr>
                </a:tc>
                <a:tc>
                  <a:txBody>
                    <a:bodyPr/>
                    <a:lstStyle/>
                    <a:p>
                      <a:pPr marL="0" marR="0" lvl="0" indent="0" algn="ctr" rtl="0">
                        <a:spcBef>
                          <a:spcPts val="0"/>
                        </a:spcBef>
                        <a:spcAft>
                          <a:spcPts val="0"/>
                        </a:spcAft>
                        <a:buNone/>
                      </a:pPr>
                      <a:r>
                        <a:rPr lang="en-AU" sz="1400" b="1" dirty="0">
                          <a:solidFill>
                            <a:schemeClr val="tx1"/>
                          </a:solidFill>
                          <a:latin typeface="Arial" panose="020B0604020202020204" pitchFamily="34" charset="0"/>
                          <a:cs typeface="Arial" panose="020B0604020202020204" pitchFamily="34" charset="0"/>
                        </a:rPr>
                        <a:t>Predictive</a:t>
                      </a:r>
                    </a:p>
                  </a:txBody>
                  <a:tcPr marL="112533" marR="112533" marT="42200" marB="422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D0CA"/>
                    </a:solidFill>
                  </a:tcPr>
                </a:tc>
                <a:tc>
                  <a:txBody>
                    <a:bodyPr/>
                    <a:lstStyle/>
                    <a:p>
                      <a:pPr marL="0" marR="0" lvl="0" indent="0" algn="ctr" rtl="0">
                        <a:spcBef>
                          <a:spcPts val="0"/>
                        </a:spcBef>
                        <a:spcAft>
                          <a:spcPts val="0"/>
                        </a:spcAft>
                        <a:buNone/>
                      </a:pPr>
                      <a:r>
                        <a:rPr lang="en-AU" sz="1400" b="1" dirty="0">
                          <a:solidFill>
                            <a:schemeClr val="tx1"/>
                          </a:solidFill>
                          <a:latin typeface="Arial" panose="020B0604020202020204" pitchFamily="34" charset="0"/>
                          <a:cs typeface="Arial" panose="020B0604020202020204" pitchFamily="34" charset="0"/>
                        </a:rPr>
                        <a:t>Prescriptive</a:t>
                      </a:r>
                    </a:p>
                  </a:txBody>
                  <a:tcPr marL="112533" marR="112533" marT="42200" marB="422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D0CA"/>
                    </a:solidFill>
                  </a:tcPr>
                </a:tc>
                <a:extLst>
                  <a:ext uri="{0D108BD9-81ED-4DB2-BD59-A6C34878D82A}">
                    <a16:rowId xmlns:a16="http://schemas.microsoft.com/office/drawing/2014/main" val="10000"/>
                  </a:ext>
                </a:extLst>
              </a:tr>
              <a:tr h="277780">
                <a:tc>
                  <a:txBody>
                    <a:bodyPr/>
                    <a:lstStyle/>
                    <a:p>
                      <a:pPr marL="0" marR="0" lvl="0" indent="0" algn="ctr" rtl="0">
                        <a:spcBef>
                          <a:spcPts val="0"/>
                        </a:spcBef>
                        <a:spcAft>
                          <a:spcPts val="0"/>
                        </a:spcAft>
                        <a:buNone/>
                      </a:pPr>
                      <a:r>
                        <a:rPr lang="en-US" sz="1100" dirty="0">
                          <a:solidFill>
                            <a:schemeClr val="tx1"/>
                          </a:solidFill>
                          <a:latin typeface="Arial" panose="020B0604020202020204" pitchFamily="34" charset="0"/>
                          <a:cs typeface="Arial" panose="020B0604020202020204" pitchFamily="34" charset="0"/>
                        </a:rPr>
                        <a:t>Focus</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dirty="0">
                          <a:solidFill>
                            <a:schemeClr val="tx1"/>
                          </a:solidFill>
                          <a:latin typeface="Arial" panose="020B0604020202020204" pitchFamily="34" charset="0"/>
                          <a:cs typeface="Arial" panose="020B0604020202020204" pitchFamily="34" charset="0"/>
                        </a:rPr>
                        <a:t>Hindsight</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a:solidFill>
                            <a:schemeClr val="tx1"/>
                          </a:solidFill>
                          <a:latin typeface="Arial" panose="020B0604020202020204" pitchFamily="34" charset="0"/>
                          <a:cs typeface="Arial" panose="020B0604020202020204" pitchFamily="34" charset="0"/>
                        </a:rPr>
                        <a:t>Insight</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a:solidFill>
                            <a:schemeClr val="tx1"/>
                          </a:solidFill>
                          <a:latin typeface="Arial" panose="020B0604020202020204" pitchFamily="34" charset="0"/>
                          <a:cs typeface="Arial" panose="020B0604020202020204" pitchFamily="34" charset="0"/>
                        </a:rPr>
                        <a:t>Foresight</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a:solidFill>
                            <a:schemeClr val="tx1"/>
                          </a:solidFill>
                          <a:latin typeface="Arial" panose="020B0604020202020204" pitchFamily="34" charset="0"/>
                          <a:cs typeface="Arial" panose="020B0604020202020204" pitchFamily="34" charset="0"/>
                        </a:rPr>
                        <a:t>Simulation</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extLst>
                  <a:ext uri="{0D108BD9-81ED-4DB2-BD59-A6C34878D82A}">
                    <a16:rowId xmlns:a16="http://schemas.microsoft.com/office/drawing/2014/main" val="10001"/>
                  </a:ext>
                </a:extLst>
              </a:tr>
              <a:tr h="277780">
                <a:tc>
                  <a:txBody>
                    <a:bodyPr/>
                    <a:lstStyle/>
                    <a:p>
                      <a:pPr marL="0" marR="0" lvl="0" indent="0" algn="ctr" rtl="0">
                        <a:spcBef>
                          <a:spcPts val="0"/>
                        </a:spcBef>
                        <a:spcAft>
                          <a:spcPts val="0"/>
                        </a:spcAft>
                        <a:buNone/>
                      </a:pPr>
                      <a:r>
                        <a:rPr lang="en-AU" sz="1100">
                          <a:solidFill>
                            <a:schemeClr val="tx1"/>
                          </a:solidFill>
                          <a:latin typeface="Arial" panose="020B0604020202020204" pitchFamily="34" charset="0"/>
                          <a:cs typeface="Arial" panose="020B0604020202020204" pitchFamily="34" charset="0"/>
                        </a:rPr>
                        <a:t>Description of what it will tell</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dirty="0">
                          <a:solidFill>
                            <a:schemeClr val="tx1"/>
                          </a:solidFill>
                          <a:latin typeface="Arial" panose="020B0604020202020204" pitchFamily="34" charset="0"/>
                          <a:cs typeface="Arial" panose="020B0604020202020204" pitchFamily="34" charset="0"/>
                        </a:rPr>
                        <a:t>What happened</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dirty="0">
                          <a:solidFill>
                            <a:schemeClr val="tx1"/>
                          </a:solidFill>
                          <a:latin typeface="Arial" panose="020B0604020202020204" pitchFamily="34" charset="0"/>
                          <a:cs typeface="Arial" panose="020B0604020202020204" pitchFamily="34" charset="0"/>
                        </a:rPr>
                        <a:t>What made it happen</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a:solidFill>
                            <a:schemeClr val="tx1"/>
                          </a:solidFill>
                          <a:latin typeface="Arial" panose="020B0604020202020204" pitchFamily="34" charset="0"/>
                          <a:cs typeface="Arial" panose="020B0604020202020204" pitchFamily="34" charset="0"/>
                        </a:rPr>
                        <a:t>What will happen</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a:solidFill>
                            <a:schemeClr val="tx1"/>
                          </a:solidFill>
                          <a:latin typeface="Arial" panose="020B0604020202020204" pitchFamily="34" charset="0"/>
                          <a:cs typeface="Arial" panose="020B0604020202020204" pitchFamily="34" charset="0"/>
                        </a:rPr>
                        <a:t>What should we do</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extLst>
                  <a:ext uri="{0D108BD9-81ED-4DB2-BD59-A6C34878D82A}">
                    <a16:rowId xmlns:a16="http://schemas.microsoft.com/office/drawing/2014/main" val="10002"/>
                  </a:ext>
                </a:extLst>
              </a:tr>
              <a:tr h="433765">
                <a:tc>
                  <a:txBody>
                    <a:bodyPr/>
                    <a:lstStyle/>
                    <a:p>
                      <a:pPr marL="0" marR="0" lvl="0" indent="0" algn="ctr" rtl="0">
                        <a:spcBef>
                          <a:spcPts val="0"/>
                        </a:spcBef>
                        <a:spcAft>
                          <a:spcPts val="0"/>
                        </a:spcAft>
                        <a:buNone/>
                      </a:pPr>
                      <a:r>
                        <a:rPr lang="en-US" sz="1100" dirty="0">
                          <a:solidFill>
                            <a:schemeClr val="tx1"/>
                          </a:solidFill>
                          <a:latin typeface="Arial" panose="020B0604020202020204" pitchFamily="34" charset="0"/>
                          <a:cs typeface="Arial" panose="020B0604020202020204" pitchFamily="34" charset="0"/>
                        </a:rPr>
                        <a:t>Outcome it achieves</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Input: </a:t>
                      </a:r>
                      <a:r>
                        <a:rPr lang="en-AU" sz="1100" dirty="0">
                          <a:solidFill>
                            <a:schemeClr val="tx1"/>
                          </a:solidFill>
                          <a:latin typeface="Arial" panose="020B0604020202020204" pitchFamily="34" charset="0"/>
                          <a:cs typeface="Arial" panose="020B0604020202020204" pitchFamily="34" charset="0"/>
                        </a:rPr>
                        <a:t>Information</a:t>
                      </a:r>
                    </a:p>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Output: </a:t>
                      </a:r>
                      <a:r>
                        <a:rPr lang="en-AU" sz="1100" dirty="0">
                          <a:solidFill>
                            <a:schemeClr val="tx1"/>
                          </a:solidFill>
                          <a:latin typeface="Arial" panose="020B0604020202020204" pitchFamily="34" charset="0"/>
                          <a:cs typeface="Arial" panose="020B0604020202020204" pitchFamily="34" charset="0"/>
                        </a:rPr>
                        <a:t>Knowledge</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Input: </a:t>
                      </a:r>
                      <a:r>
                        <a:rPr lang="en-AU" sz="1100" b="0" dirty="0">
                          <a:solidFill>
                            <a:schemeClr val="tx1"/>
                          </a:solidFill>
                          <a:latin typeface="Arial" panose="020B0604020202020204" pitchFamily="34" charset="0"/>
                          <a:cs typeface="Arial" panose="020B0604020202020204" pitchFamily="34" charset="0"/>
                        </a:rPr>
                        <a:t>Knowledge</a:t>
                      </a:r>
                      <a:endParaRPr lang="en-AU" sz="1100" dirty="0">
                        <a:solidFill>
                          <a:schemeClr val="tx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Output: </a:t>
                      </a:r>
                      <a:r>
                        <a:rPr lang="en-AU" sz="1100" b="0" dirty="0">
                          <a:solidFill>
                            <a:schemeClr val="tx1"/>
                          </a:solidFill>
                          <a:latin typeface="Arial" panose="020B0604020202020204" pitchFamily="34" charset="0"/>
                          <a:cs typeface="Arial" panose="020B0604020202020204" pitchFamily="34" charset="0"/>
                        </a:rPr>
                        <a:t>Understanding</a:t>
                      </a: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Input: </a:t>
                      </a:r>
                      <a:r>
                        <a:rPr lang="en-AU" sz="1100" b="0" dirty="0">
                          <a:solidFill>
                            <a:schemeClr val="tx1"/>
                          </a:solidFill>
                          <a:latin typeface="Arial" panose="020B0604020202020204" pitchFamily="34" charset="0"/>
                          <a:cs typeface="Arial" panose="020B0604020202020204" pitchFamily="34" charset="0"/>
                        </a:rPr>
                        <a:t>Understanding</a:t>
                      </a:r>
                      <a:endParaRPr lang="en-AU" sz="1100" dirty="0">
                        <a:solidFill>
                          <a:schemeClr val="tx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Output: </a:t>
                      </a:r>
                      <a:r>
                        <a:rPr lang="en-AU" sz="1100" b="0" dirty="0">
                          <a:solidFill>
                            <a:schemeClr val="tx1"/>
                          </a:solidFill>
                          <a:latin typeface="Arial" panose="020B0604020202020204" pitchFamily="34" charset="0"/>
                          <a:cs typeface="Arial" panose="020B0604020202020204" pitchFamily="34" charset="0"/>
                        </a:rPr>
                        <a:t>Forecast</a:t>
                      </a: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Input: </a:t>
                      </a:r>
                      <a:r>
                        <a:rPr lang="en-AU" sz="1100" b="0" dirty="0">
                          <a:solidFill>
                            <a:schemeClr val="tx1"/>
                          </a:solidFill>
                          <a:latin typeface="Arial" panose="020B0604020202020204" pitchFamily="34" charset="0"/>
                          <a:cs typeface="Arial" panose="020B0604020202020204" pitchFamily="34" charset="0"/>
                        </a:rPr>
                        <a:t>Forecast</a:t>
                      </a:r>
                      <a:endParaRPr lang="en-AU" sz="1100" dirty="0">
                        <a:solidFill>
                          <a:schemeClr val="tx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Output: </a:t>
                      </a:r>
                      <a:r>
                        <a:rPr lang="en-AU" sz="1100" b="0" dirty="0">
                          <a:solidFill>
                            <a:schemeClr val="tx1"/>
                          </a:solidFill>
                          <a:latin typeface="Arial" panose="020B0604020202020204" pitchFamily="34" charset="0"/>
                          <a:cs typeface="Arial" panose="020B0604020202020204" pitchFamily="34" charset="0"/>
                        </a:rPr>
                        <a:t>Optimisation</a:t>
                      </a: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extLst>
                  <a:ext uri="{0D108BD9-81ED-4DB2-BD59-A6C34878D82A}">
                    <a16:rowId xmlns:a16="http://schemas.microsoft.com/office/drawing/2014/main" val="10003"/>
                  </a:ext>
                </a:extLst>
              </a:tr>
              <a:tr h="277780">
                <a:tc>
                  <a:txBody>
                    <a:bodyPr/>
                    <a:lstStyle/>
                    <a:p>
                      <a:pPr marL="0" marR="0" lvl="0" indent="0" algn="ctr" rtl="0">
                        <a:spcBef>
                          <a:spcPts val="0"/>
                        </a:spcBef>
                        <a:spcAft>
                          <a:spcPts val="0"/>
                        </a:spcAft>
                        <a:buNone/>
                      </a:pPr>
                      <a:r>
                        <a:rPr lang="en-US" sz="1100" b="0">
                          <a:solidFill>
                            <a:schemeClr val="tx1"/>
                          </a:solidFill>
                          <a:latin typeface="Arial" panose="020B0604020202020204" pitchFamily="34" charset="0"/>
                          <a:cs typeface="Arial" panose="020B0604020202020204" pitchFamily="34" charset="0"/>
                        </a:rPr>
                        <a:t>How it is represented</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Method: </a:t>
                      </a:r>
                      <a:r>
                        <a:rPr lang="en-AU" sz="1100" b="0" dirty="0">
                          <a:solidFill>
                            <a:schemeClr val="tx1"/>
                          </a:solidFill>
                          <a:latin typeface="Arial" panose="020B0604020202020204" pitchFamily="34" charset="0"/>
                          <a:cs typeface="Arial" panose="020B0604020202020204" pitchFamily="34" charset="0"/>
                        </a:rPr>
                        <a:t>Graphical</a:t>
                      </a: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Method: </a:t>
                      </a:r>
                      <a:r>
                        <a:rPr lang="en-AU" sz="1100" b="0" dirty="0">
                          <a:solidFill>
                            <a:schemeClr val="tx1"/>
                          </a:solidFill>
                          <a:latin typeface="Arial" panose="020B0604020202020204" pitchFamily="34" charset="0"/>
                          <a:cs typeface="Arial" panose="020B0604020202020204" pitchFamily="34" charset="0"/>
                        </a:rPr>
                        <a:t>Statistical</a:t>
                      </a: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Method: </a:t>
                      </a:r>
                      <a:r>
                        <a:rPr lang="en-AU" sz="1100" b="0" dirty="0">
                          <a:solidFill>
                            <a:schemeClr val="tx1"/>
                          </a:solidFill>
                          <a:latin typeface="Arial" panose="020B0604020202020204" pitchFamily="34" charset="0"/>
                          <a:cs typeface="Arial" panose="020B0604020202020204" pitchFamily="34" charset="0"/>
                        </a:rPr>
                        <a:t>Algorithm</a:t>
                      </a: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tc>
                  <a:txBody>
                    <a:bodyPr/>
                    <a:lstStyle/>
                    <a:p>
                      <a:pPr marL="0" marR="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Method: </a:t>
                      </a:r>
                      <a:r>
                        <a:rPr lang="en-AU" sz="1100" b="0" dirty="0">
                          <a:solidFill>
                            <a:schemeClr val="tx1"/>
                          </a:solidFill>
                          <a:latin typeface="Arial" panose="020B0604020202020204" pitchFamily="34" charset="0"/>
                          <a:cs typeface="Arial" panose="020B0604020202020204" pitchFamily="34" charset="0"/>
                        </a:rPr>
                        <a:t>Model</a:t>
                      </a: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8F6"/>
                    </a:solidFill>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AU" sz="1100" b="1" dirty="0">
                          <a:solidFill>
                            <a:schemeClr val="tx1"/>
                          </a:solidFill>
                          <a:latin typeface="Arial" panose="020B0604020202020204" pitchFamily="34" charset="0"/>
                          <a:cs typeface="Arial" panose="020B0604020202020204" pitchFamily="34" charset="0"/>
                        </a:rPr>
                        <a:t>List the pros and cons of the type of data you think will best support the outcomes you’re trying to achieve</a:t>
                      </a:r>
                      <a:r>
                        <a:rPr lang="en-AU" sz="1100" dirty="0">
                          <a:solidFill>
                            <a:schemeClr val="tx1"/>
                          </a:solidFill>
                          <a:latin typeface="Arial" panose="020B0604020202020204" pitchFamily="34" charset="0"/>
                          <a:cs typeface="Arial" panose="020B0604020202020204" pitchFamily="34" charset="0"/>
                        </a:rPr>
                        <a:t>.</a:t>
                      </a: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FBFA"/>
                    </a:solidFill>
                  </a:tcPr>
                </a:tc>
                <a:tc>
                  <a:txBody>
                    <a:bodyPr/>
                    <a:lstStyle/>
                    <a:p>
                      <a:pPr marL="0" marR="0" lvl="0" indent="0" algn="ctr" rtl="0">
                        <a:spcBef>
                          <a:spcPts val="0"/>
                        </a:spcBef>
                        <a:spcAft>
                          <a:spcPts val="0"/>
                        </a:spcAft>
                        <a:buNone/>
                      </a:pPr>
                      <a:endParaRPr lang="en-AU" sz="1100" b="1" dirty="0">
                        <a:solidFill>
                          <a:schemeClr val="tx1"/>
                        </a:solidFill>
                        <a:latin typeface="Arial" panose="020B0604020202020204" pitchFamily="34" charset="0"/>
                        <a:cs typeface="Arial" panose="020B0604020202020204" pitchFamily="34" charset="0"/>
                      </a:endParaRPr>
                    </a:p>
                    <a:p>
                      <a:pPr marL="0" marR="0" lvl="0" indent="0" algn="l" rtl="0">
                        <a:spcBef>
                          <a:spcPts val="0"/>
                        </a:spcBef>
                        <a:spcAft>
                          <a:spcPts val="0"/>
                        </a:spcAft>
                        <a:buFont typeface="Arial" panose="020B0604020202020204" pitchFamily="34" charset="0"/>
                        <a:buNone/>
                      </a:pPr>
                      <a:endParaRPr lang="en-AU" sz="1100" b="1" dirty="0">
                        <a:solidFill>
                          <a:schemeClr val="tx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lang="en-AU" sz="1100" b="1" dirty="0">
                        <a:solidFill>
                          <a:schemeClr val="tx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FBFA"/>
                    </a:solidFill>
                  </a:tcPr>
                </a:tc>
                <a:tc>
                  <a:txBody>
                    <a:bodyPr/>
                    <a:lstStyle/>
                    <a:p>
                      <a:pPr marL="0" marR="0" lvl="0" indent="0" algn="ctr" rtl="0">
                        <a:spcBef>
                          <a:spcPts val="0"/>
                        </a:spcBef>
                        <a:spcAft>
                          <a:spcPts val="0"/>
                        </a:spcAft>
                        <a:buNone/>
                      </a:pP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FBFA"/>
                    </a:solidFill>
                  </a:tcPr>
                </a:tc>
                <a:tc>
                  <a:txBody>
                    <a:bodyPr/>
                    <a:lstStyle/>
                    <a:p>
                      <a:pPr marL="0" marR="0" lvl="0" indent="0" algn="ctr" rtl="0">
                        <a:spcBef>
                          <a:spcPts val="0"/>
                        </a:spcBef>
                        <a:spcAft>
                          <a:spcPts val="0"/>
                        </a:spcAft>
                        <a:buNone/>
                      </a:pP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FBFA"/>
                    </a:solidFill>
                  </a:tcPr>
                </a:tc>
                <a:tc>
                  <a:txBody>
                    <a:bodyPr/>
                    <a:lstStyle/>
                    <a:p>
                      <a:pPr marL="0" marR="0" lvl="0" indent="0" algn="ctr" rtl="0">
                        <a:spcBef>
                          <a:spcPts val="0"/>
                        </a:spcBef>
                        <a:spcAft>
                          <a:spcPts val="0"/>
                        </a:spcAft>
                        <a:buNone/>
                      </a:pPr>
                      <a:endParaRPr lang="en-AU" sz="1100" b="1" dirty="0">
                        <a:solidFill>
                          <a:schemeClr val="tx1"/>
                        </a:solidFill>
                        <a:latin typeface="Arial" panose="020B0604020202020204" pitchFamily="34" charset="0"/>
                        <a:cs typeface="Arial" panose="020B0604020202020204" pitchFamily="34" charset="0"/>
                      </a:endParaRPr>
                    </a:p>
                  </a:txBody>
                  <a:tcPr marL="112533" marR="112533" marT="42200" marB="422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FBFA"/>
                    </a:solidFill>
                  </a:tcPr>
                </a:tc>
                <a:extLst>
                  <a:ext uri="{0D108BD9-81ED-4DB2-BD59-A6C34878D82A}">
                    <a16:rowId xmlns:a16="http://schemas.microsoft.com/office/drawing/2014/main" val="3635850560"/>
                  </a:ext>
                </a:extLst>
              </a:tr>
            </a:tbl>
          </a:graphicData>
        </a:graphic>
      </p:graphicFrame>
      <p:pic>
        <p:nvPicPr>
          <p:cNvPr id="21" name="Picture 20" descr="Icon&#10;&#10;Description automatically generated">
            <a:extLst>
              <a:ext uri="{FF2B5EF4-FFF2-40B4-BE49-F238E27FC236}">
                <a16:creationId xmlns:a16="http://schemas.microsoft.com/office/drawing/2014/main" id="{CB6FEDF3-B697-4991-A303-944197D87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01" y="99519"/>
            <a:ext cx="846000" cy="84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09;p58">
            <a:extLst>
              <a:ext uri="{FF2B5EF4-FFF2-40B4-BE49-F238E27FC236}">
                <a16:creationId xmlns:a16="http://schemas.microsoft.com/office/drawing/2014/main" id="{8A3AADA5-AD8F-4466-9805-8F6AEFD163DE}"/>
              </a:ext>
            </a:extLst>
          </p:cNvPr>
          <p:cNvSpPr txBox="1">
            <a:spLocks noGrp="1"/>
          </p:cNvSpPr>
          <p:nvPr>
            <p:ph type="title" idx="4294967295"/>
          </p:nvPr>
        </p:nvSpPr>
        <p:spPr>
          <a:xfrm>
            <a:off x="1124894" y="316094"/>
            <a:ext cx="9640321" cy="37328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
                <a:srgbClr val="6E286B"/>
              </a:buClr>
              <a:buSzPts val="3200"/>
              <a:buFontTx/>
              <a:buNone/>
              <a:tabLst/>
              <a:defRPr/>
            </a:pPr>
            <a:r>
              <a:rPr kumimoji="0" lang="en-US" sz="2800" b="1" i="0" u="none" strike="noStrike" kern="1200" cap="none" spc="0" normalizeH="0" baseline="0" noProof="0" dirty="0">
                <a:ln>
                  <a:noFill/>
                </a:ln>
                <a:solidFill>
                  <a:srgbClr val="3E2C56"/>
                </a:solidFill>
                <a:effectLst/>
                <a:uLnTx/>
                <a:uFillTx/>
                <a:latin typeface="Arial"/>
                <a:ea typeface="+mj-ea"/>
                <a:cs typeface="Arial"/>
              </a:rPr>
              <a:t>2) Environmental scanning</a:t>
            </a:r>
          </a:p>
        </p:txBody>
      </p:sp>
      <p:sp>
        <p:nvSpPr>
          <p:cNvPr id="29" name="TextBox 28">
            <a:extLst>
              <a:ext uri="{FF2B5EF4-FFF2-40B4-BE49-F238E27FC236}">
                <a16:creationId xmlns:a16="http://schemas.microsoft.com/office/drawing/2014/main" id="{49A1AC36-053B-4F21-87EE-2D34E3D0CA30}"/>
              </a:ext>
            </a:extLst>
          </p:cNvPr>
          <p:cNvSpPr txBox="1"/>
          <p:nvPr/>
        </p:nvSpPr>
        <p:spPr>
          <a:xfrm>
            <a:off x="1557125" y="782107"/>
            <a:ext cx="9007078" cy="1000274"/>
          </a:xfrm>
          <a:prstGeom prst="rect">
            <a:avLst/>
          </a:prstGeom>
          <a:noFill/>
          <a:ln>
            <a:noFill/>
          </a:ln>
        </p:spPr>
        <p:txBody>
          <a:bodyPr wrap="square" lIns="0" tIns="0" rIns="0" bIns="0" rtlCol="0" anchor="t">
            <a:spAutoFit/>
          </a:bodyPr>
          <a:lstStyle/>
          <a:p>
            <a:pPr>
              <a:spcAft>
                <a:spcPts val="600"/>
              </a:spcAft>
            </a:pPr>
            <a:r>
              <a:rPr lang="en-US" sz="1200" dirty="0">
                <a:latin typeface="Arial"/>
                <a:cs typeface="Arial"/>
              </a:rPr>
              <a:t>In the </a:t>
            </a:r>
            <a:r>
              <a:rPr lang="en-AU" sz="1200" dirty="0">
                <a:latin typeface="Arial" panose="020B0604020202020204" pitchFamily="34" charset="0"/>
                <a:cs typeface="Arial" panose="020B0604020202020204" pitchFamily="34" charset="0"/>
                <a:hlinkClick r:id="rId3"/>
              </a:rPr>
              <a:t>Compare Stage </a:t>
            </a:r>
            <a:r>
              <a:rPr lang="en-US" sz="1200" dirty="0">
                <a:latin typeface="Arial"/>
                <a:cs typeface="Arial"/>
              </a:rPr>
              <a:t>of the </a:t>
            </a:r>
            <a:r>
              <a:rPr lang="en-US" sz="1200" dirty="0">
                <a:latin typeface="Arial"/>
                <a:cs typeface="Arial"/>
                <a:hlinkClick r:id="rId4"/>
              </a:rPr>
              <a:t>Strategic Workforce Planning cycle, </a:t>
            </a:r>
            <a:r>
              <a:rPr lang="en-US" sz="1200" dirty="0">
                <a:latin typeface="Arial"/>
                <a:cs typeface="Arial"/>
              </a:rPr>
              <a:t>it can be helpful to use environmental scanning to understand the different trends occurring at the macro level that may impact your organisation’s work and workforce requirements. </a:t>
            </a:r>
          </a:p>
          <a:p>
            <a:pPr>
              <a:spcAft>
                <a:spcPts val="600"/>
              </a:spcAft>
            </a:pPr>
            <a:r>
              <a:rPr lang="en-US" sz="1200" dirty="0">
                <a:latin typeface="Arial"/>
                <a:cs typeface="Arial"/>
              </a:rPr>
              <a:t>The template below helps you to identify macro trends using the DEGEST model, by identifying Demographic, Economic, Government and Policy, Environmental, Social and Cultural, and Technological factors that may impact your workforce. The next page provides examples to help you get started. Note that there are other environmental scanning models such as the PESTLE model.</a:t>
            </a:r>
          </a:p>
        </p:txBody>
      </p:sp>
      <p:pic>
        <p:nvPicPr>
          <p:cNvPr id="12" name="Picture 11" descr="Icon&#10;&#10;Description automatically generated">
            <a:extLst>
              <a:ext uri="{FF2B5EF4-FFF2-40B4-BE49-F238E27FC236}">
                <a16:creationId xmlns:a16="http://schemas.microsoft.com/office/drawing/2014/main" id="{235989B2-5976-42B2-9A71-976EC9D1F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01" y="99519"/>
            <a:ext cx="846000" cy="846000"/>
          </a:xfrm>
          <a:prstGeom prst="rect">
            <a:avLst/>
          </a:prstGeom>
        </p:spPr>
      </p:pic>
      <p:sp>
        <p:nvSpPr>
          <p:cNvPr id="13" name="Slide Number Placeholder 19">
            <a:extLst>
              <a:ext uri="{FF2B5EF4-FFF2-40B4-BE49-F238E27FC236}">
                <a16:creationId xmlns:a16="http://schemas.microsoft.com/office/drawing/2014/main" id="{D014C7BD-A893-40E0-9CF9-C6EAE4BE7E49}"/>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5</a:t>
            </a:fld>
            <a:endParaRPr lang="en-GB" dirty="0"/>
          </a:p>
        </p:txBody>
      </p:sp>
      <p:sp>
        <p:nvSpPr>
          <p:cNvPr id="15" name="Slide Number Placeholder 19">
            <a:extLst>
              <a:ext uri="{FF2B5EF4-FFF2-40B4-BE49-F238E27FC236}">
                <a16:creationId xmlns:a16="http://schemas.microsoft.com/office/drawing/2014/main" id="{DEED521B-03DA-423F-AE6F-3E9410FBE4FB}"/>
              </a:ext>
              <a:ext uri="{C183D7F6-B498-43B3-948B-1728B52AA6E4}">
                <adec:decorative xmlns:adec="http://schemas.microsoft.com/office/drawing/2017/decorative" val="1"/>
              </a:ext>
            </a:extLst>
          </p:cNvPr>
          <p:cNvSpPr txBox="1">
            <a:spLocks/>
          </p:cNvSpPr>
          <p:nvPr/>
        </p:nvSpPr>
        <p:spPr>
          <a:xfrm rot="5400000">
            <a:off x="7292122" y="1855148"/>
            <a:ext cx="4178724" cy="4178724"/>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rgbClr val="13D0CA"/>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6" name="TextBox 15">
            <a:extLst>
              <a:ext uri="{FF2B5EF4-FFF2-40B4-BE49-F238E27FC236}">
                <a16:creationId xmlns:a16="http://schemas.microsoft.com/office/drawing/2014/main" id="{8123A31B-2515-498B-B116-94F24C72B832}"/>
              </a:ext>
            </a:extLst>
          </p:cNvPr>
          <p:cNvSpPr txBox="1"/>
          <p:nvPr/>
        </p:nvSpPr>
        <p:spPr>
          <a:xfrm>
            <a:off x="7519337" y="2676798"/>
            <a:ext cx="3724295" cy="2262158"/>
          </a:xfrm>
          <a:prstGeom prst="rect">
            <a:avLst/>
          </a:prstGeom>
          <a:noFill/>
          <a:ln w="12700">
            <a:noFill/>
          </a:ln>
          <a:effectLst/>
        </p:spPr>
        <p:txBody>
          <a:bodyPr wrap="square" lIns="91440" tIns="45720" rIns="91440" bIns="45720" rtlCol="0" anchor="t">
            <a:spAutoFit/>
          </a:bodyPr>
          <a:lstStyle/>
          <a:p>
            <a:pPr marL="100012" lvl="1">
              <a:spcAft>
                <a:spcPts val="600"/>
              </a:spcAft>
            </a:pPr>
            <a:r>
              <a:rPr lang="en-US" b="1" dirty="0">
                <a:latin typeface="Arial"/>
                <a:cs typeface="Arial"/>
              </a:rPr>
              <a:t>Tips on how to use this tool</a:t>
            </a:r>
          </a:p>
          <a:p>
            <a:pPr marL="358775" lvl="1" indent="-171450">
              <a:spcAft>
                <a:spcPts val="600"/>
              </a:spcAft>
              <a:buFont typeface="Wingdings" panose="05000000000000000000" pitchFamily="2" charset="2"/>
              <a:buChar char="§"/>
            </a:pPr>
            <a:r>
              <a:rPr lang="en-US" sz="1200" dirty="0">
                <a:latin typeface="Arial"/>
                <a:cs typeface="Arial"/>
              </a:rPr>
              <a:t>Environmental scanning works better in groups. </a:t>
            </a:r>
            <a:r>
              <a:rPr lang="en-US" sz="1200" dirty="0" err="1">
                <a:latin typeface="Arial"/>
                <a:cs typeface="Arial"/>
              </a:rPr>
              <a:t>Organise</a:t>
            </a:r>
            <a:r>
              <a:rPr lang="en-US" sz="1200" dirty="0">
                <a:latin typeface="Arial"/>
                <a:cs typeface="Arial"/>
              </a:rPr>
              <a:t> a workshop with relevant stakeholders across the business</a:t>
            </a:r>
            <a:endParaRPr lang="en-US" dirty="0">
              <a:latin typeface="Arial"/>
              <a:cs typeface="Arial"/>
            </a:endParaRPr>
          </a:p>
          <a:p>
            <a:pPr marL="358775" lvl="1" indent="-171450">
              <a:spcAft>
                <a:spcPts val="600"/>
              </a:spcAft>
              <a:buFont typeface="Wingdings" panose="05000000000000000000" pitchFamily="2" charset="2"/>
              <a:buChar char="§"/>
            </a:pPr>
            <a:r>
              <a:rPr lang="en-US" sz="1200" dirty="0">
                <a:latin typeface="Arial"/>
                <a:cs typeface="Arial"/>
              </a:rPr>
              <a:t>Challenge yourself to think about how much the world might change in the future, by first thinking about how different the world was 10 years ago</a:t>
            </a:r>
            <a:endParaRPr lang="en-US" sz="1200" dirty="0">
              <a:latin typeface="Arial" panose="020B0604020202020204" pitchFamily="34" charset="0"/>
              <a:cs typeface="Arial" panose="020B0604020202020204" pitchFamily="34" charset="0"/>
            </a:endParaRPr>
          </a:p>
          <a:p>
            <a:pPr marL="358775" lvl="1" indent="-171450">
              <a:spcAft>
                <a:spcPts val="600"/>
              </a:spcAft>
              <a:buFont typeface="Wingdings" panose="05000000000000000000" pitchFamily="2" charset="2"/>
              <a:buChar char="§"/>
            </a:pPr>
            <a:r>
              <a:rPr lang="en-US" sz="1200" dirty="0">
                <a:latin typeface="Arial"/>
                <a:cs typeface="Arial"/>
              </a:rPr>
              <a:t>Think about the scale of impact and certainty each trend might have on your </a:t>
            </a:r>
            <a:r>
              <a:rPr lang="en-US" sz="1200" dirty="0" err="1">
                <a:latin typeface="Arial"/>
                <a:cs typeface="Arial"/>
              </a:rPr>
              <a:t>organisation</a:t>
            </a:r>
            <a:endParaRPr lang="en-US" sz="1200" dirty="0">
              <a:latin typeface="Arial"/>
              <a:cs typeface="Arial"/>
            </a:endParaRPr>
          </a:p>
        </p:txBody>
      </p:sp>
      <p:pic>
        <p:nvPicPr>
          <p:cNvPr id="5" name="Picture 4">
            <a:extLst>
              <a:ext uri="{FF2B5EF4-FFF2-40B4-BE49-F238E27FC236}">
                <a16:creationId xmlns:a16="http://schemas.microsoft.com/office/drawing/2014/main" id="{0E945389-426B-4B11-A6F0-52DD8C2A739F}"/>
              </a:ext>
            </a:extLst>
          </p:cNvPr>
          <p:cNvPicPr>
            <a:picLocks noChangeAspect="1"/>
          </p:cNvPicPr>
          <p:nvPr/>
        </p:nvPicPr>
        <p:blipFill rotWithShape="1">
          <a:blip r:embed="rId6"/>
          <a:srcRect l="22969" t="19478" r="16796" b="18440"/>
          <a:stretch/>
        </p:blipFill>
        <p:spPr>
          <a:xfrm>
            <a:off x="1557125" y="1969376"/>
            <a:ext cx="4950000" cy="2784721"/>
          </a:xfrm>
          <a:prstGeom prst="rect">
            <a:avLst/>
          </a:prstGeom>
          <a:ln>
            <a:solidFill>
              <a:schemeClr val="bg2"/>
            </a:solidFill>
          </a:ln>
        </p:spPr>
      </p:pic>
    </p:spTree>
    <p:extLst>
      <p:ext uri="{BB962C8B-B14F-4D97-AF65-F5344CB8AC3E}">
        <p14:creationId xmlns:p14="http://schemas.microsoft.com/office/powerpoint/2010/main" val="185922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7;p12">
            <a:extLst>
              <a:ext uri="{FF2B5EF4-FFF2-40B4-BE49-F238E27FC236}">
                <a16:creationId xmlns:a16="http://schemas.microsoft.com/office/drawing/2014/main" id="{FF7EC6B4-3ED8-4A43-BA8B-EABAA1C3FEEC}"/>
              </a:ext>
            </a:extLst>
          </p:cNvPr>
          <p:cNvSpPr txBox="1">
            <a:spLocks noGrp="1"/>
          </p:cNvSpPr>
          <p:nvPr>
            <p:ph type="title" idx="4294967295"/>
          </p:nvPr>
        </p:nvSpPr>
        <p:spPr>
          <a:xfrm>
            <a:off x="1124894" y="335875"/>
            <a:ext cx="9577615" cy="37328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lvl1pPr lvl="0" algn="l" defTabSz="914400" rtl="0" eaLnBrk="1" latinLnBrk="0" hangingPunct="1">
              <a:lnSpc>
                <a:spcPct val="90000"/>
              </a:lnSpc>
              <a:spcBef>
                <a:spcPts val="0"/>
              </a:spcBef>
              <a:spcAft>
                <a:spcPts val="0"/>
              </a:spcAft>
              <a:buSzPts val="4800"/>
              <a:buNone/>
              <a:defRPr sz="4400" kern="1200">
                <a:solidFill>
                  <a:schemeClr val="tx1"/>
                </a:solidFill>
                <a:latin typeface="+mj-lt"/>
                <a:ea typeface="+mj-ea"/>
                <a:cs typeface="+mj-cs"/>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pPr marL="0" marR="0" lvl="0" indent="0" algn="l" defTabSz="914400" rtl="0" eaLnBrk="1" fontAlgn="auto" latinLnBrk="0" hangingPunct="1">
              <a:lnSpc>
                <a:spcPct val="90000"/>
              </a:lnSpc>
              <a:spcBef>
                <a:spcPts val="0"/>
              </a:spcBef>
              <a:spcAft>
                <a:spcPts val="0"/>
              </a:spcAft>
              <a:buClrTx/>
              <a:buSzPts val="4800"/>
              <a:buFontTx/>
              <a:buNone/>
              <a:tabLst/>
              <a:defRPr/>
            </a:pPr>
            <a:r>
              <a:rPr kumimoji="0" lang="en-AU" sz="2800" b="1" i="0" u="none" strike="noStrike" kern="1200" cap="none" spc="0" normalizeH="0" baseline="0" noProof="0" dirty="0">
                <a:ln>
                  <a:noFill/>
                </a:ln>
                <a:solidFill>
                  <a:srgbClr val="783875"/>
                </a:solidFill>
                <a:effectLst/>
                <a:uLnTx/>
                <a:uFillTx/>
                <a:latin typeface="Arial"/>
                <a:ea typeface="+mj-ea"/>
                <a:cs typeface="Arial"/>
              </a:rPr>
              <a:t>Environmental scanning template</a:t>
            </a:r>
          </a:p>
        </p:txBody>
      </p:sp>
      <p:sp>
        <p:nvSpPr>
          <p:cNvPr id="15" name="Rectangle 14">
            <a:extLst>
              <a:ext uri="{FF2B5EF4-FFF2-40B4-BE49-F238E27FC236}">
                <a16:creationId xmlns:a16="http://schemas.microsoft.com/office/drawing/2014/main" id="{0DD45850-74AD-4533-AF5A-F91351152A6E}"/>
              </a:ext>
            </a:extLst>
          </p:cNvPr>
          <p:cNvSpPr/>
          <p:nvPr/>
        </p:nvSpPr>
        <p:spPr>
          <a:xfrm>
            <a:off x="1159914" y="731181"/>
            <a:ext cx="10416472" cy="738664"/>
          </a:xfrm>
          <a:prstGeom prst="rect">
            <a:avLst/>
          </a:prstGeom>
        </p:spPr>
        <p:txBody>
          <a:bodyPr wrap="square" lIns="0" tIns="0" rIns="0" bIns="0" anchor="t">
            <a:spAutoFit/>
          </a:bodyPr>
          <a:lstStyle/>
          <a:p>
            <a:pPr marL="0" lvl="1">
              <a:spcAft>
                <a:spcPts val="600"/>
              </a:spcAft>
            </a:pPr>
            <a:r>
              <a:rPr lang="en-AU" sz="1200" dirty="0">
                <a:solidFill>
                  <a:srgbClr val="3E2C56"/>
                </a:solidFill>
                <a:latin typeface="Arial"/>
                <a:cs typeface="Arial"/>
              </a:rPr>
              <a:t>The tool below helps you identify trends occurring at the macro level and assess its impact and certainty. The tool below has been grouped using the DEGEST model, which is done as part of the scanning component of the </a:t>
            </a:r>
            <a:r>
              <a:rPr lang="en-AU" sz="1200" dirty="0">
                <a:latin typeface="Arial" panose="020B0604020202020204" pitchFamily="34" charset="0"/>
                <a:cs typeface="Arial" panose="020B0604020202020204" pitchFamily="34" charset="0"/>
                <a:hlinkClick r:id="rId3"/>
              </a:rPr>
              <a:t>Compare Stage</a:t>
            </a:r>
            <a:r>
              <a:rPr lang="en-AU" sz="1200" dirty="0">
                <a:solidFill>
                  <a:srgbClr val="3E2C56"/>
                </a:solidFill>
                <a:latin typeface="Arial" panose="020B0604020202020204" pitchFamily="34" charset="0"/>
                <a:cs typeface="Arial" panose="020B0604020202020204" pitchFamily="34" charset="0"/>
              </a:rPr>
              <a:t>. </a:t>
            </a:r>
            <a:r>
              <a:rPr lang="en-US" sz="1200" b="1" dirty="0">
                <a:solidFill>
                  <a:srgbClr val="3E2C56"/>
                </a:solidFill>
                <a:latin typeface="Arial"/>
                <a:cs typeface="Arial"/>
              </a:rPr>
              <a:t>Scale of impact </a:t>
            </a:r>
            <a:r>
              <a:rPr lang="en-US" sz="1200" dirty="0">
                <a:solidFill>
                  <a:srgbClr val="3E2C56"/>
                </a:solidFill>
                <a:latin typeface="Arial"/>
                <a:cs typeface="Arial"/>
              </a:rPr>
              <a:t>refers to the impact the trend may have on your organisation, work and </a:t>
            </a:r>
            <a:r>
              <a:rPr lang="en-US" sz="1200" dirty="0" err="1">
                <a:solidFill>
                  <a:srgbClr val="3E2C56"/>
                </a:solidFill>
                <a:latin typeface="Arial"/>
                <a:cs typeface="Arial"/>
              </a:rPr>
              <a:t>workforc</a:t>
            </a:r>
            <a:r>
              <a:rPr lang="en-AU" sz="1200" dirty="0">
                <a:solidFill>
                  <a:srgbClr val="3E2C56"/>
                </a:solidFill>
                <a:latin typeface="Arial"/>
                <a:cs typeface="Arial"/>
              </a:rPr>
              <a:t>environmental</a:t>
            </a:r>
            <a:r>
              <a:rPr lang="en-US" sz="1200" dirty="0">
                <a:solidFill>
                  <a:srgbClr val="3E2C56"/>
                </a:solidFill>
                <a:latin typeface="Arial"/>
                <a:cs typeface="Arial"/>
              </a:rPr>
              <a:t>e. </a:t>
            </a:r>
            <a:r>
              <a:rPr lang="en-US" sz="1200" b="1" dirty="0">
                <a:solidFill>
                  <a:srgbClr val="3E2C56"/>
                </a:solidFill>
                <a:latin typeface="Arial"/>
                <a:cs typeface="Arial"/>
              </a:rPr>
              <a:t>Certainty</a:t>
            </a:r>
            <a:r>
              <a:rPr lang="en-US" sz="1200" dirty="0">
                <a:solidFill>
                  <a:srgbClr val="3E2C56"/>
                </a:solidFill>
                <a:latin typeface="Arial"/>
                <a:cs typeface="Arial"/>
              </a:rPr>
              <a:t> refers to how certain we can be of the impact the trend may have on your agency and </a:t>
            </a:r>
            <a:r>
              <a:rPr lang="en-US" sz="1200" b="1" dirty="0">
                <a:solidFill>
                  <a:srgbClr val="3E2C56"/>
                </a:solidFill>
                <a:latin typeface="Arial"/>
                <a:cs typeface="Arial"/>
              </a:rPr>
              <a:t>timeframe</a:t>
            </a:r>
            <a:r>
              <a:rPr lang="en-US" sz="1200" dirty="0">
                <a:solidFill>
                  <a:srgbClr val="3E2C56"/>
                </a:solidFill>
                <a:latin typeface="Arial"/>
                <a:cs typeface="Arial"/>
              </a:rPr>
              <a:t> refers to the peak impact of this trend.</a:t>
            </a:r>
          </a:p>
        </p:txBody>
      </p:sp>
      <p:graphicFrame>
        <p:nvGraphicFramePr>
          <p:cNvPr id="4" name="Table 4">
            <a:extLst>
              <a:ext uri="{FF2B5EF4-FFF2-40B4-BE49-F238E27FC236}">
                <a16:creationId xmlns:a16="http://schemas.microsoft.com/office/drawing/2014/main" id="{5F962DEB-A8C1-4709-8AC3-82FC1FE96892}"/>
              </a:ext>
            </a:extLst>
          </p:cNvPr>
          <p:cNvGraphicFramePr>
            <a:graphicFrameLocks noGrp="1"/>
          </p:cNvGraphicFramePr>
          <p:nvPr>
            <p:extLst>
              <p:ext uri="{D42A27DB-BD31-4B8C-83A1-F6EECF244321}">
                <p14:modId xmlns:p14="http://schemas.microsoft.com/office/powerpoint/2010/main" val="3520541033"/>
              </p:ext>
            </p:extLst>
          </p:nvPr>
        </p:nvGraphicFramePr>
        <p:xfrm>
          <a:off x="607380" y="1609466"/>
          <a:ext cx="10977240" cy="4424913"/>
        </p:xfrm>
        <a:graphic>
          <a:graphicData uri="http://schemas.openxmlformats.org/drawingml/2006/table">
            <a:tbl>
              <a:tblPr firstRow="1" bandRow="1">
                <a:tableStyleId>{5C22544A-7EE6-4342-B048-85BDC9FD1C3A}</a:tableStyleId>
              </a:tblPr>
              <a:tblGrid>
                <a:gridCol w="1889709">
                  <a:extLst>
                    <a:ext uri="{9D8B030D-6E8A-4147-A177-3AD203B41FA5}">
                      <a16:colId xmlns:a16="http://schemas.microsoft.com/office/drawing/2014/main" val="2112922284"/>
                    </a:ext>
                  </a:extLst>
                </a:gridCol>
                <a:gridCol w="4064088">
                  <a:extLst>
                    <a:ext uri="{9D8B030D-6E8A-4147-A177-3AD203B41FA5}">
                      <a16:colId xmlns:a16="http://schemas.microsoft.com/office/drawing/2014/main" val="3008299272"/>
                    </a:ext>
                  </a:extLst>
                </a:gridCol>
                <a:gridCol w="1777561">
                  <a:extLst>
                    <a:ext uri="{9D8B030D-6E8A-4147-A177-3AD203B41FA5}">
                      <a16:colId xmlns:a16="http://schemas.microsoft.com/office/drawing/2014/main" val="3310058124"/>
                    </a:ext>
                  </a:extLst>
                </a:gridCol>
                <a:gridCol w="1777561">
                  <a:extLst>
                    <a:ext uri="{9D8B030D-6E8A-4147-A177-3AD203B41FA5}">
                      <a16:colId xmlns:a16="http://schemas.microsoft.com/office/drawing/2014/main" val="2422779157"/>
                    </a:ext>
                  </a:extLst>
                </a:gridCol>
                <a:gridCol w="1468321">
                  <a:extLst>
                    <a:ext uri="{9D8B030D-6E8A-4147-A177-3AD203B41FA5}">
                      <a16:colId xmlns:a16="http://schemas.microsoft.com/office/drawing/2014/main" val="294698544"/>
                    </a:ext>
                  </a:extLst>
                </a:gridCol>
              </a:tblGrid>
              <a:tr h="707140">
                <a:tc>
                  <a:txBody>
                    <a:bodyPr/>
                    <a:lstStyle/>
                    <a:p>
                      <a:pPr algn="l"/>
                      <a:endParaRPr lang="en-AU" dirty="0">
                        <a:solidFill>
                          <a:schemeClr val="bg1"/>
                        </a:solidFill>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3E2C56"/>
                    </a:solidFill>
                  </a:tcPr>
                </a:tc>
                <a:tc>
                  <a:txBody>
                    <a:bodyPr/>
                    <a:lstStyle/>
                    <a:p>
                      <a:pPr algn="l"/>
                      <a:endParaRPr lang="en-AU" sz="1400" b="1" dirty="0">
                        <a:solidFill>
                          <a:schemeClr val="bg1"/>
                        </a:solidFill>
                        <a:latin typeface="Arial" panose="020B0604020202020204" pitchFamily="34" charset="0"/>
                        <a:cs typeface="Arial" panose="020B0604020202020204" pitchFamily="34" charset="0"/>
                      </a:endParaRPr>
                    </a:p>
                    <a:p>
                      <a:pPr algn="l"/>
                      <a:r>
                        <a:rPr lang="en-AU" sz="1400" b="1" dirty="0">
                          <a:solidFill>
                            <a:schemeClr val="bg1"/>
                          </a:solidFill>
                          <a:latin typeface="Arial" panose="020B0604020202020204" pitchFamily="34" charset="0"/>
                          <a:cs typeface="Arial" panose="020B0604020202020204" pitchFamily="34" charset="0"/>
                        </a:rPr>
                        <a:t>Identified trend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3E2C56"/>
                    </a:solidFill>
                  </a:tcPr>
                </a:tc>
                <a:tc>
                  <a:txBody>
                    <a:bodyPr/>
                    <a:lstStyle/>
                    <a:p>
                      <a:pPr marL="0" algn="l" rtl="0" eaLnBrk="1" latinLnBrk="0" hangingPunct="1"/>
                      <a:r>
                        <a:rPr lang="en-AU" sz="1400" b="1" kern="1200" dirty="0">
                          <a:solidFill>
                            <a:schemeClr val="bg1"/>
                          </a:solidFill>
                          <a:latin typeface="Arial" panose="020B0604020202020204" pitchFamily="34" charset="0"/>
                          <a:ea typeface="+mn-ea"/>
                          <a:cs typeface="Arial" panose="020B0604020202020204" pitchFamily="34" charset="0"/>
                        </a:rPr>
                        <a:t>Scale of impact </a:t>
                      </a:r>
                    </a:p>
                    <a:p>
                      <a:pPr marL="0" algn="l" defTabSz="914400" rtl="0" eaLnBrk="1" latinLnBrk="0" hangingPunct="1"/>
                      <a:r>
                        <a:rPr lang="en-AU" sz="1400" b="1" kern="1200" dirty="0">
                          <a:solidFill>
                            <a:schemeClr val="bg1"/>
                          </a:solidFill>
                          <a:latin typeface="Arial" panose="020B0604020202020204" pitchFamily="34" charset="0"/>
                          <a:ea typeface="+mn-ea"/>
                          <a:cs typeface="Arial" panose="020B0604020202020204" pitchFamily="34" charset="0"/>
                        </a:rPr>
                        <a:t>(High, Medium, Low)</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3E2C56"/>
                    </a:solidFill>
                  </a:tcPr>
                </a:tc>
                <a:tc>
                  <a:txBody>
                    <a:bodyPr/>
                    <a:lstStyle/>
                    <a:p>
                      <a:pPr marL="0" marR="0" lvl="0" indent="0" algn="l">
                        <a:lnSpc>
                          <a:spcPct val="100000"/>
                        </a:lnSpc>
                        <a:spcBef>
                          <a:spcPts val="0"/>
                        </a:spcBef>
                        <a:spcAft>
                          <a:spcPts val="0"/>
                        </a:spcAft>
                        <a:buNone/>
                      </a:pPr>
                      <a:r>
                        <a:rPr lang="en-AU" sz="1400" b="1" kern="1200" dirty="0">
                          <a:solidFill>
                            <a:schemeClr val="bg1"/>
                          </a:solidFill>
                          <a:latin typeface="Arial" panose="020B0604020202020204" pitchFamily="34" charset="0"/>
                          <a:ea typeface="+mn-ea"/>
                          <a:cs typeface="Arial" panose="020B0604020202020204" pitchFamily="34" charset="0"/>
                        </a:rPr>
                        <a:t>Certainty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kern="1200" dirty="0">
                          <a:solidFill>
                            <a:schemeClr val="bg1"/>
                          </a:solidFill>
                          <a:latin typeface="Arial" panose="020B0604020202020204" pitchFamily="34" charset="0"/>
                          <a:ea typeface="+mn-ea"/>
                          <a:cs typeface="Arial" panose="020B0604020202020204" pitchFamily="34" charset="0"/>
                        </a:rPr>
                        <a:t>(High, Medium, Low)</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3E2C5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kern="1200" dirty="0">
                          <a:solidFill>
                            <a:schemeClr val="bg1"/>
                          </a:solidFill>
                          <a:latin typeface="Arial" panose="020B0604020202020204" pitchFamily="34" charset="0"/>
                          <a:ea typeface="+mn-ea"/>
                          <a:cs typeface="Arial" panose="020B0604020202020204" pitchFamily="34" charset="0"/>
                        </a:rPr>
                        <a:t>Timeframe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3E2C56"/>
                    </a:solidFill>
                  </a:tcPr>
                </a:tc>
                <a:extLst>
                  <a:ext uri="{0D108BD9-81ED-4DB2-BD59-A6C34878D82A}">
                    <a16:rowId xmlns:a16="http://schemas.microsoft.com/office/drawing/2014/main" val="1233742297"/>
                  </a:ext>
                </a:extLst>
              </a:tr>
              <a:tr h="502704">
                <a:tc>
                  <a:txBody>
                    <a:bodyPr/>
                    <a:lstStyle/>
                    <a:p>
                      <a:pPr algn="l"/>
                      <a:r>
                        <a:rPr lang="en-AU" sz="1400" b="1" dirty="0">
                          <a:solidFill>
                            <a:schemeClr val="bg1"/>
                          </a:solidFill>
                          <a:latin typeface="Arial" panose="020B0604020202020204" pitchFamily="34" charset="0"/>
                          <a:cs typeface="Arial" panose="020B0604020202020204" pitchFamily="34" charset="0"/>
                        </a:rPr>
                        <a:t>Demographic</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2C56"/>
                    </a:solidFill>
                  </a:tcPr>
                </a:tc>
                <a:tc>
                  <a:txBody>
                    <a:bodyPr/>
                    <a:lstStyle/>
                    <a:p>
                      <a:pPr marL="0" indent="0" algn="l">
                        <a:lnSpc>
                          <a:spcPct val="100000"/>
                        </a:lnSpc>
                        <a:spcBef>
                          <a:spcPts val="0"/>
                        </a:spcBef>
                        <a:spcAft>
                          <a:spcPts val="0"/>
                        </a:spcAft>
                        <a:buFont typeface="Arial" panose="020B0604020202020204" pitchFamily="34" charset="0"/>
                        <a:buNone/>
                      </a:pPr>
                      <a:r>
                        <a:rPr lang="en-AU" sz="1200" b="0" i="1" kern="1200" dirty="0">
                          <a:solidFill>
                            <a:srgbClr val="000000"/>
                          </a:solidFill>
                          <a:effectLst/>
                          <a:latin typeface="Arial" panose="020B0604020202020204" pitchFamily="34" charset="0"/>
                          <a:ea typeface="+mn-ea"/>
                          <a:cs typeface="Arial" panose="020B0604020202020204" pitchFamily="34" charset="0"/>
                        </a:rPr>
                        <a:t>Example: Ageing population</a:t>
                      </a:r>
                    </a:p>
                  </a:txBody>
                  <a:tcPr marL="114935" marR="114935" marT="107950" marB="1079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ea typeface="+mn-ea"/>
                          <a:cs typeface="Arial" panose="020B0604020202020204" pitchFamily="34" charset="0"/>
                        </a:rPr>
                        <a:t>High</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ea typeface="+mn-ea"/>
                          <a:cs typeface="Arial" panose="020B0604020202020204" pitchFamily="34" charset="0"/>
                        </a:rPr>
                        <a:t>High</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ea typeface="+mn-ea"/>
                          <a:cs typeface="Arial" panose="020B0604020202020204" pitchFamily="34" charset="0"/>
                        </a:rPr>
                        <a:t>10 years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extLst>
                  <a:ext uri="{0D108BD9-81ED-4DB2-BD59-A6C34878D82A}">
                    <a16:rowId xmlns:a16="http://schemas.microsoft.com/office/drawing/2014/main" val="2037429076"/>
                  </a:ext>
                </a:extLst>
              </a:tr>
              <a:tr h="518036">
                <a:tc>
                  <a:txBody>
                    <a:bodyPr/>
                    <a:lstStyle/>
                    <a:p>
                      <a:pPr algn="l"/>
                      <a:r>
                        <a:rPr lang="en-AU" sz="1400" b="1">
                          <a:solidFill>
                            <a:schemeClr val="bg1"/>
                          </a:solidFill>
                          <a:latin typeface="Arial" panose="020B0604020202020204" pitchFamily="34" charset="0"/>
                          <a:cs typeface="Arial" panose="020B0604020202020204" pitchFamily="34" charset="0"/>
                        </a:rPr>
                        <a:t>Economic</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2C56"/>
                    </a:solidFill>
                  </a:tcPr>
                </a:tc>
                <a:tc>
                  <a:txBody>
                    <a:bodyPr/>
                    <a:lstStyle/>
                    <a:p>
                      <a:pPr marL="0" indent="0" algn="l">
                        <a:lnSpc>
                          <a:spcPct val="100000"/>
                        </a:lnSpc>
                        <a:spcBef>
                          <a:spcPts val="0"/>
                        </a:spcBef>
                        <a:spcAft>
                          <a:spcPts val="0"/>
                        </a:spcAft>
                        <a:buFont typeface="Wingdings" panose="05000000000000000000" pitchFamily="2" charset="2"/>
                        <a:buNone/>
                      </a:pPr>
                      <a:r>
                        <a:rPr lang="en-AU" sz="1200" b="0" i="1"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Example: Unemployment rate significantly reduced</a:t>
                      </a:r>
                    </a:p>
                  </a:txBody>
                  <a:tcPr marL="114935" marR="114935" marT="107950" marB="1079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ea typeface="+mn-ea"/>
                          <a:cs typeface="Arial" panose="020B0604020202020204" pitchFamily="34" charset="0"/>
                        </a:rPr>
                        <a:t>High</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Low</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8 years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extLst>
                  <a:ext uri="{0D108BD9-81ED-4DB2-BD59-A6C34878D82A}">
                    <a16:rowId xmlns:a16="http://schemas.microsoft.com/office/drawing/2014/main" val="2537788969"/>
                  </a:ext>
                </a:extLst>
              </a:tr>
              <a:tr h="653592">
                <a:tc>
                  <a:txBody>
                    <a:bodyPr/>
                    <a:lstStyle/>
                    <a:p>
                      <a:pPr algn="l"/>
                      <a:r>
                        <a:rPr lang="en-AU" sz="1400" b="1">
                          <a:solidFill>
                            <a:schemeClr val="bg1"/>
                          </a:solidFill>
                          <a:latin typeface="Arial" panose="020B0604020202020204" pitchFamily="34" charset="0"/>
                          <a:cs typeface="Arial" panose="020B0604020202020204" pitchFamily="34" charset="0"/>
                        </a:rPr>
                        <a:t>Government and Policy</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2C56"/>
                    </a:solidFill>
                  </a:tcPr>
                </a:tc>
                <a:tc>
                  <a:txBody>
                    <a:bodyPr/>
                    <a:lstStyle/>
                    <a:p>
                      <a:pPr marL="0" indent="0" algn="l" defTabSz="914400" rtl="0" eaLnBrk="1" latinLnBrk="0" hangingPunct="1">
                        <a:lnSpc>
                          <a:spcPct val="100000"/>
                        </a:lnSpc>
                        <a:spcBef>
                          <a:spcPts val="0"/>
                        </a:spcBef>
                        <a:spcAft>
                          <a:spcPts val="0"/>
                        </a:spcAft>
                        <a:buFont typeface="Arial" panose="020B0604020202020204" pitchFamily="34" charset="0"/>
                        <a:buNone/>
                      </a:pPr>
                      <a:r>
                        <a:rPr lang="en-AU" sz="1200" b="0" i="1" kern="1200" dirty="0">
                          <a:solidFill>
                            <a:srgbClr val="000000"/>
                          </a:solidFill>
                          <a:effectLst/>
                          <a:latin typeface="Arial" panose="020B0604020202020204" pitchFamily="34" charset="0"/>
                          <a:ea typeface="+mn-ea"/>
                          <a:cs typeface="Arial" panose="020B0604020202020204" pitchFamily="34" charset="0"/>
                        </a:rPr>
                        <a:t>Example: Bottom–up policies</a:t>
                      </a:r>
                    </a:p>
                  </a:txBody>
                  <a:tcPr marL="114935" marR="114935" marT="107950" marB="1079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Medium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Medium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7 years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extLst>
                  <a:ext uri="{0D108BD9-81ED-4DB2-BD59-A6C34878D82A}">
                    <a16:rowId xmlns:a16="http://schemas.microsoft.com/office/drawing/2014/main" val="1724841503"/>
                  </a:ext>
                </a:extLst>
              </a:tr>
              <a:tr h="605958">
                <a:tc>
                  <a:txBody>
                    <a:bodyPr/>
                    <a:lstStyle/>
                    <a:p>
                      <a:pPr algn="l"/>
                      <a:r>
                        <a:rPr lang="en-AU" sz="1400" b="1" dirty="0">
                          <a:solidFill>
                            <a:schemeClr val="bg1"/>
                          </a:solidFill>
                          <a:latin typeface="Arial" panose="020B0604020202020204" pitchFamily="34" charset="0"/>
                          <a:cs typeface="Arial" panose="020B0604020202020204" pitchFamily="34" charset="0"/>
                        </a:rPr>
                        <a:t>Environmental </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2C56"/>
                    </a:solidFill>
                  </a:tcPr>
                </a:tc>
                <a:tc>
                  <a:txBody>
                    <a:bodyPr/>
                    <a:lstStyle/>
                    <a:p>
                      <a:pPr marL="0" indent="0" algn="l">
                        <a:lnSpc>
                          <a:spcPct val="100000"/>
                        </a:lnSpc>
                        <a:spcBef>
                          <a:spcPts val="0"/>
                        </a:spcBef>
                        <a:spcAft>
                          <a:spcPts val="0"/>
                        </a:spcAft>
                        <a:buFont typeface="Wingdings" panose="05000000000000000000" pitchFamily="2" charset="2"/>
                        <a:buNone/>
                      </a:pPr>
                      <a:r>
                        <a:rPr lang="en-AU" sz="1200" b="0" i="1"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Example: Accelerated species extinction due to climate change</a:t>
                      </a:r>
                    </a:p>
                  </a:txBody>
                  <a:tcPr marL="114935" marR="114935" marT="107950" marB="1079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High</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Medium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5 years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extLst>
                  <a:ext uri="{0D108BD9-81ED-4DB2-BD59-A6C34878D82A}">
                    <a16:rowId xmlns:a16="http://schemas.microsoft.com/office/drawing/2014/main" val="476929808"/>
                  </a:ext>
                </a:extLst>
              </a:tr>
              <a:tr h="807145">
                <a:tc>
                  <a:txBody>
                    <a:bodyPr/>
                    <a:lstStyle/>
                    <a:p>
                      <a:pPr algn="l"/>
                      <a:r>
                        <a:rPr lang="en-AU" sz="1400" b="1">
                          <a:solidFill>
                            <a:schemeClr val="bg1"/>
                          </a:solidFill>
                          <a:latin typeface="Arial" panose="020B0604020202020204" pitchFamily="34" charset="0"/>
                          <a:cs typeface="Arial" panose="020B0604020202020204" pitchFamily="34" charset="0"/>
                        </a:rPr>
                        <a:t>Social and Cultural</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2C56"/>
                    </a:solidFill>
                  </a:tcPr>
                </a:tc>
                <a:tc>
                  <a:txBody>
                    <a:bodyPr/>
                    <a:lstStyle/>
                    <a:p>
                      <a:pPr marL="0" indent="0" algn="l">
                        <a:lnSpc>
                          <a:spcPct val="100000"/>
                        </a:lnSpc>
                        <a:spcBef>
                          <a:spcPts val="0"/>
                        </a:spcBef>
                        <a:spcAft>
                          <a:spcPts val="0"/>
                        </a:spcAft>
                        <a:buFont typeface="Wingdings" panose="05000000000000000000" pitchFamily="2" charset="2"/>
                        <a:buNone/>
                      </a:pPr>
                      <a:r>
                        <a:rPr lang="en-AU" sz="1200" b="0" i="1" kern="1200" dirty="0">
                          <a:solidFill>
                            <a:srgbClr val="000000"/>
                          </a:solidFill>
                          <a:effectLst/>
                          <a:latin typeface="Arial" panose="020B0604020202020204" pitchFamily="34" charset="0"/>
                          <a:cs typeface="Arial" panose="020B0604020202020204" pitchFamily="34" charset="0"/>
                        </a:rPr>
                        <a:t>Example: Increased nationalism and decreased globalisation</a:t>
                      </a:r>
                    </a:p>
                  </a:txBody>
                  <a:tcPr marL="114935" marR="114935" marT="107950" marB="1079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High</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Low</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3 years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6BBC9"/>
                    </a:solidFill>
                  </a:tcPr>
                </a:tc>
                <a:extLst>
                  <a:ext uri="{0D108BD9-81ED-4DB2-BD59-A6C34878D82A}">
                    <a16:rowId xmlns:a16="http://schemas.microsoft.com/office/drawing/2014/main" val="3457666320"/>
                  </a:ext>
                </a:extLst>
              </a:tr>
              <a:tr h="605958">
                <a:tc>
                  <a:txBody>
                    <a:bodyPr/>
                    <a:lstStyle/>
                    <a:p>
                      <a:pPr algn="l"/>
                      <a:r>
                        <a:rPr lang="en-AU" sz="1400" b="1" dirty="0">
                          <a:solidFill>
                            <a:schemeClr val="bg1"/>
                          </a:solidFill>
                          <a:latin typeface="Arial" panose="020B0604020202020204" pitchFamily="34" charset="0"/>
                          <a:cs typeface="Arial" panose="020B0604020202020204" pitchFamily="34" charset="0"/>
                        </a:rPr>
                        <a:t>Technological </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3E2C56"/>
                    </a:solidFill>
                  </a:tcPr>
                </a:tc>
                <a:tc>
                  <a:txBody>
                    <a:bodyPr/>
                    <a:lstStyle/>
                    <a:p>
                      <a:pPr marL="0" indent="0" algn="l">
                        <a:lnSpc>
                          <a:spcPct val="100000"/>
                        </a:lnSpc>
                        <a:spcBef>
                          <a:spcPts val="0"/>
                        </a:spcBef>
                        <a:spcAft>
                          <a:spcPts val="0"/>
                        </a:spcAft>
                        <a:buFont typeface="Wingdings" panose="05000000000000000000" pitchFamily="2" charset="2"/>
                        <a:buNone/>
                      </a:pPr>
                      <a:r>
                        <a:rPr lang="en-AU" sz="1200" b="0" i="1" kern="1200" dirty="0">
                          <a:solidFill>
                            <a:srgbClr val="000000"/>
                          </a:solidFill>
                          <a:effectLst/>
                          <a:latin typeface="Arial" panose="020B0604020202020204" pitchFamily="34" charset="0"/>
                          <a:ea typeface="+mn-ea"/>
                          <a:cs typeface="Arial" panose="020B0604020202020204" pitchFamily="34" charset="0"/>
                        </a:rPr>
                        <a:t>Example: Significant increase in</a:t>
                      </a:r>
                      <a:r>
                        <a:rPr lang="en-AU" sz="1200" b="0" i="1"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use of blockchain</a:t>
                      </a:r>
                    </a:p>
                  </a:txBody>
                  <a:tcPr marL="114935" marR="114935" marT="107950" marB="1079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High</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Low</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A6BBC9"/>
                    </a:solidFill>
                  </a:tcPr>
                </a:tc>
                <a:tc>
                  <a:txBody>
                    <a:bodyPr/>
                    <a:lstStyle/>
                    <a:p>
                      <a:pPr algn="l"/>
                      <a:r>
                        <a:rPr lang="en-AU" sz="1200" b="0" i="1" kern="1200" dirty="0">
                          <a:solidFill>
                            <a:srgbClr val="000000"/>
                          </a:solidFill>
                          <a:effectLst/>
                          <a:latin typeface="Arial" panose="020B0604020202020204" pitchFamily="34" charset="0"/>
                          <a:cs typeface="Arial" panose="020B0604020202020204" pitchFamily="34" charset="0"/>
                        </a:rPr>
                        <a:t>2 years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A6BBC9"/>
                    </a:solidFill>
                  </a:tcPr>
                </a:tc>
                <a:extLst>
                  <a:ext uri="{0D108BD9-81ED-4DB2-BD59-A6C34878D82A}">
                    <a16:rowId xmlns:a16="http://schemas.microsoft.com/office/drawing/2014/main" val="811676824"/>
                  </a:ext>
                </a:extLst>
              </a:tr>
            </a:tbl>
          </a:graphicData>
        </a:graphic>
      </p:graphicFrame>
      <p:pic>
        <p:nvPicPr>
          <p:cNvPr id="11" name="Picture 10" descr="Icon&#10;&#10;Description automatically generated">
            <a:extLst>
              <a:ext uri="{FF2B5EF4-FFF2-40B4-BE49-F238E27FC236}">
                <a16:creationId xmlns:a16="http://schemas.microsoft.com/office/drawing/2014/main" id="{0902A581-431B-4947-A6F2-BCDCCF6E6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1" y="99519"/>
            <a:ext cx="846000" cy="846000"/>
          </a:xfrm>
          <a:prstGeom prst="rect">
            <a:avLst/>
          </a:prstGeom>
        </p:spPr>
      </p:pic>
      <p:sp>
        <p:nvSpPr>
          <p:cNvPr id="16" name="Slide Number Placeholder 19">
            <a:extLst>
              <a:ext uri="{FF2B5EF4-FFF2-40B4-BE49-F238E27FC236}">
                <a16:creationId xmlns:a16="http://schemas.microsoft.com/office/drawing/2014/main" id="{47F9D353-99DF-438B-AB83-A2C9FA6BB194}"/>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6</a:t>
            </a:fld>
            <a:endParaRPr lang="en-GB" dirty="0"/>
          </a:p>
        </p:txBody>
      </p:sp>
    </p:spTree>
    <p:extLst>
      <p:ext uri="{BB962C8B-B14F-4D97-AF65-F5344CB8AC3E}">
        <p14:creationId xmlns:p14="http://schemas.microsoft.com/office/powerpoint/2010/main" val="3011833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09;p58">
            <a:extLst>
              <a:ext uri="{FF2B5EF4-FFF2-40B4-BE49-F238E27FC236}">
                <a16:creationId xmlns:a16="http://schemas.microsoft.com/office/drawing/2014/main" id="{8A3AADA5-AD8F-4466-9805-8F6AEFD163DE}"/>
              </a:ext>
            </a:extLst>
          </p:cNvPr>
          <p:cNvSpPr txBox="1">
            <a:spLocks noGrp="1"/>
          </p:cNvSpPr>
          <p:nvPr>
            <p:ph type="title" idx="4294967295"/>
          </p:nvPr>
        </p:nvSpPr>
        <p:spPr>
          <a:xfrm>
            <a:off x="1124894" y="335875"/>
            <a:ext cx="9640321" cy="37328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
                <a:srgbClr val="6E286B"/>
              </a:buClr>
              <a:buSzPts val="3200"/>
              <a:buFontTx/>
              <a:buNone/>
              <a:tabLst/>
              <a:defRPr/>
            </a:pPr>
            <a:r>
              <a:rPr kumimoji="0" lang="en-US" sz="2800" b="1" i="0" u="none" strike="noStrike" kern="1200" cap="none" spc="0" normalizeH="0" baseline="0" noProof="0" dirty="0">
                <a:ln>
                  <a:noFill/>
                </a:ln>
                <a:solidFill>
                  <a:srgbClr val="783875"/>
                </a:solidFill>
                <a:effectLst/>
                <a:uLnTx/>
                <a:uFillTx/>
                <a:latin typeface="Arial"/>
                <a:ea typeface="+mj-ea"/>
                <a:cs typeface="Arial"/>
              </a:rPr>
              <a:t>3) Future trend deep dive</a:t>
            </a:r>
          </a:p>
        </p:txBody>
      </p:sp>
      <p:sp>
        <p:nvSpPr>
          <p:cNvPr id="33" name="Freeform 21">
            <a:extLst>
              <a:ext uri="{FF2B5EF4-FFF2-40B4-BE49-F238E27FC236}">
                <a16:creationId xmlns:a16="http://schemas.microsoft.com/office/drawing/2014/main" id="{438065B5-D1FE-4DB8-BA79-3D00AB46F59D}"/>
              </a:ext>
            </a:extLst>
          </p:cNvPr>
          <p:cNvSpPr>
            <a:spLocks noEditPoints="1"/>
          </p:cNvSpPr>
          <p:nvPr/>
        </p:nvSpPr>
        <p:spPr bwMode="auto">
          <a:xfrm>
            <a:off x="510612" y="6563336"/>
            <a:ext cx="176364" cy="171043"/>
          </a:xfrm>
          <a:custGeom>
            <a:avLst/>
            <a:gdLst/>
            <a:ahLst/>
            <a:cxnLst>
              <a:cxn ang="0">
                <a:pos x="81" y="28"/>
              </a:cxn>
              <a:cxn ang="0">
                <a:pos x="57" y="38"/>
              </a:cxn>
              <a:cxn ang="0">
                <a:pos x="38" y="57"/>
              </a:cxn>
              <a:cxn ang="0">
                <a:pos x="28" y="81"/>
              </a:cxn>
              <a:cxn ang="0">
                <a:pos x="28" y="108"/>
              </a:cxn>
              <a:cxn ang="0">
                <a:pos x="38" y="133"/>
              </a:cxn>
              <a:cxn ang="0">
                <a:pos x="57" y="151"/>
              </a:cxn>
              <a:cxn ang="0">
                <a:pos x="81" y="161"/>
              </a:cxn>
              <a:cxn ang="0">
                <a:pos x="108" y="161"/>
              </a:cxn>
              <a:cxn ang="0">
                <a:pos x="133" y="151"/>
              </a:cxn>
              <a:cxn ang="0">
                <a:pos x="151" y="133"/>
              </a:cxn>
              <a:cxn ang="0">
                <a:pos x="161" y="108"/>
              </a:cxn>
              <a:cxn ang="0">
                <a:pos x="161" y="81"/>
              </a:cxn>
              <a:cxn ang="0">
                <a:pos x="151" y="57"/>
              </a:cxn>
              <a:cxn ang="0">
                <a:pos x="132" y="38"/>
              </a:cxn>
              <a:cxn ang="0">
                <a:pos x="108" y="28"/>
              </a:cxn>
              <a:cxn ang="0">
                <a:pos x="94" y="0"/>
              </a:cxn>
              <a:cxn ang="0">
                <a:pos x="124" y="4"/>
              </a:cxn>
              <a:cxn ang="0">
                <a:pos x="151" y="18"/>
              </a:cxn>
              <a:cxn ang="0">
                <a:pos x="171" y="39"/>
              </a:cxn>
              <a:cxn ang="0">
                <a:pos x="185" y="65"/>
              </a:cxn>
              <a:cxn ang="0">
                <a:pos x="189" y="95"/>
              </a:cxn>
              <a:cxn ang="0">
                <a:pos x="184" y="126"/>
              </a:cxn>
              <a:cxn ang="0">
                <a:pos x="170" y="152"/>
              </a:cxn>
              <a:cxn ang="0">
                <a:pos x="149" y="172"/>
              </a:cxn>
              <a:cxn ang="0">
                <a:pos x="123" y="185"/>
              </a:cxn>
              <a:cxn ang="0">
                <a:pos x="93" y="190"/>
              </a:cxn>
              <a:cxn ang="0">
                <a:pos x="63" y="185"/>
              </a:cxn>
              <a:cxn ang="0">
                <a:pos x="38" y="171"/>
              </a:cxn>
              <a:cxn ang="0">
                <a:pos x="18" y="150"/>
              </a:cxn>
              <a:cxn ang="0">
                <a:pos x="4" y="124"/>
              </a:cxn>
              <a:cxn ang="0">
                <a:pos x="0" y="94"/>
              </a:cxn>
              <a:cxn ang="0">
                <a:pos x="4" y="64"/>
              </a:cxn>
              <a:cxn ang="0">
                <a:pos x="18" y="38"/>
              </a:cxn>
              <a:cxn ang="0">
                <a:pos x="38" y="18"/>
              </a:cxn>
              <a:cxn ang="0">
                <a:pos x="64" y="4"/>
              </a:cxn>
              <a:cxn ang="0">
                <a:pos x="94" y="0"/>
              </a:cxn>
            </a:cxnLst>
            <a:rect l="0" t="0" r="r" b="b"/>
            <a:pathLst>
              <a:path w="189" h="190">
                <a:moveTo>
                  <a:pt x="94" y="26"/>
                </a:moveTo>
                <a:lnTo>
                  <a:pt x="81" y="28"/>
                </a:lnTo>
                <a:lnTo>
                  <a:pt x="68" y="32"/>
                </a:lnTo>
                <a:lnTo>
                  <a:pt x="57" y="38"/>
                </a:lnTo>
                <a:lnTo>
                  <a:pt x="46" y="47"/>
                </a:lnTo>
                <a:lnTo>
                  <a:pt x="38" y="57"/>
                </a:lnTo>
                <a:lnTo>
                  <a:pt x="32" y="69"/>
                </a:lnTo>
                <a:lnTo>
                  <a:pt x="28" y="81"/>
                </a:lnTo>
                <a:lnTo>
                  <a:pt x="27" y="95"/>
                </a:lnTo>
                <a:lnTo>
                  <a:pt x="28" y="108"/>
                </a:lnTo>
                <a:lnTo>
                  <a:pt x="32" y="122"/>
                </a:lnTo>
                <a:lnTo>
                  <a:pt x="38" y="133"/>
                </a:lnTo>
                <a:lnTo>
                  <a:pt x="46" y="143"/>
                </a:lnTo>
                <a:lnTo>
                  <a:pt x="57" y="151"/>
                </a:lnTo>
                <a:lnTo>
                  <a:pt x="68" y="157"/>
                </a:lnTo>
                <a:lnTo>
                  <a:pt x="81" y="161"/>
                </a:lnTo>
                <a:lnTo>
                  <a:pt x="94" y="163"/>
                </a:lnTo>
                <a:lnTo>
                  <a:pt x="108" y="161"/>
                </a:lnTo>
                <a:lnTo>
                  <a:pt x="121" y="157"/>
                </a:lnTo>
                <a:lnTo>
                  <a:pt x="133" y="151"/>
                </a:lnTo>
                <a:lnTo>
                  <a:pt x="143" y="143"/>
                </a:lnTo>
                <a:lnTo>
                  <a:pt x="151" y="133"/>
                </a:lnTo>
                <a:lnTo>
                  <a:pt x="158" y="121"/>
                </a:lnTo>
                <a:lnTo>
                  <a:pt x="161" y="108"/>
                </a:lnTo>
                <a:lnTo>
                  <a:pt x="163" y="95"/>
                </a:lnTo>
                <a:lnTo>
                  <a:pt x="161" y="81"/>
                </a:lnTo>
                <a:lnTo>
                  <a:pt x="157" y="68"/>
                </a:lnTo>
                <a:lnTo>
                  <a:pt x="151" y="57"/>
                </a:lnTo>
                <a:lnTo>
                  <a:pt x="142" y="46"/>
                </a:lnTo>
                <a:lnTo>
                  <a:pt x="132" y="38"/>
                </a:lnTo>
                <a:lnTo>
                  <a:pt x="121" y="32"/>
                </a:lnTo>
                <a:lnTo>
                  <a:pt x="108" y="28"/>
                </a:lnTo>
                <a:lnTo>
                  <a:pt x="94" y="26"/>
                </a:lnTo>
                <a:close/>
                <a:moveTo>
                  <a:pt x="94" y="0"/>
                </a:moveTo>
                <a:lnTo>
                  <a:pt x="110" y="1"/>
                </a:lnTo>
                <a:lnTo>
                  <a:pt x="124" y="4"/>
                </a:lnTo>
                <a:lnTo>
                  <a:pt x="138" y="10"/>
                </a:lnTo>
                <a:lnTo>
                  <a:pt x="151" y="18"/>
                </a:lnTo>
                <a:lnTo>
                  <a:pt x="162" y="28"/>
                </a:lnTo>
                <a:lnTo>
                  <a:pt x="171" y="39"/>
                </a:lnTo>
                <a:lnTo>
                  <a:pt x="179" y="51"/>
                </a:lnTo>
                <a:lnTo>
                  <a:pt x="185" y="65"/>
                </a:lnTo>
                <a:lnTo>
                  <a:pt x="188" y="79"/>
                </a:lnTo>
                <a:lnTo>
                  <a:pt x="189" y="95"/>
                </a:lnTo>
                <a:lnTo>
                  <a:pt x="188" y="111"/>
                </a:lnTo>
                <a:lnTo>
                  <a:pt x="184" y="126"/>
                </a:lnTo>
                <a:lnTo>
                  <a:pt x="178" y="139"/>
                </a:lnTo>
                <a:lnTo>
                  <a:pt x="170" y="152"/>
                </a:lnTo>
                <a:lnTo>
                  <a:pt x="161" y="163"/>
                </a:lnTo>
                <a:lnTo>
                  <a:pt x="149" y="172"/>
                </a:lnTo>
                <a:lnTo>
                  <a:pt x="137" y="180"/>
                </a:lnTo>
                <a:lnTo>
                  <a:pt x="123" y="185"/>
                </a:lnTo>
                <a:lnTo>
                  <a:pt x="109" y="189"/>
                </a:lnTo>
                <a:lnTo>
                  <a:pt x="93" y="190"/>
                </a:lnTo>
                <a:lnTo>
                  <a:pt x="78" y="189"/>
                </a:lnTo>
                <a:lnTo>
                  <a:pt x="63" y="185"/>
                </a:lnTo>
                <a:lnTo>
                  <a:pt x="50" y="179"/>
                </a:lnTo>
                <a:lnTo>
                  <a:pt x="38" y="171"/>
                </a:lnTo>
                <a:lnTo>
                  <a:pt x="27" y="162"/>
                </a:lnTo>
                <a:lnTo>
                  <a:pt x="18" y="150"/>
                </a:lnTo>
                <a:lnTo>
                  <a:pt x="10" y="138"/>
                </a:lnTo>
                <a:lnTo>
                  <a:pt x="4" y="124"/>
                </a:lnTo>
                <a:lnTo>
                  <a:pt x="1" y="110"/>
                </a:lnTo>
                <a:lnTo>
                  <a:pt x="0" y="94"/>
                </a:lnTo>
                <a:lnTo>
                  <a:pt x="1" y="79"/>
                </a:lnTo>
                <a:lnTo>
                  <a:pt x="4" y="64"/>
                </a:lnTo>
                <a:lnTo>
                  <a:pt x="10" y="51"/>
                </a:lnTo>
                <a:lnTo>
                  <a:pt x="18" y="38"/>
                </a:lnTo>
                <a:lnTo>
                  <a:pt x="27" y="27"/>
                </a:lnTo>
                <a:lnTo>
                  <a:pt x="38" y="18"/>
                </a:lnTo>
                <a:lnTo>
                  <a:pt x="51" y="10"/>
                </a:lnTo>
                <a:lnTo>
                  <a:pt x="64" y="4"/>
                </a:lnTo>
                <a:lnTo>
                  <a:pt x="79" y="1"/>
                </a:lnTo>
                <a:lnTo>
                  <a:pt x="94" y="0"/>
                </a:lnTo>
                <a:close/>
              </a:path>
            </a:pathLst>
          </a:custGeom>
          <a:solidFill>
            <a:srgbClr val="13D0CA"/>
          </a:solidFill>
          <a:ln w="0">
            <a:solidFill>
              <a:srgbClr val="13D0CA"/>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2E6717D-3236-43FE-B80E-272660603C85}"/>
              </a:ext>
            </a:extLst>
          </p:cNvPr>
          <p:cNvSpPr txBox="1"/>
          <p:nvPr/>
        </p:nvSpPr>
        <p:spPr>
          <a:xfrm>
            <a:off x="1517346" y="791623"/>
            <a:ext cx="10223500" cy="1154162"/>
          </a:xfrm>
          <a:prstGeom prst="rect">
            <a:avLst/>
          </a:prstGeom>
          <a:noFill/>
          <a:ln>
            <a:noFill/>
          </a:ln>
        </p:spPr>
        <p:txBody>
          <a:bodyPr wrap="square" lIns="0" tIns="0" rIns="0" bIns="0" rtlCol="0" anchor="t">
            <a:spAutoFit/>
          </a:bodyPr>
          <a:lstStyle/>
          <a:p>
            <a:pPr>
              <a:spcAft>
                <a:spcPts val="600"/>
              </a:spcAft>
            </a:pPr>
            <a:r>
              <a:rPr lang="en-US" sz="1400" dirty="0">
                <a:latin typeface="Arial"/>
                <a:cs typeface="Arial"/>
              </a:rPr>
              <a:t>This exercise helps remove some of the guess work involved in strategic workforce planning and explores future workforce risks and opportunities. </a:t>
            </a:r>
          </a:p>
          <a:p>
            <a:pPr>
              <a:spcAft>
                <a:spcPts val="600"/>
              </a:spcAft>
            </a:pPr>
            <a:r>
              <a:rPr lang="en-US" sz="1400" dirty="0">
                <a:latin typeface="Arial"/>
                <a:cs typeface="Arial"/>
              </a:rPr>
              <a:t>After you’ve completed environmental scanning and identified trends at the macro level, do a deep dive into trends that are likely to have the high impact and low certainty and choose a trend that is likely to happen in 3 or more years' time. The tool below helps you deep dive into plausible future trends.</a:t>
            </a:r>
          </a:p>
        </p:txBody>
      </p:sp>
      <p:pic>
        <p:nvPicPr>
          <p:cNvPr id="14" name="Picture 13" descr="Icon&#10;&#10;Description automatically generated">
            <a:extLst>
              <a:ext uri="{FF2B5EF4-FFF2-40B4-BE49-F238E27FC236}">
                <a16:creationId xmlns:a16="http://schemas.microsoft.com/office/drawing/2014/main" id="{D40BFA57-420B-466A-AA45-FA84B22FE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01" y="99519"/>
            <a:ext cx="846000" cy="846000"/>
          </a:xfrm>
          <a:prstGeom prst="rect">
            <a:avLst/>
          </a:prstGeom>
        </p:spPr>
      </p:pic>
      <p:sp>
        <p:nvSpPr>
          <p:cNvPr id="15" name="Slide Number Placeholder 19">
            <a:extLst>
              <a:ext uri="{FF2B5EF4-FFF2-40B4-BE49-F238E27FC236}">
                <a16:creationId xmlns:a16="http://schemas.microsoft.com/office/drawing/2014/main" id="{0B433E25-BFD7-4EF9-B9D1-6A41B692EE01}"/>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7</a:t>
            </a:fld>
            <a:endParaRPr lang="en-GB" dirty="0"/>
          </a:p>
        </p:txBody>
      </p:sp>
      <p:sp>
        <p:nvSpPr>
          <p:cNvPr id="17" name="Slide Number Placeholder 19">
            <a:extLst>
              <a:ext uri="{FF2B5EF4-FFF2-40B4-BE49-F238E27FC236}">
                <a16:creationId xmlns:a16="http://schemas.microsoft.com/office/drawing/2014/main" id="{D2D7B61B-1DAF-4334-A165-08724B775FCE}"/>
              </a:ext>
              <a:ext uri="{C183D7F6-B498-43B3-948B-1728B52AA6E4}">
                <adec:decorative xmlns:adec="http://schemas.microsoft.com/office/drawing/2017/decorative" val="1"/>
              </a:ext>
            </a:extLst>
          </p:cNvPr>
          <p:cNvSpPr txBox="1">
            <a:spLocks/>
          </p:cNvSpPr>
          <p:nvPr/>
        </p:nvSpPr>
        <p:spPr>
          <a:xfrm rot="5400000">
            <a:off x="7292122" y="1855147"/>
            <a:ext cx="4280753" cy="4280753"/>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rgbClr val="13D0CA"/>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TextBox 17">
            <a:extLst>
              <a:ext uri="{FF2B5EF4-FFF2-40B4-BE49-F238E27FC236}">
                <a16:creationId xmlns:a16="http://schemas.microsoft.com/office/drawing/2014/main" id="{C5489798-F321-4A2D-B0EF-4A10CE6E117E}"/>
              </a:ext>
            </a:extLst>
          </p:cNvPr>
          <p:cNvSpPr txBox="1"/>
          <p:nvPr/>
        </p:nvSpPr>
        <p:spPr>
          <a:xfrm>
            <a:off x="7427181" y="2233271"/>
            <a:ext cx="3724295" cy="3262432"/>
          </a:xfrm>
          <a:prstGeom prst="rect">
            <a:avLst/>
          </a:prstGeom>
          <a:noFill/>
          <a:ln w="12700">
            <a:noFill/>
          </a:ln>
          <a:effectLst/>
        </p:spPr>
        <p:txBody>
          <a:bodyPr wrap="square" lIns="91440" tIns="45720" rIns="91440" bIns="45720" rtlCol="0" anchor="t">
            <a:spAutoFit/>
          </a:bodyPr>
          <a:lstStyle/>
          <a:p>
            <a:pPr marL="100012" lvl="1">
              <a:spcAft>
                <a:spcPts val="600"/>
              </a:spcAft>
            </a:pPr>
            <a:r>
              <a:rPr lang="en-US" b="1" dirty="0">
                <a:latin typeface="Arial"/>
                <a:cs typeface="Arial"/>
              </a:rPr>
              <a:t>Tips on how to use this tool</a:t>
            </a:r>
          </a:p>
          <a:p>
            <a:pPr marL="358775" lvl="1" indent="-258445">
              <a:spcAft>
                <a:spcPts val="600"/>
              </a:spcAft>
              <a:buFont typeface="Wingdings" panose="05000000000000000000" pitchFamily="2" charset="2"/>
              <a:buChar char="§"/>
            </a:pPr>
            <a:r>
              <a:rPr lang="en-US" sz="1200" dirty="0">
                <a:latin typeface="Arial"/>
                <a:cs typeface="Arial"/>
              </a:rPr>
              <a:t>Choose future trends that are high impact and low certainty, and likely to happen in 3 or more years’ time</a:t>
            </a:r>
          </a:p>
          <a:p>
            <a:pPr marL="358775" lvl="1" indent="-258445">
              <a:spcAft>
                <a:spcPts val="600"/>
              </a:spcAft>
              <a:buFont typeface="Wingdings" panose="05000000000000000000" pitchFamily="2" charset="2"/>
              <a:buChar char="§"/>
            </a:pPr>
            <a:r>
              <a:rPr lang="en-US" sz="1200" dirty="0">
                <a:latin typeface="Arial"/>
                <a:cs typeface="Arial"/>
              </a:rPr>
              <a:t>When exploring trends make sure you do your research to better understand the trends and their potential implications on your workforce</a:t>
            </a:r>
          </a:p>
          <a:p>
            <a:pPr marL="358775" lvl="1" indent="-258445">
              <a:spcAft>
                <a:spcPts val="600"/>
              </a:spcAft>
              <a:buFont typeface="Wingdings" panose="05000000000000000000" pitchFamily="2" charset="2"/>
              <a:buChar char="§"/>
            </a:pPr>
            <a:r>
              <a:rPr lang="en-US" sz="1200" dirty="0">
                <a:latin typeface="Arial"/>
                <a:cs typeface="Arial"/>
              </a:rPr>
              <a:t>This exercise works better in groups. Plan a workshop with relevant stakeholders across the business</a:t>
            </a:r>
          </a:p>
          <a:p>
            <a:pPr marL="358775" lvl="1" indent="-258445">
              <a:spcAft>
                <a:spcPts val="600"/>
              </a:spcAft>
              <a:buFont typeface="Wingdings" panose="05000000000000000000" pitchFamily="2" charset="2"/>
              <a:buChar char="§"/>
            </a:pPr>
            <a:r>
              <a:rPr lang="en-US" sz="1200" dirty="0">
                <a:latin typeface="Arial"/>
                <a:cs typeface="Arial"/>
              </a:rPr>
              <a:t>Don’t worry yet about how you will make these changes – that comes later in the SWP process. The most important thing at this stage is to assess the impact of plausible future trends</a:t>
            </a:r>
          </a:p>
        </p:txBody>
      </p:sp>
      <p:pic>
        <p:nvPicPr>
          <p:cNvPr id="3" name="Picture 2">
            <a:extLst>
              <a:ext uri="{FF2B5EF4-FFF2-40B4-BE49-F238E27FC236}">
                <a16:creationId xmlns:a16="http://schemas.microsoft.com/office/drawing/2014/main" id="{F863085D-E643-40DC-9BDB-D895D8090186}"/>
              </a:ext>
            </a:extLst>
          </p:cNvPr>
          <p:cNvPicPr>
            <a:picLocks noChangeAspect="1"/>
          </p:cNvPicPr>
          <p:nvPr/>
        </p:nvPicPr>
        <p:blipFill rotWithShape="1">
          <a:blip r:embed="rId4"/>
          <a:srcRect l="28519" t="25111" r="21797" b="23807"/>
          <a:stretch/>
        </p:blipFill>
        <p:spPr>
          <a:xfrm>
            <a:off x="1552574" y="2233271"/>
            <a:ext cx="4949795" cy="2777691"/>
          </a:xfrm>
          <a:prstGeom prst="rect">
            <a:avLst/>
          </a:prstGeom>
          <a:ln>
            <a:solidFill>
              <a:schemeClr val="bg2"/>
            </a:solidFill>
          </a:ln>
        </p:spPr>
      </p:pic>
    </p:spTree>
    <p:extLst>
      <p:ext uri="{BB962C8B-B14F-4D97-AF65-F5344CB8AC3E}">
        <p14:creationId xmlns:p14="http://schemas.microsoft.com/office/powerpoint/2010/main" val="414227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5">
            <a:extLst>
              <a:ext uri="{FF2B5EF4-FFF2-40B4-BE49-F238E27FC236}">
                <a16:creationId xmlns:a16="http://schemas.microsoft.com/office/drawing/2014/main" id="{C89F81E1-7AAC-48DE-930A-EC72F10D55D6}"/>
              </a:ext>
            </a:extLst>
          </p:cNvPr>
          <p:cNvGraphicFramePr>
            <a:graphicFrameLocks noGrp="1"/>
          </p:cNvGraphicFramePr>
          <p:nvPr>
            <p:extLst>
              <p:ext uri="{D42A27DB-BD31-4B8C-83A1-F6EECF244321}">
                <p14:modId xmlns:p14="http://schemas.microsoft.com/office/powerpoint/2010/main" val="1859836271"/>
              </p:ext>
            </p:extLst>
          </p:nvPr>
        </p:nvGraphicFramePr>
        <p:xfrm>
          <a:off x="651055" y="1283227"/>
          <a:ext cx="10966090" cy="4515638"/>
        </p:xfrm>
        <a:graphic>
          <a:graphicData uri="http://schemas.openxmlformats.org/drawingml/2006/table">
            <a:tbl>
              <a:tblPr firstRow="1" bandRow="1">
                <a:tableStyleId>{5C22544A-7EE6-4342-B048-85BDC9FD1C3A}</a:tableStyleId>
              </a:tblPr>
              <a:tblGrid>
                <a:gridCol w="3239025">
                  <a:extLst>
                    <a:ext uri="{9D8B030D-6E8A-4147-A177-3AD203B41FA5}">
                      <a16:colId xmlns:a16="http://schemas.microsoft.com/office/drawing/2014/main" val="2100401155"/>
                    </a:ext>
                  </a:extLst>
                </a:gridCol>
                <a:gridCol w="3833334">
                  <a:extLst>
                    <a:ext uri="{9D8B030D-6E8A-4147-A177-3AD203B41FA5}">
                      <a16:colId xmlns:a16="http://schemas.microsoft.com/office/drawing/2014/main" val="1162255272"/>
                    </a:ext>
                  </a:extLst>
                </a:gridCol>
                <a:gridCol w="3893731">
                  <a:extLst>
                    <a:ext uri="{9D8B030D-6E8A-4147-A177-3AD203B41FA5}">
                      <a16:colId xmlns:a16="http://schemas.microsoft.com/office/drawing/2014/main" val="403911988"/>
                    </a:ext>
                  </a:extLst>
                </a:gridCol>
              </a:tblGrid>
              <a:tr h="708633">
                <a:tc>
                  <a:txBody>
                    <a:bodyPr/>
                    <a:lstStyle/>
                    <a:p>
                      <a:pPr algn="l"/>
                      <a:endParaRPr lang="en-AU" sz="1200" b="0" dirty="0">
                        <a:solidFill>
                          <a:schemeClr val="bg1"/>
                        </a:solidFill>
                        <a:latin typeface="Arial" panose="020B0604020202020204" pitchFamily="34" charset="0"/>
                        <a:cs typeface="Arial" panose="020B0604020202020204" pitchFamily="34" charset="0"/>
                      </a:endParaRPr>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2C56"/>
                    </a:solidFill>
                  </a:tcPr>
                </a:tc>
                <a:tc>
                  <a:txBody>
                    <a:bodyPr/>
                    <a:lstStyle/>
                    <a:p>
                      <a:r>
                        <a:rPr lang="en-AU" sz="1200" b="0" dirty="0">
                          <a:solidFill>
                            <a:schemeClr val="bg1"/>
                          </a:solidFill>
                          <a:latin typeface="Arial" panose="020B0604020202020204" pitchFamily="34" charset="0"/>
                          <a:cs typeface="Arial" panose="020B0604020202020204" pitchFamily="34" charset="0"/>
                        </a:rPr>
                        <a:t>Outline the name of the trend with the highest impact and lowest certainty occurring greater than 3 years' time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2C56"/>
                    </a:solidFill>
                  </a:tcPr>
                </a:tc>
                <a:tc>
                  <a:txBody>
                    <a:bodyPr/>
                    <a:lstStyle/>
                    <a:p>
                      <a:r>
                        <a:rPr lang="en-AU" sz="1200" b="0" dirty="0">
                          <a:solidFill>
                            <a:schemeClr val="bg1"/>
                          </a:solidFill>
                          <a:latin typeface="Arial" panose="020B0604020202020204" pitchFamily="34" charset="0"/>
                          <a:cs typeface="Arial" panose="020B0604020202020204" pitchFamily="34" charset="0"/>
                        </a:rPr>
                        <a:t>List your sources (y</a:t>
                      </a:r>
                      <a:r>
                        <a:rPr lang="en-AU" sz="1200" b="0" kern="1200" dirty="0">
                          <a:solidFill>
                            <a:schemeClr val="bg1"/>
                          </a:solidFill>
                          <a:effectLst/>
                          <a:latin typeface="Arial" panose="020B0604020202020204" pitchFamily="34" charset="0"/>
                          <a:ea typeface="+mn-ea"/>
                          <a:cs typeface="Arial" panose="020B0604020202020204" pitchFamily="34" charset="0"/>
                        </a:rPr>
                        <a:t>ou can refer to news articles, government, industry and research publications)</a:t>
                      </a:r>
                      <a:endParaRPr lang="en-AU" sz="1200" b="0" dirty="0">
                        <a:solidFill>
                          <a:schemeClr val="bg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2C56"/>
                    </a:solidFill>
                  </a:tcPr>
                </a:tc>
                <a:extLst>
                  <a:ext uri="{0D108BD9-81ED-4DB2-BD59-A6C34878D82A}">
                    <a16:rowId xmlns:a16="http://schemas.microsoft.com/office/drawing/2014/main" val="645338684"/>
                  </a:ext>
                </a:extLst>
              </a:tr>
              <a:tr h="1181055">
                <a:tc>
                  <a:txBody>
                    <a:bodyPr/>
                    <a:lstStyle/>
                    <a:p>
                      <a:pPr algn="l"/>
                      <a:r>
                        <a:rPr lang="en-AU" sz="1200" b="1" dirty="0">
                          <a:solidFill>
                            <a:schemeClr val="bg1"/>
                          </a:solidFill>
                          <a:latin typeface="Arial" panose="020B0604020202020204" pitchFamily="34" charset="0"/>
                          <a:cs typeface="Arial" panose="020B0604020202020204" pitchFamily="34" charset="0"/>
                        </a:rPr>
                        <a:t>Describe this trend in detail*</a:t>
                      </a:r>
                    </a:p>
                    <a:p>
                      <a:pPr marL="171450" indent="-171450" algn="l">
                        <a:buFont typeface="Wingdings" panose="05000000000000000000" pitchFamily="2" charset="2"/>
                        <a:buChar char="§"/>
                      </a:pPr>
                      <a:r>
                        <a:rPr lang="en-AU" sz="1200" b="0" dirty="0">
                          <a:solidFill>
                            <a:schemeClr val="bg1"/>
                          </a:solidFill>
                          <a:latin typeface="Arial" panose="020B0604020202020204" pitchFamily="34" charset="0"/>
                          <a:cs typeface="Arial" panose="020B0604020202020204" pitchFamily="34" charset="0"/>
                        </a:rPr>
                        <a:t>What are the features of this trend? List 5-10 dot points</a:t>
                      </a:r>
                    </a:p>
                    <a:p>
                      <a:pPr marL="171450" indent="-171450" algn="l">
                        <a:buFont typeface="Wingdings" panose="05000000000000000000" pitchFamily="2" charset="2"/>
                        <a:buChar char="§"/>
                      </a:pPr>
                      <a:r>
                        <a:rPr lang="en-AU" sz="1200" b="0" dirty="0">
                          <a:solidFill>
                            <a:schemeClr val="bg1"/>
                          </a:solidFill>
                          <a:latin typeface="Arial" panose="020B0604020202020204" pitchFamily="34" charset="0"/>
                          <a:cs typeface="Arial" panose="020B0604020202020204" pitchFamily="34" charset="0"/>
                        </a:rPr>
                        <a:t>Is there strong evidence and accounts of this trend?</a:t>
                      </a:r>
                    </a:p>
                    <a:p>
                      <a:pPr marL="0" indent="0" algn="l">
                        <a:buFont typeface="Wingdings" panose="05000000000000000000" pitchFamily="2" charset="2"/>
                        <a:buNone/>
                      </a:pPr>
                      <a:r>
                        <a:rPr lang="en-AU" sz="1200" b="0" i="1" dirty="0">
                          <a:solidFill>
                            <a:schemeClr val="bg1"/>
                          </a:solidFill>
                          <a:latin typeface="Arial" panose="020B0604020202020204" pitchFamily="34" charset="0"/>
                          <a:cs typeface="Arial" panose="020B0604020202020204" pitchFamily="34" charset="0"/>
                        </a:rPr>
                        <a:t>*Note: You may list more than one trend</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2C56"/>
                    </a:solidFill>
                  </a:tcPr>
                </a:tc>
                <a:tc>
                  <a:txBody>
                    <a:bodyPr/>
                    <a:lstStyle/>
                    <a:p>
                      <a:endParaRPr lang="en-AU" sz="1200" dirty="0">
                        <a:solidFill>
                          <a:schemeClr val="bg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BBC9"/>
                    </a:solidFill>
                  </a:tcPr>
                </a:tc>
                <a:tc>
                  <a:txBody>
                    <a:bodyPr/>
                    <a:lstStyle/>
                    <a:p>
                      <a:endParaRPr lang="en-AU" sz="1200" dirty="0">
                        <a:solidFill>
                          <a:schemeClr val="bg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BBC9"/>
                    </a:solidFill>
                  </a:tcPr>
                </a:tc>
                <a:extLst>
                  <a:ext uri="{0D108BD9-81ED-4DB2-BD59-A6C34878D82A}">
                    <a16:rowId xmlns:a16="http://schemas.microsoft.com/office/drawing/2014/main" val="651971784"/>
                  </a:ext>
                </a:extLst>
              </a:tr>
              <a:tr h="1210581">
                <a:tc>
                  <a:txBody>
                    <a:bodyPr/>
                    <a:lstStyle/>
                    <a:p>
                      <a:pPr algn="l"/>
                      <a:r>
                        <a:rPr lang="en-AU" sz="1200" b="1" dirty="0">
                          <a:solidFill>
                            <a:schemeClr val="bg1"/>
                          </a:solidFill>
                          <a:latin typeface="Arial" panose="020B0604020202020204" pitchFamily="34" charset="0"/>
                          <a:cs typeface="Arial" panose="020B0604020202020204" pitchFamily="34" charset="0"/>
                        </a:rPr>
                        <a:t>Possible impacts on our organisation</a:t>
                      </a:r>
                    </a:p>
                    <a:p>
                      <a:pPr marL="171450" indent="-171450" algn="l">
                        <a:buFont typeface="Wingdings" panose="05000000000000000000" pitchFamily="2" charset="2"/>
                        <a:buChar char="§"/>
                      </a:pPr>
                      <a:r>
                        <a:rPr lang="en-AU" sz="1200" b="0" dirty="0">
                          <a:solidFill>
                            <a:schemeClr val="bg1"/>
                          </a:solidFill>
                          <a:latin typeface="Arial" panose="020B0604020202020204" pitchFamily="34" charset="0"/>
                          <a:cs typeface="Arial" panose="020B0604020202020204" pitchFamily="34" charset="0"/>
                        </a:rPr>
                        <a:t>How might this trend change the work we do?</a:t>
                      </a:r>
                    </a:p>
                    <a:p>
                      <a:pPr marL="171450" indent="-171450" algn="l">
                        <a:buFont typeface="Wingdings" panose="05000000000000000000" pitchFamily="2" charset="2"/>
                        <a:buChar char="§"/>
                      </a:pPr>
                      <a:r>
                        <a:rPr lang="en-AU" sz="1200" b="0" dirty="0">
                          <a:solidFill>
                            <a:schemeClr val="bg1"/>
                          </a:solidFill>
                          <a:latin typeface="Arial" panose="020B0604020202020204" pitchFamily="34" charset="0"/>
                          <a:cs typeface="Arial" panose="020B0604020202020204" pitchFamily="34" charset="0"/>
                        </a:rPr>
                        <a:t>Will our culture need to change as a response to these emerging trends?</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2C56"/>
                    </a:solidFill>
                  </a:tcPr>
                </a:tc>
                <a:tc>
                  <a:txBody>
                    <a:bodyPr/>
                    <a:lstStyle/>
                    <a:p>
                      <a:endParaRPr lang="en-AU" sz="1200" dirty="0">
                        <a:solidFill>
                          <a:schemeClr val="bg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BBC9"/>
                    </a:solidFill>
                  </a:tcPr>
                </a:tc>
                <a:tc>
                  <a:txBody>
                    <a:bodyPr/>
                    <a:lstStyle/>
                    <a:p>
                      <a:endParaRPr lang="en-AU" sz="1200" dirty="0">
                        <a:solidFill>
                          <a:schemeClr val="bg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BBC9"/>
                    </a:solidFill>
                  </a:tcPr>
                </a:tc>
                <a:extLst>
                  <a:ext uri="{0D108BD9-81ED-4DB2-BD59-A6C34878D82A}">
                    <a16:rowId xmlns:a16="http://schemas.microsoft.com/office/drawing/2014/main" val="827208229"/>
                  </a:ext>
                </a:extLst>
              </a:tr>
              <a:tr h="1407704">
                <a:tc>
                  <a:txBody>
                    <a:bodyPr/>
                    <a:lstStyle/>
                    <a:p>
                      <a:pPr algn="l"/>
                      <a:r>
                        <a:rPr lang="en-AU" sz="1200" b="1" dirty="0">
                          <a:solidFill>
                            <a:schemeClr val="bg1"/>
                          </a:solidFill>
                          <a:latin typeface="Arial" panose="020B0604020202020204" pitchFamily="34" charset="0"/>
                          <a:cs typeface="Arial" panose="020B0604020202020204" pitchFamily="34" charset="0"/>
                        </a:rPr>
                        <a:t>Workforce requirements</a:t>
                      </a:r>
                    </a:p>
                    <a:p>
                      <a:pPr marL="171450" indent="-171450" algn="l">
                        <a:buFont typeface="Wingdings" panose="05000000000000000000" pitchFamily="2" charset="2"/>
                        <a:buChar char="§"/>
                      </a:pPr>
                      <a:r>
                        <a:rPr lang="en-AU" sz="1200" b="0" dirty="0">
                          <a:solidFill>
                            <a:schemeClr val="bg1"/>
                          </a:solidFill>
                          <a:latin typeface="Arial" panose="020B0604020202020204" pitchFamily="34" charset="0"/>
                          <a:cs typeface="Arial" panose="020B0604020202020204" pitchFamily="34" charset="0"/>
                        </a:rPr>
                        <a:t>What will our workforce need to look like to be ready for the impacts of this trend?</a:t>
                      </a:r>
                    </a:p>
                    <a:p>
                      <a:pPr marL="171450" indent="-171450" algn="l">
                        <a:buFont typeface="Wingdings" panose="05000000000000000000" pitchFamily="2" charset="2"/>
                        <a:buChar char="§"/>
                      </a:pPr>
                      <a:r>
                        <a:rPr lang="en-AU" sz="1200" b="0" dirty="0">
                          <a:solidFill>
                            <a:schemeClr val="bg1"/>
                          </a:solidFill>
                          <a:latin typeface="Arial" panose="020B0604020202020204" pitchFamily="34" charset="0"/>
                          <a:cs typeface="Arial" panose="020B0604020202020204" pitchFamily="34" charset="0"/>
                        </a:rPr>
                        <a:t>What capabilities might we need?</a:t>
                      </a:r>
                    </a:p>
                    <a:p>
                      <a:pPr marL="171450" indent="-171450" algn="l">
                        <a:buFont typeface="Wingdings" panose="05000000000000000000" pitchFamily="2" charset="2"/>
                        <a:buChar char="§"/>
                      </a:pPr>
                      <a:r>
                        <a:rPr lang="en-AU" sz="1200" b="0" dirty="0">
                          <a:solidFill>
                            <a:schemeClr val="bg1"/>
                          </a:solidFill>
                          <a:latin typeface="Arial" panose="020B0604020202020204" pitchFamily="34" charset="0"/>
                          <a:cs typeface="Arial" panose="020B0604020202020204" pitchFamily="34" charset="0"/>
                        </a:rPr>
                        <a:t>What operating model might we need?</a:t>
                      </a:r>
                    </a:p>
                    <a:p>
                      <a:pPr marL="171450" indent="-171450" algn="l">
                        <a:buFont typeface="Wingdings" panose="05000000000000000000" pitchFamily="2" charset="2"/>
                        <a:buChar char="§"/>
                      </a:pPr>
                      <a:r>
                        <a:rPr lang="en-AU" sz="1200" b="0" dirty="0">
                          <a:solidFill>
                            <a:schemeClr val="bg1"/>
                          </a:solidFill>
                          <a:latin typeface="Arial" panose="020B0604020202020204" pitchFamily="34" charset="0"/>
                          <a:cs typeface="Arial" panose="020B0604020202020204" pitchFamily="34" charset="0"/>
                        </a:rPr>
                        <a:t>What new partnerships could we form?</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E2C56"/>
                    </a:solidFill>
                  </a:tcPr>
                </a:tc>
                <a:tc>
                  <a:txBody>
                    <a:bodyPr/>
                    <a:lstStyle/>
                    <a:p>
                      <a:endParaRPr lang="en-AU" sz="1200" dirty="0">
                        <a:solidFill>
                          <a:schemeClr val="bg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BBC9"/>
                    </a:solidFill>
                  </a:tcPr>
                </a:tc>
                <a:tc>
                  <a:txBody>
                    <a:bodyPr/>
                    <a:lstStyle/>
                    <a:p>
                      <a:endParaRPr lang="en-AU" sz="1200" dirty="0">
                        <a:solidFill>
                          <a:schemeClr val="bg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BBC9"/>
                    </a:solidFill>
                  </a:tcPr>
                </a:tc>
                <a:extLst>
                  <a:ext uri="{0D108BD9-81ED-4DB2-BD59-A6C34878D82A}">
                    <a16:rowId xmlns:a16="http://schemas.microsoft.com/office/drawing/2014/main" val="1651126274"/>
                  </a:ext>
                </a:extLst>
              </a:tr>
            </a:tbl>
          </a:graphicData>
        </a:graphic>
      </p:graphicFrame>
      <p:sp>
        <p:nvSpPr>
          <p:cNvPr id="11" name="Rectangle 10">
            <a:extLst>
              <a:ext uri="{FF2B5EF4-FFF2-40B4-BE49-F238E27FC236}">
                <a16:creationId xmlns:a16="http://schemas.microsoft.com/office/drawing/2014/main" id="{82071B3C-25E4-4F1E-96D7-1D3ECA2261F8}"/>
              </a:ext>
            </a:extLst>
          </p:cNvPr>
          <p:cNvSpPr/>
          <p:nvPr/>
        </p:nvSpPr>
        <p:spPr>
          <a:xfrm>
            <a:off x="1124894" y="747263"/>
            <a:ext cx="8870006" cy="369332"/>
          </a:xfrm>
          <a:prstGeom prst="rect">
            <a:avLst/>
          </a:prstGeom>
        </p:spPr>
        <p:txBody>
          <a:bodyPr wrap="square" lIns="0" tIns="0" rIns="0" bIns="0" anchor="t">
            <a:spAutoFit/>
          </a:bodyPr>
          <a:lstStyle/>
          <a:p>
            <a:r>
              <a:rPr lang="en-AU" sz="1200" dirty="0">
                <a:solidFill>
                  <a:srgbClr val="3E2C56"/>
                </a:solidFill>
                <a:latin typeface="Arial"/>
                <a:cs typeface="Arial"/>
              </a:rPr>
              <a:t>The tool below helps you consider what the future trend is, what the impacts might be on your organisation, and what this might mean for future workforce requirements. </a:t>
            </a:r>
            <a:endParaRPr lang="en-AU" sz="1050" dirty="0">
              <a:solidFill>
                <a:srgbClr val="3E2C56"/>
              </a:solidFill>
              <a:latin typeface="Arial" panose="020B0604020202020204" pitchFamily="34" charset="0"/>
              <a:cs typeface="Arial" panose="020B0604020202020204" pitchFamily="34" charset="0"/>
            </a:endParaRPr>
          </a:p>
        </p:txBody>
      </p:sp>
      <p:pic>
        <p:nvPicPr>
          <p:cNvPr id="9" name="Picture 8" descr="Icon&#10;&#10;Description automatically generated">
            <a:extLst>
              <a:ext uri="{FF2B5EF4-FFF2-40B4-BE49-F238E27FC236}">
                <a16:creationId xmlns:a16="http://schemas.microsoft.com/office/drawing/2014/main" id="{684C7E58-CA9B-4EC7-BB61-D448221D3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1" y="99519"/>
            <a:ext cx="846000" cy="846000"/>
          </a:xfrm>
          <a:prstGeom prst="rect">
            <a:avLst/>
          </a:prstGeom>
        </p:spPr>
      </p:pic>
      <p:sp>
        <p:nvSpPr>
          <p:cNvPr id="13" name="Slide Number Placeholder 19">
            <a:extLst>
              <a:ext uri="{FF2B5EF4-FFF2-40B4-BE49-F238E27FC236}">
                <a16:creationId xmlns:a16="http://schemas.microsoft.com/office/drawing/2014/main" id="{B4C495BD-272A-4DA0-8285-533484D8F44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8</a:t>
            </a:fld>
            <a:endParaRPr lang="en-GB" dirty="0"/>
          </a:p>
        </p:txBody>
      </p:sp>
      <p:sp>
        <p:nvSpPr>
          <p:cNvPr id="6" name="Title 5">
            <a:extLst>
              <a:ext uri="{FF2B5EF4-FFF2-40B4-BE49-F238E27FC236}">
                <a16:creationId xmlns:a16="http://schemas.microsoft.com/office/drawing/2014/main" id="{ABAD21CE-A817-490C-9651-558E966CB6B1}"/>
              </a:ext>
            </a:extLst>
          </p:cNvPr>
          <p:cNvSpPr>
            <a:spLocks noGrp="1"/>
          </p:cNvSpPr>
          <p:nvPr>
            <p:ph type="title"/>
          </p:nvPr>
        </p:nvSpPr>
        <p:spPr>
          <a:xfrm>
            <a:off x="1124894" y="335875"/>
            <a:ext cx="7295206" cy="373288"/>
          </a:xfrm>
        </p:spPr>
        <p:txBody>
          <a:bodyPr/>
          <a:lstStyle/>
          <a:p>
            <a:r>
              <a:rPr kumimoji="0" lang="en-AU" sz="2800" b="1" i="0" u="none" strike="noStrike" kern="1200" cap="none" spc="0" normalizeH="0" baseline="0" noProof="0" dirty="0">
                <a:ln>
                  <a:noFill/>
                </a:ln>
                <a:solidFill>
                  <a:srgbClr val="3E2C56"/>
                </a:solidFill>
                <a:effectLst/>
                <a:uLnTx/>
                <a:uFillTx/>
                <a:latin typeface="Arial"/>
                <a:ea typeface="+mj-ea"/>
                <a:cs typeface="Arial"/>
              </a:rPr>
              <a:t>Future trend deep dive template</a:t>
            </a:r>
            <a:endParaRPr lang="en-AU" sz="2800" dirty="0">
              <a:solidFill>
                <a:srgbClr val="3E2C56"/>
              </a:solidFill>
            </a:endParaRPr>
          </a:p>
        </p:txBody>
      </p:sp>
    </p:spTree>
    <p:extLst>
      <p:ext uri="{BB962C8B-B14F-4D97-AF65-F5344CB8AC3E}">
        <p14:creationId xmlns:p14="http://schemas.microsoft.com/office/powerpoint/2010/main" val="127169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9A31-1761-4B97-B027-89D80A8EB3FE}"/>
              </a:ext>
            </a:extLst>
          </p:cNvPr>
          <p:cNvSpPr txBox="1">
            <a:spLocks noGrp="1"/>
          </p:cNvSpPr>
          <p:nvPr>
            <p:ph type="title" idx="4294967295"/>
          </p:nvPr>
        </p:nvSpPr>
        <p:spPr>
          <a:xfrm>
            <a:off x="1123657" y="315125"/>
            <a:ext cx="6197545" cy="387646"/>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783875"/>
                </a:solidFill>
                <a:effectLst/>
                <a:uLnTx/>
                <a:uFillTx/>
                <a:latin typeface="Arial"/>
                <a:ea typeface="+mn-ea"/>
                <a:cs typeface="Arial"/>
              </a:rPr>
              <a:t>Resources</a:t>
            </a:r>
            <a:endParaRPr kumimoji="0" lang="en-A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extBox 15">
            <a:extLst>
              <a:ext uri="{FF2B5EF4-FFF2-40B4-BE49-F238E27FC236}">
                <a16:creationId xmlns:a16="http://schemas.microsoft.com/office/drawing/2014/main" id="{8F2891ED-B1CF-4744-8010-2F8F6662E5CC}"/>
              </a:ext>
            </a:extLst>
          </p:cNvPr>
          <p:cNvSpPr txBox="1"/>
          <p:nvPr/>
        </p:nvSpPr>
        <p:spPr>
          <a:xfrm>
            <a:off x="1123657" y="792032"/>
            <a:ext cx="8680743" cy="1754326"/>
          </a:xfrm>
          <a:prstGeom prst="rect">
            <a:avLst/>
          </a:prstGeom>
          <a:noFill/>
          <a:ln>
            <a:noFill/>
          </a:ln>
        </p:spPr>
        <p:txBody>
          <a:bodyPr wrap="square" lIns="0" tIns="45720" rIns="91440" bIns="45720" rtlCol="0" anchor="t">
            <a:spAutoFit/>
          </a:bodyPr>
          <a:lstStyle/>
          <a:p>
            <a:r>
              <a:rPr lang="en-AU" sz="1200" dirty="0">
                <a:latin typeface="Arial" panose="020B0604020202020204" pitchFamily="34" charset="0"/>
                <a:cs typeface="Arial" panose="020B0604020202020204" pitchFamily="34" charset="0"/>
              </a:rPr>
              <a:t>For more information about scenario planning, please refer to these resources:</a:t>
            </a:r>
          </a:p>
          <a:p>
            <a:pPr marL="285750" indent="-285750">
              <a:buFont typeface="Wingdings" panose="05000000000000000000" pitchFamily="2" charset="2"/>
              <a:buChar char="§"/>
            </a:pPr>
            <a:r>
              <a:rPr lang="en-AU" sz="1200" dirty="0">
                <a:latin typeface="Arial"/>
                <a:cs typeface="Arial"/>
              </a:rPr>
              <a:t>Alex Hagan (2019), Thriving in Complexity, Chapter 11, pages 142-161</a:t>
            </a:r>
            <a:endParaRPr lang="en-AU"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285750" indent="-285750">
              <a:buClr>
                <a:schemeClr val="tx1"/>
              </a:buClr>
              <a:buFont typeface="Wingdings" panose="05000000000000000000" pitchFamily="2" charset="2"/>
              <a:buChar char="§"/>
            </a:pPr>
            <a:r>
              <a:rPr lang="en-AU" sz="1200" dirty="0">
                <a:solidFill>
                  <a:srgbClr val="0563C1"/>
                </a:solidFill>
                <a:latin typeface="Arial" panose="020B0604020202020204" pitchFamily="34" charset="0"/>
                <a:cs typeface="Arial" panose="020B0604020202020204" pitchFamily="34" charset="0"/>
                <a:hlinkClick r:id="rId3"/>
              </a:rPr>
              <a:t>Office of Personnel Management - Scenario Based Workforce Planning</a:t>
            </a:r>
            <a:endParaRPr lang="en-AU" sz="1200" dirty="0">
              <a:solidFill>
                <a:srgbClr val="0563C1"/>
              </a:solidFill>
              <a:latin typeface="Arial" panose="020B0604020202020204" pitchFamily="34" charset="0"/>
              <a:cs typeface="Arial" panose="020B0604020202020204" pitchFamily="34" charset="0"/>
            </a:endParaRPr>
          </a:p>
          <a:p>
            <a:pPr>
              <a:buClr>
                <a:schemeClr val="tx1"/>
              </a:buClr>
            </a:pPr>
            <a:r>
              <a:rPr lang="en-AU" sz="1200" dirty="0">
                <a:solidFill>
                  <a:srgbClr val="0563C1"/>
                </a:solidFill>
                <a:latin typeface="Arial" panose="020B0604020202020204" pitchFamily="34" charset="0"/>
                <a:cs typeface="Arial" panose="020B0604020202020204" pitchFamily="34" charset="0"/>
              </a:rPr>
              <a:t> </a:t>
            </a:r>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For more inspiration on the Compare stage of the </a:t>
            </a:r>
            <a:r>
              <a:rPr lang="en-AU" sz="1200" dirty="0">
                <a:latin typeface="Arial" panose="020B0604020202020204" pitchFamily="34" charset="0"/>
                <a:cs typeface="Arial" panose="020B0604020202020204" pitchFamily="34" charset="0"/>
                <a:hlinkClick r:id="rId4"/>
              </a:rPr>
              <a:t>Strategic Workforce Planning cycle</a:t>
            </a:r>
            <a:r>
              <a:rPr lang="en-AU" sz="1200" dirty="0">
                <a:latin typeface="Arial" panose="020B0604020202020204" pitchFamily="34" charset="0"/>
                <a:cs typeface="Arial" panose="020B0604020202020204" pitchFamily="34" charset="0"/>
              </a:rPr>
              <a:t>, listen to the following recordings from the SWP Accelerator Workshop Series:</a:t>
            </a:r>
          </a:p>
          <a:p>
            <a:pPr marL="285750" indent="-285750">
              <a:buClr>
                <a:schemeClr val="tx1"/>
              </a:buClr>
              <a:buFont typeface="Wingdings" panose="05000000000000000000" pitchFamily="2" charset="2"/>
              <a:buChar char="§"/>
            </a:pPr>
            <a:r>
              <a:rPr lang="en-AU" sz="1200" u="sng" dirty="0">
                <a:solidFill>
                  <a:srgbClr val="0563C1"/>
                </a:solidFill>
                <a:latin typeface="Arial" panose="020B0604020202020204" pitchFamily="34" charset="0"/>
                <a:cs typeface="Arial" panose="020B0604020202020204" pitchFamily="34" charset="0"/>
                <a:hlinkClick r:id="rId5"/>
              </a:rPr>
              <a:t>The New Workforce</a:t>
            </a:r>
            <a:r>
              <a:rPr lang="en-AU" sz="1200" u="sng" dirty="0">
                <a:solidFill>
                  <a:srgbClr val="0563C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with Ben Hamer, Adjunct Professor </a:t>
            </a:r>
            <a:r>
              <a:rPr lang="en-US" sz="1200" dirty="0">
                <a:latin typeface="Arial" panose="020B060402020202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rPr>
              <a:t>Centre for the New Workforce Swinburne University</a:t>
            </a:r>
            <a:r>
              <a:rPr lang="en-US" sz="1200" dirty="0">
                <a:latin typeface="Arial" panose="020B0604020202020204" pitchFamily="34" charset="0"/>
                <a:cs typeface="Arial" panose="020B0604020202020204" pitchFamily="34" charset="0"/>
              </a:rPr>
              <a:t>​</a:t>
            </a:r>
            <a:endParaRPr lang="en-AU" sz="1200" dirty="0">
              <a:latin typeface="Arial" panose="020B0604020202020204" pitchFamily="34" charset="0"/>
              <a:cs typeface="Arial" panose="020B0604020202020204" pitchFamily="34" charset="0"/>
            </a:endParaRPr>
          </a:p>
          <a:p>
            <a:pPr marL="285750" indent="-285750">
              <a:buClr>
                <a:schemeClr val="tx1"/>
              </a:buClr>
              <a:buFont typeface="Wingdings" panose="05000000000000000000" pitchFamily="2" charset="2"/>
              <a:buChar char="§"/>
            </a:pPr>
            <a:r>
              <a:rPr lang="en-AU" sz="1200" u="sng" dirty="0">
                <a:solidFill>
                  <a:srgbClr val="0563C1"/>
                </a:solidFill>
                <a:latin typeface="Arial" panose="020B0604020202020204" pitchFamily="34" charset="0"/>
                <a:cs typeface="Arial" panose="020B0604020202020204" pitchFamily="34" charset="0"/>
                <a:hlinkClick r:id="rId6"/>
              </a:rPr>
              <a:t>Telling the Story</a:t>
            </a:r>
            <a:r>
              <a:rPr lang="en-AU" sz="1200" dirty="0">
                <a:solidFill>
                  <a:srgbClr val="0563C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with Jennifer Dobell, National Manager of Workforce Strategy </a:t>
            </a:r>
            <a:r>
              <a:rPr lang="en-US" sz="1200" dirty="0">
                <a:latin typeface="Arial" panose="020B0604020202020204" pitchFamily="34" charset="0"/>
                <a:cs typeface="Arial" panose="020B0604020202020204" pitchFamily="34" charset="0"/>
              </a:rPr>
              <a:t>​at </a:t>
            </a:r>
            <a:r>
              <a:rPr lang="en-AU" sz="1200" dirty="0">
                <a:latin typeface="Arial" panose="020B0604020202020204" pitchFamily="34" charset="0"/>
                <a:cs typeface="Arial" panose="020B0604020202020204" pitchFamily="34" charset="0"/>
              </a:rPr>
              <a:t>Services Australia</a:t>
            </a: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
                <a:prstClr val="black"/>
              </a:buClr>
              <a:buSzTx/>
              <a:buFontTx/>
              <a:buNone/>
              <a:tabLst/>
              <a:defRPr/>
            </a:pPr>
            <a:endParaRPr kumimoji="0" lang="en-AU" sz="120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Arrow: Right 17">
            <a:extLst>
              <a:ext uri="{FF2B5EF4-FFF2-40B4-BE49-F238E27FC236}">
                <a16:creationId xmlns:a16="http://schemas.microsoft.com/office/drawing/2014/main" id="{E78A5B23-1819-422D-8414-9C4F1359FA95}"/>
              </a:ext>
              <a:ext uri="{C183D7F6-B498-43B3-948B-1728B52AA6E4}">
                <adec:decorative xmlns:adec="http://schemas.microsoft.com/office/drawing/2017/decorative" val="1"/>
              </a:ext>
            </a:extLst>
          </p:cNvPr>
          <p:cNvSpPr/>
          <p:nvPr/>
        </p:nvSpPr>
        <p:spPr>
          <a:xfrm>
            <a:off x="1174459" y="2552926"/>
            <a:ext cx="4507147" cy="1309092"/>
          </a:xfrm>
          <a:prstGeom prst="rightArrow">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9" name="Picture 2" descr="Join our Workforce Planning LinkedIn Group">
            <a:hlinkClick r:id="rId7"/>
            <a:extLst>
              <a:ext uri="{FF2B5EF4-FFF2-40B4-BE49-F238E27FC236}">
                <a16:creationId xmlns:a16="http://schemas.microsoft.com/office/drawing/2014/main" id="{7CB505EC-41F1-4449-AC39-D92DF0952D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4217" y="2540969"/>
            <a:ext cx="4378969" cy="11639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ext&#10;&#10;Description automatically generated">
            <a:hlinkClick r:id="rId9"/>
            <a:extLst>
              <a:ext uri="{FF2B5EF4-FFF2-40B4-BE49-F238E27FC236}">
                <a16:creationId xmlns:a16="http://schemas.microsoft.com/office/drawing/2014/main" id="{A87C4C2B-BA0A-41D2-82B7-034AF8EBCF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34217" y="4205561"/>
            <a:ext cx="4378969" cy="1178269"/>
          </a:xfrm>
          <a:prstGeom prst="rect">
            <a:avLst/>
          </a:prstGeom>
        </p:spPr>
      </p:pic>
      <p:sp>
        <p:nvSpPr>
          <p:cNvPr id="21" name="Arrow: Right 20">
            <a:extLst>
              <a:ext uri="{FF2B5EF4-FFF2-40B4-BE49-F238E27FC236}">
                <a16:creationId xmlns:a16="http://schemas.microsoft.com/office/drawing/2014/main" id="{E294A3DF-7055-475F-8122-D527B26AF7B6}"/>
              </a:ext>
              <a:ext uri="{C183D7F6-B498-43B3-948B-1728B52AA6E4}">
                <adec:decorative xmlns:adec="http://schemas.microsoft.com/office/drawing/2017/decorative" val="1"/>
              </a:ext>
            </a:extLst>
          </p:cNvPr>
          <p:cNvSpPr/>
          <p:nvPr/>
        </p:nvSpPr>
        <p:spPr>
          <a:xfrm>
            <a:off x="1186675" y="4046550"/>
            <a:ext cx="4507147" cy="1309092"/>
          </a:xfrm>
          <a:prstGeom prst="rightArrow">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a:extLst>
              <a:ext uri="{FF2B5EF4-FFF2-40B4-BE49-F238E27FC236}">
                <a16:creationId xmlns:a16="http://schemas.microsoft.com/office/drawing/2014/main" id="{2735D2D7-EBB0-44EA-B1E4-16F4FAB51002}"/>
              </a:ext>
            </a:extLst>
          </p:cNvPr>
          <p:cNvSpPr/>
          <p:nvPr/>
        </p:nvSpPr>
        <p:spPr>
          <a:xfrm>
            <a:off x="1250764" y="2945862"/>
            <a:ext cx="450714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Join our LinkedIn group </a:t>
            </a: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NSW Government Strategic Workforce Planning Community</a:t>
            </a:r>
            <a:endPar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AA4F162E-003E-417E-97C6-5E40FD3A9CF0}"/>
              </a:ext>
            </a:extLst>
          </p:cNvPr>
          <p:cNvSpPr txBox="1"/>
          <p:nvPr/>
        </p:nvSpPr>
        <p:spPr>
          <a:xfrm>
            <a:off x="1290416" y="4439486"/>
            <a:ext cx="42752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Register for our </a:t>
            </a: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NSW Government Strategic Workforce Planning Masterclass</a:t>
            </a:r>
            <a:endPar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Slide Number Placeholder 19">
            <a:extLst>
              <a:ext uri="{FF2B5EF4-FFF2-40B4-BE49-F238E27FC236}">
                <a16:creationId xmlns:a16="http://schemas.microsoft.com/office/drawing/2014/main" id="{DC67CDFD-42E3-439C-AB10-3C8DA7DC4A86}"/>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2792D9D-652E-4EC2-934C-AA70119B3570}" type="slidenum">
              <a:rPr kumimoji="0" lang="en-GB" sz="1200" b="1"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12" name="Picture 11" descr="Icon&#10;&#10;Description automatically generated">
            <a:extLst>
              <a:ext uri="{FF2B5EF4-FFF2-40B4-BE49-F238E27FC236}">
                <a16:creationId xmlns:a16="http://schemas.microsoft.com/office/drawing/2014/main" id="{2FDEA805-58EF-4D5B-8FFD-B135D28D6B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501" y="99519"/>
            <a:ext cx="846000" cy="846000"/>
          </a:xfrm>
          <a:prstGeom prst="rect">
            <a:avLst/>
          </a:prstGeom>
        </p:spPr>
      </p:pic>
    </p:spTree>
    <p:extLst>
      <p:ext uri="{BB962C8B-B14F-4D97-AF65-F5344CB8AC3E}">
        <p14:creationId xmlns:p14="http://schemas.microsoft.com/office/powerpoint/2010/main" val="1721713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SW PSC">
  <a:themeElements>
    <a:clrScheme name="PSC">
      <a:dk1>
        <a:srgbClr val="000000"/>
      </a:dk1>
      <a:lt1>
        <a:srgbClr val="FFFFFF"/>
      </a:lt1>
      <a:dk2>
        <a:srgbClr val="3E2C56"/>
      </a:dk2>
      <a:lt2>
        <a:srgbClr val="D7D3CC"/>
      </a:lt2>
      <a:accent1>
        <a:srgbClr val="13D0CA"/>
      </a:accent1>
      <a:accent2>
        <a:srgbClr val="00857C"/>
      </a:accent2>
      <a:accent3>
        <a:srgbClr val="A6BBC9"/>
      </a:accent3>
      <a:accent4>
        <a:srgbClr val="4E748B"/>
      </a:accent4>
      <a:accent5>
        <a:srgbClr val="A3D55F"/>
      </a:accent5>
      <a:accent6>
        <a:srgbClr val="04874C"/>
      </a:accent6>
      <a:hlink>
        <a:srgbClr val="0056B8"/>
      </a:hlink>
      <a:folHlink>
        <a:srgbClr val="3CB3E7"/>
      </a:folHlink>
    </a:clrScheme>
    <a:fontScheme name="PS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General-PowerPoint-template-2021v2.potx" id="{D04A4764-AE4C-4DBE-B993-C79D7C515552}" vid="{1C8EE5DD-C5BA-46E9-8D24-4AE957C7AE0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7DCB8243C0124689424FFB65F8BA1F" ma:contentTypeVersion="11" ma:contentTypeDescription="Create a new document." ma:contentTypeScope="" ma:versionID="bde31d8e894fdf8817e68ed56d4e5071">
  <xsd:schema xmlns:xsd="http://www.w3.org/2001/XMLSchema" xmlns:xs="http://www.w3.org/2001/XMLSchema" xmlns:p="http://schemas.microsoft.com/office/2006/metadata/properties" xmlns:ns2="2987dd7b-ad3b-4fa3-93b7-f1b6a40c259c" xmlns:ns3="be10ce44-c66e-469b-8f9a-44f6cf8d73cc" targetNamespace="http://schemas.microsoft.com/office/2006/metadata/properties" ma:root="true" ma:fieldsID="ca2ffbd8b5beb31beb6f6df91c28f3fe" ns2:_="" ns3:_="">
    <xsd:import namespace="2987dd7b-ad3b-4fa3-93b7-f1b6a40c259c"/>
    <xsd:import namespace="be10ce44-c66e-469b-8f9a-44f6cf8d73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7dd7b-ad3b-4fa3-93b7-f1b6a40c2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10ce44-c66e-469b-8f9a-44f6cf8d73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383AF3-198D-4AAD-A1D2-C5E30694347E}">
  <ds:schemaRefs>
    <ds:schemaRef ds:uri="http://schemas.microsoft.com/sharepoint/v3/contenttype/forms"/>
  </ds:schemaRefs>
</ds:datastoreItem>
</file>

<file path=customXml/itemProps2.xml><?xml version="1.0" encoding="utf-8"?>
<ds:datastoreItem xmlns:ds="http://schemas.openxmlformats.org/officeDocument/2006/customXml" ds:itemID="{DF489BF9-D0C0-4D12-9EF2-4409ABE75DAF}">
  <ds:schemaRefs>
    <ds:schemaRef ds:uri="http://purl.org/dc/terms/"/>
    <ds:schemaRef ds:uri="http://schemas.openxmlformats.org/package/2006/metadata/core-properties"/>
    <ds:schemaRef ds:uri="http://schemas.microsoft.com/office/2006/metadata/properties"/>
    <ds:schemaRef ds:uri="http://purl.org/dc/dcmitype/"/>
    <ds:schemaRef ds:uri="2987dd7b-ad3b-4fa3-93b7-f1b6a40c259c"/>
    <ds:schemaRef ds:uri="http://purl.org/dc/elements/1.1/"/>
    <ds:schemaRef ds:uri="http://schemas.microsoft.com/office/2006/documentManagement/types"/>
    <ds:schemaRef ds:uri="http://schemas.microsoft.com/office/infopath/2007/PartnerControls"/>
    <ds:schemaRef ds:uri="be10ce44-c66e-469b-8f9a-44f6cf8d73cc"/>
    <ds:schemaRef ds:uri="http://www.w3.org/XML/1998/namespace"/>
  </ds:schemaRefs>
</ds:datastoreItem>
</file>

<file path=customXml/itemProps3.xml><?xml version="1.0" encoding="utf-8"?>
<ds:datastoreItem xmlns:ds="http://schemas.openxmlformats.org/officeDocument/2006/customXml" ds:itemID="{D594A432-6452-4778-93C3-30FDF2110DD2}">
  <ds:schemaRefs>
    <ds:schemaRef ds:uri="2987dd7b-ad3b-4fa3-93b7-f1b6a40c259c"/>
    <ds:schemaRef ds:uri="be10ce44-c66e-469b-8f9a-44f6cf8d73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3489</TotalTime>
  <Words>1489</Words>
  <Application>Microsoft Office PowerPoint</Application>
  <PresentationFormat>Widescreen</PresentationFormat>
  <Paragraphs>177</Paragraphs>
  <Slides>9</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Arial Regular</vt:lpstr>
      <vt:lpstr>Calibri</vt:lpstr>
      <vt:lpstr>Calibri Light</vt:lpstr>
      <vt:lpstr>Courier New</vt:lpstr>
      <vt:lpstr>Georgia</vt:lpstr>
      <vt:lpstr>Wingdings</vt:lpstr>
      <vt:lpstr>Office Theme</vt:lpstr>
      <vt:lpstr>NSW PSC</vt:lpstr>
      <vt:lpstr>1_Office Theme</vt:lpstr>
      <vt:lpstr>ENVIRONMENTAL SCANNING</vt:lpstr>
      <vt:lpstr>Goal of the Compare stage</vt:lpstr>
      <vt:lpstr>1) Choosing the right type of data and information </vt:lpstr>
      <vt:lpstr>1) Choosing the right type of data</vt:lpstr>
      <vt:lpstr>2) Environmental scanning</vt:lpstr>
      <vt:lpstr>Environmental scanning template</vt:lpstr>
      <vt:lpstr>3) Future trend deep dive</vt:lpstr>
      <vt:lpstr>Future trend deep dive template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Madeleine</dc:creator>
  <cp:lastModifiedBy>Hoturoa Hawira</cp:lastModifiedBy>
  <cp:revision>23</cp:revision>
  <dcterms:created xsi:type="dcterms:W3CDTF">2020-09-21T06:24:21Z</dcterms:created>
  <dcterms:modified xsi:type="dcterms:W3CDTF">2021-08-16T01:39:23Z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0x0101000A7DCB8243C0124689424FFB65F8BA1F</vt:lpwstr>
  </property>
</Properties>
</file>