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3"/>
    <p:sldMasterId id="2147483666" r:id="rId4"/>
  </p:sldMasterIdLst>
  <p:notesMasterIdLst>
    <p:notesMasterId r:id="rId18"/>
  </p:notesMasterIdLst>
  <p:sldIdLst>
    <p:sldId id="332" r:id="rId5"/>
    <p:sldId id="333" r:id="rId6"/>
    <p:sldId id="334" r:id="rId7"/>
    <p:sldId id="337" r:id="rId8"/>
    <p:sldId id="338" r:id="rId9"/>
    <p:sldId id="336" r:id="rId10"/>
    <p:sldId id="339" r:id="rId11"/>
    <p:sldId id="340" r:id="rId12"/>
    <p:sldId id="341" r:id="rId13"/>
    <p:sldId id="342" r:id="rId14"/>
    <p:sldId id="344" r:id="rId15"/>
    <p:sldId id="343" r:id="rId16"/>
    <p:sldId id="30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s slide options with images" id="{CE554BDB-0EB3-47E1-B7FD-E5F088BF8578}">
          <p14:sldIdLst>
            <p14:sldId id="332"/>
          </p14:sldIdLst>
        </p14:section>
        <p14:section name="Blank / Colour Layouts" id="{3594D964-60BD-4359-8504-4474A914E2BC}">
          <p14:sldIdLst>
            <p14:sldId id="333"/>
            <p14:sldId id="334"/>
            <p14:sldId id="337"/>
            <p14:sldId id="338"/>
            <p14:sldId id="336"/>
            <p14:sldId id="339"/>
            <p14:sldId id="340"/>
            <p14:sldId id="341"/>
            <p14:sldId id="342"/>
            <p14:sldId id="344"/>
            <p14:sldId id="343"/>
            <p14:sldId id="305"/>
          </p14:sldIdLst>
        </p14:section>
        <p14:section name="Content slides" id="{EF73E623-C79F-4C29-9E7D-9306809FF498}">
          <p14:sldIdLst/>
        </p14:section>
        <p14:section name="Examples" id="{96CC969B-9176-4B79-A08C-BCDA3F74614B}">
          <p14:sldIdLst/>
        </p14:section>
        <p14:section name="Resources" id="{23763199-BD25-4D6D-8DFF-DBCAD5F87061}">
          <p14:sldIdLst/>
        </p14:section>
        <p14:section name="NSWGOV brand colours with Images" id="{AF5B5889-07E4-40A1-B55C-65252AA644E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aret Heys" initials="MH" lastIdx="1" clrIdx="0">
    <p:extLst>
      <p:ext uri="{19B8F6BF-5375-455C-9EA6-DF929625EA0E}">
        <p15:presenceInfo xmlns:p15="http://schemas.microsoft.com/office/powerpoint/2012/main" userId="S::margaret.heys@psc.nsw.gov.au::a6ce73aa-a6ac-4080-9790-df9aa613c3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88F"/>
    <a:srgbClr val="387078"/>
    <a:srgbClr val="00ABE6"/>
    <a:srgbClr val="6D1E6A"/>
    <a:srgbClr val="8D857E"/>
    <a:srgbClr val="4F4F4F"/>
    <a:srgbClr val="84BDDC"/>
    <a:srgbClr val="0A7CB9"/>
    <a:srgbClr val="002664"/>
    <a:srgbClr val="D71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5FA9646-C772-4898-8722-9C7C3AA66207}">
  <a:tblStyle styleId="{95FA9646-C772-4898-8722-9C7C3AA66207}" styleName="DPC Table">
    <a:wholeTbl>
      <a:tcTxStyle>
        <a:fontRef idx="minor"/>
        <a:srgbClr val="4F4F4F"/>
      </a:tcTxStyle>
      <a:tcStyle>
        <a:tcBdr>
          <a:left>
            <a:lnRef idx="0">
              <a:scrgbClr r="0" g="0" b="0"/>
            </a:lnRef>
          </a:left>
          <a:right>
            <a:lnRef idx="0">
              <a:scrgbClr r="0" g="0" b="0"/>
            </a:lnRef>
          </a:right>
          <a:top>
            <a:lnRef idx="0">
              <a:scrgbClr r="0" g="0" b="0"/>
            </a:lnRef>
          </a:top>
          <a:bottom>
            <a:lnRef idx="0">
              <a:scrgbClr r="0" g="0" b="0"/>
            </a:lnRef>
          </a:bottom>
          <a:insideH>
            <a:ln w="12700" cap="rnd" cmpd="sng">
              <a:solidFill>
                <a:srgbClr val="E7E6E6"/>
              </a:solidFill>
              <a:prstDash val="sysDot"/>
            </a:ln>
          </a:insideH>
          <a:insideV>
            <a:lnRef idx="0">
              <a:scrgbClr r="0" g="0" b="0"/>
            </a:lnRef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 b="on">
        <a:fontRef idx="major"/>
        <a:srgbClr val="4F4F4F"/>
      </a:tcTxStyle>
      <a:tcStyle>
        <a:tcBdr>
          <a:top>
            <a:lnRef idx="0">
              <a:scrgbClr r="0" g="0" b="0"/>
            </a:lnRef>
          </a:top>
          <a:bottom>
            <a:lnRef idx="0">
              <a:scrgbClr r="0" g="0" b="0"/>
            </a:lnRef>
          </a:bottom>
        </a:tcBdr>
      </a:tcStyle>
    </a:lastCol>
    <a:firstCol>
      <a:tcTxStyle b="on">
        <a:fontRef idx="major"/>
        <a:srgbClr val="4F4F4F"/>
      </a:tcTxStyle>
      <a:tcStyle>
        <a:tcBdr>
          <a:top>
            <a:lnRef idx="0">
              <a:scrgbClr r="0" g="0" b="0"/>
            </a:lnRef>
          </a:top>
          <a:bottom>
            <a:lnRef idx="0">
              <a:scrgbClr r="0" g="0" b="0"/>
            </a:lnRef>
          </a:bottom>
        </a:tcBdr>
      </a:tcStyle>
    </a:firstCol>
    <a:lastRow>
      <a:tcTxStyle b="on">
        <a:fontRef idx="major"/>
        <a:srgbClr val="4F4F4F"/>
      </a:tcTxStyle>
      <a:tcStyle>
        <a:tcBdr>
          <a:top>
            <a:lnRef idx="0">
              <a:scrgbClr r="0" g="0" b="0"/>
            </a:lnRef>
          </a:top>
          <a:bottom>
            <a:lnRef idx="0">
              <a:scrgbClr r="0" g="0" b="0"/>
            </a:lnRef>
          </a:bottom>
        </a:tcBdr>
      </a:tcStyle>
    </a:lastRow>
    <a:firstRow>
      <a:tcTxStyle b="on">
        <a:fontRef idx="major"/>
        <a:srgbClr val="D7153A"/>
      </a:tcTxStyle>
      <a:tcStyle>
        <a:tcBdr>
          <a:top>
            <a:lnRef idx="0">
              <a:scrgbClr r="0" g="0" b="0"/>
            </a:lnRef>
          </a:top>
          <a:bottom>
            <a:ln w="25400" cmpd="sng">
              <a:solidFill>
                <a:srgbClr val="00ABE6"/>
              </a:solidFill>
            </a:ln>
          </a:bottom>
        </a:tcBdr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20" y="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EBDE9-3991-4A4C-8050-C4B9F7D29D00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AU"/>
        </a:p>
      </dgm:t>
    </dgm:pt>
    <dgm:pt modelId="{4F1C589C-D25F-4E7C-9DE9-FB07330997F7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GB" sz="1800" dirty="0"/>
            <a:t>Gives clear and practical information about a role</a:t>
          </a:r>
        </a:p>
      </dgm:t>
    </dgm:pt>
    <dgm:pt modelId="{B92FB2CA-7C91-4FFD-9B9F-DAD05787E169}" type="parTrans" cxnId="{4E127368-4436-499B-965F-CDEF424669CA}">
      <dgm:prSet/>
      <dgm:spPr/>
      <dgm:t>
        <a:bodyPr/>
        <a:lstStyle/>
        <a:p>
          <a:endParaRPr lang="en-AU" sz="1800"/>
        </a:p>
      </dgm:t>
    </dgm:pt>
    <dgm:pt modelId="{10E17D2F-C6DF-474C-B9A1-EAE3114A224C}" type="sibTrans" cxnId="{4E127368-4436-499B-965F-CDEF424669CA}">
      <dgm:prSet/>
      <dgm:spPr/>
      <dgm:t>
        <a:bodyPr/>
        <a:lstStyle/>
        <a:p>
          <a:endParaRPr lang="en-AU" sz="1800"/>
        </a:p>
      </dgm:t>
    </dgm:pt>
    <dgm:pt modelId="{3F42F944-0183-490B-A5F9-7FB4DC5E2446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Purpose</a:t>
          </a:r>
        </a:p>
      </dgm:t>
    </dgm:pt>
    <dgm:pt modelId="{40918C92-3C4E-402B-91C5-AAC9A7878AE9}" type="parTrans" cxnId="{DB317336-1CBC-4EAD-B7AC-77A92A0E5A4B}">
      <dgm:prSet/>
      <dgm:spPr/>
      <dgm:t>
        <a:bodyPr/>
        <a:lstStyle/>
        <a:p>
          <a:endParaRPr lang="en-AU" sz="1800"/>
        </a:p>
      </dgm:t>
    </dgm:pt>
    <dgm:pt modelId="{3F9A9EC3-2319-4EC9-B1DF-5AD0C62A0F77}" type="sibTrans" cxnId="{DB317336-1CBC-4EAD-B7AC-77A92A0E5A4B}">
      <dgm:prSet/>
      <dgm:spPr/>
      <dgm:t>
        <a:bodyPr/>
        <a:lstStyle/>
        <a:p>
          <a:endParaRPr lang="en-AU" sz="1800"/>
        </a:p>
      </dgm:t>
    </dgm:pt>
    <dgm:pt modelId="{7BAA39F5-40BB-41F5-A686-67635D533A78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Deliverables</a:t>
          </a:r>
        </a:p>
      </dgm:t>
    </dgm:pt>
    <dgm:pt modelId="{9C4C2755-DCF8-4347-9120-09C10CA881AC}" type="parTrans" cxnId="{29F9DE09-387C-482A-828C-A74FCD18747B}">
      <dgm:prSet/>
      <dgm:spPr/>
      <dgm:t>
        <a:bodyPr/>
        <a:lstStyle/>
        <a:p>
          <a:endParaRPr lang="en-AU" sz="1800"/>
        </a:p>
      </dgm:t>
    </dgm:pt>
    <dgm:pt modelId="{0B2C3F74-C7E7-436D-BA51-BE2B7E3B2A39}" type="sibTrans" cxnId="{29F9DE09-387C-482A-828C-A74FCD18747B}">
      <dgm:prSet/>
      <dgm:spPr/>
      <dgm:t>
        <a:bodyPr/>
        <a:lstStyle/>
        <a:p>
          <a:endParaRPr lang="en-AU" sz="1800"/>
        </a:p>
      </dgm:t>
    </dgm:pt>
    <dgm:pt modelId="{C68DD6D5-DB4D-41B9-8F85-E45E00BAC30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Context (organisational and occupational)</a:t>
          </a:r>
        </a:p>
      </dgm:t>
    </dgm:pt>
    <dgm:pt modelId="{78BB3160-6835-4A3C-8923-F188C6A94BB8}" type="parTrans" cxnId="{D394A6B7-F156-46E3-B3CA-3F9C67B83109}">
      <dgm:prSet/>
      <dgm:spPr/>
      <dgm:t>
        <a:bodyPr/>
        <a:lstStyle/>
        <a:p>
          <a:endParaRPr lang="en-AU" sz="1800"/>
        </a:p>
      </dgm:t>
    </dgm:pt>
    <dgm:pt modelId="{183C64BA-0211-4875-9105-5A6F1194905A}" type="sibTrans" cxnId="{D394A6B7-F156-46E3-B3CA-3F9C67B83109}">
      <dgm:prSet/>
      <dgm:spPr/>
      <dgm:t>
        <a:bodyPr/>
        <a:lstStyle/>
        <a:p>
          <a:endParaRPr lang="en-AU" sz="1800"/>
        </a:p>
      </dgm:t>
    </dgm:pt>
    <dgm:pt modelId="{05A763FF-37F2-49C6-9092-A22050D7A4F2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Challenges and interactions</a:t>
          </a:r>
          <a:endParaRPr lang="en-AU" sz="1800" dirty="0"/>
        </a:p>
      </dgm:t>
    </dgm:pt>
    <dgm:pt modelId="{93647224-4241-45DB-91FB-A4C448CBB20F}" type="parTrans" cxnId="{29B97FC1-CC00-4821-8EF6-EA16A242A1D5}">
      <dgm:prSet/>
      <dgm:spPr/>
      <dgm:t>
        <a:bodyPr/>
        <a:lstStyle/>
        <a:p>
          <a:endParaRPr lang="en-AU" sz="1800"/>
        </a:p>
      </dgm:t>
    </dgm:pt>
    <dgm:pt modelId="{18159125-286D-4061-97CB-644CC90B1D42}" type="sibTrans" cxnId="{29B97FC1-CC00-4821-8EF6-EA16A242A1D5}">
      <dgm:prSet/>
      <dgm:spPr/>
      <dgm:t>
        <a:bodyPr/>
        <a:lstStyle/>
        <a:p>
          <a:endParaRPr lang="en-AU" sz="1800"/>
        </a:p>
      </dgm:t>
    </dgm:pt>
    <dgm:pt modelId="{51E50CB9-1272-4DA4-9684-034A1BA96405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GB" sz="1800" dirty="0"/>
            <a:t>Sets out the standards for a role:</a:t>
          </a:r>
          <a:endParaRPr lang="en-AU" sz="1800" dirty="0"/>
        </a:p>
      </dgm:t>
    </dgm:pt>
    <dgm:pt modelId="{00DA3D61-22E4-4713-A929-4AD0B6E8F429}" type="parTrans" cxnId="{1B918B49-4786-4DC7-84AE-EBDE7E5E976D}">
      <dgm:prSet/>
      <dgm:spPr/>
      <dgm:t>
        <a:bodyPr/>
        <a:lstStyle/>
        <a:p>
          <a:endParaRPr lang="en-AU" sz="1800"/>
        </a:p>
      </dgm:t>
    </dgm:pt>
    <dgm:pt modelId="{3352518B-99A8-4EC8-B714-30245563A365}" type="sibTrans" cxnId="{1B918B49-4786-4DC7-84AE-EBDE7E5E976D}">
      <dgm:prSet/>
      <dgm:spPr/>
      <dgm:t>
        <a:bodyPr/>
        <a:lstStyle/>
        <a:p>
          <a:endParaRPr lang="en-AU" sz="1800"/>
        </a:p>
      </dgm:t>
    </dgm:pt>
    <dgm:pt modelId="{81E91F00-6DB6-4CDA-B8DB-2DB182C660E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Knowledge and experience</a:t>
          </a:r>
        </a:p>
      </dgm:t>
    </dgm:pt>
    <dgm:pt modelId="{1C1C0488-AAA5-48B7-88C2-B47A00AAB914}" type="parTrans" cxnId="{AB915A43-CDAE-437A-BBD7-F47F6A0618F6}">
      <dgm:prSet/>
      <dgm:spPr/>
      <dgm:t>
        <a:bodyPr/>
        <a:lstStyle/>
        <a:p>
          <a:endParaRPr lang="en-AU" sz="1800"/>
        </a:p>
      </dgm:t>
    </dgm:pt>
    <dgm:pt modelId="{C00EC457-8BB7-49A0-AF68-EAAA675A015D}" type="sibTrans" cxnId="{AB915A43-CDAE-437A-BBD7-F47F6A0618F6}">
      <dgm:prSet/>
      <dgm:spPr/>
      <dgm:t>
        <a:bodyPr/>
        <a:lstStyle/>
        <a:p>
          <a:endParaRPr lang="en-AU" sz="1800"/>
        </a:p>
      </dgm:t>
    </dgm:pt>
    <dgm:pt modelId="{4A7FECFA-E91E-4F49-BFC5-36CBF6BEE0C5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Capabilities (focus and complementary)</a:t>
          </a:r>
          <a:endParaRPr lang="en-AU" sz="1800" dirty="0"/>
        </a:p>
      </dgm:t>
    </dgm:pt>
    <dgm:pt modelId="{E2A16FF3-EF4A-4DA6-B32D-DC5414C6A9E5}" type="parTrans" cxnId="{7F41F329-6E1D-4E6D-9258-11EF1149DD20}">
      <dgm:prSet/>
      <dgm:spPr/>
      <dgm:t>
        <a:bodyPr/>
        <a:lstStyle/>
        <a:p>
          <a:endParaRPr lang="en-AU" sz="1800"/>
        </a:p>
      </dgm:t>
    </dgm:pt>
    <dgm:pt modelId="{64C340B3-C8AF-45F8-9EE2-5C7CD7EDE7AA}" type="sibTrans" cxnId="{7F41F329-6E1D-4E6D-9258-11EF1149DD20}">
      <dgm:prSet/>
      <dgm:spPr/>
      <dgm:t>
        <a:bodyPr/>
        <a:lstStyle/>
        <a:p>
          <a:endParaRPr lang="en-AU" sz="1800"/>
        </a:p>
      </dgm:t>
    </dgm:pt>
    <dgm:pt modelId="{61A7A6BF-935D-4F0F-B125-8BF4966F9FBB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GB" sz="1800" dirty="0"/>
            <a:t>Explains a role’s:</a:t>
          </a:r>
        </a:p>
      </dgm:t>
    </dgm:pt>
    <dgm:pt modelId="{F5841F6B-F2B9-4ED5-941A-70915D6A3275}" type="parTrans" cxnId="{92EA964A-0BC3-422B-908A-B4BED35BAFB1}">
      <dgm:prSet/>
      <dgm:spPr/>
      <dgm:t>
        <a:bodyPr/>
        <a:lstStyle/>
        <a:p>
          <a:endParaRPr lang="en-AU" sz="1800"/>
        </a:p>
      </dgm:t>
    </dgm:pt>
    <dgm:pt modelId="{82DDD615-9C32-4684-A6FD-5262FAF5853E}" type="sibTrans" cxnId="{92EA964A-0BC3-422B-908A-B4BED35BAFB1}">
      <dgm:prSet/>
      <dgm:spPr/>
      <dgm:t>
        <a:bodyPr/>
        <a:lstStyle/>
        <a:p>
          <a:endParaRPr lang="en-AU" sz="1800"/>
        </a:p>
      </dgm:t>
    </dgm:pt>
    <dgm:pt modelId="{DD36ADE9-580D-4585-BCB7-0EA4930DBA3E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Essential requirements</a:t>
          </a:r>
          <a:endParaRPr lang="en-AU" sz="1800" dirty="0"/>
        </a:p>
      </dgm:t>
    </dgm:pt>
    <dgm:pt modelId="{3B0EF7EC-AB55-4EF4-8B91-A1C605C54CA7}" type="parTrans" cxnId="{0E00D430-4652-4666-A2DD-91F447793BFA}">
      <dgm:prSet/>
      <dgm:spPr/>
      <dgm:t>
        <a:bodyPr/>
        <a:lstStyle/>
        <a:p>
          <a:endParaRPr lang="en-AU"/>
        </a:p>
      </dgm:t>
    </dgm:pt>
    <dgm:pt modelId="{EAF2F913-C9EE-4DD0-A56C-9F681E8A1B8C}" type="sibTrans" cxnId="{0E00D430-4652-4666-A2DD-91F447793BFA}">
      <dgm:prSet/>
      <dgm:spPr/>
      <dgm:t>
        <a:bodyPr/>
        <a:lstStyle/>
        <a:p>
          <a:endParaRPr lang="en-AU"/>
        </a:p>
      </dgm:t>
    </dgm:pt>
    <dgm:pt modelId="{0224561F-FFE1-42D7-A2E7-B5049CA195ED}" type="pres">
      <dgm:prSet presAssocID="{3CBEBDE9-3991-4A4C-8050-C4B9F7D29D00}" presName="linear" presStyleCnt="0">
        <dgm:presLayoutVars>
          <dgm:dir/>
          <dgm:animLvl val="lvl"/>
          <dgm:resizeHandles val="exact"/>
        </dgm:presLayoutVars>
      </dgm:prSet>
      <dgm:spPr/>
    </dgm:pt>
    <dgm:pt modelId="{169EEF83-FD47-402E-A0D2-B64A4B881F0B}" type="pres">
      <dgm:prSet presAssocID="{4F1C589C-D25F-4E7C-9DE9-FB07330997F7}" presName="parentLin" presStyleCnt="0"/>
      <dgm:spPr/>
    </dgm:pt>
    <dgm:pt modelId="{7DF9AC83-ADDB-458C-A74F-8FC42FACC7FD}" type="pres">
      <dgm:prSet presAssocID="{4F1C589C-D25F-4E7C-9DE9-FB07330997F7}" presName="parentLeftMargin" presStyleLbl="node1" presStyleIdx="0" presStyleCnt="3"/>
      <dgm:spPr/>
    </dgm:pt>
    <dgm:pt modelId="{BFB4802E-786F-42E4-92D1-D95E9EC61BC6}" type="pres">
      <dgm:prSet presAssocID="{4F1C589C-D25F-4E7C-9DE9-FB07330997F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66DCE46-8C54-4915-B57D-352C2D9F9D3A}" type="pres">
      <dgm:prSet presAssocID="{4F1C589C-D25F-4E7C-9DE9-FB07330997F7}" presName="negativeSpace" presStyleCnt="0"/>
      <dgm:spPr/>
    </dgm:pt>
    <dgm:pt modelId="{B6AEA5BA-AF0A-4BAA-A48F-C9F4F7EF6887}" type="pres">
      <dgm:prSet presAssocID="{4F1C589C-D25F-4E7C-9DE9-FB07330997F7}" presName="childText" presStyleLbl="conFgAcc1" presStyleIdx="0" presStyleCnt="3">
        <dgm:presLayoutVars>
          <dgm:bulletEnabled val="1"/>
        </dgm:presLayoutVars>
      </dgm:prSet>
      <dgm:spPr/>
    </dgm:pt>
    <dgm:pt modelId="{C5A606E0-F6E4-4ACC-A5B4-62DC2BF18C8F}" type="pres">
      <dgm:prSet presAssocID="{10E17D2F-C6DF-474C-B9A1-EAE3114A224C}" presName="spaceBetweenRectangles" presStyleCnt="0"/>
      <dgm:spPr/>
    </dgm:pt>
    <dgm:pt modelId="{169ABB3A-0026-461E-834F-66BA526A6D8F}" type="pres">
      <dgm:prSet presAssocID="{61A7A6BF-935D-4F0F-B125-8BF4966F9FBB}" presName="parentLin" presStyleCnt="0"/>
      <dgm:spPr/>
    </dgm:pt>
    <dgm:pt modelId="{63D46E8F-25A6-453B-AD86-E1EF7A3DE97B}" type="pres">
      <dgm:prSet presAssocID="{61A7A6BF-935D-4F0F-B125-8BF4966F9FBB}" presName="parentLeftMargin" presStyleLbl="node1" presStyleIdx="0" presStyleCnt="3"/>
      <dgm:spPr/>
    </dgm:pt>
    <dgm:pt modelId="{ECC53927-89B0-4D58-886E-240A0B23E235}" type="pres">
      <dgm:prSet presAssocID="{61A7A6BF-935D-4F0F-B125-8BF4966F9FB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FD35005-F5ED-4A75-9001-2CD3FB4006CE}" type="pres">
      <dgm:prSet presAssocID="{61A7A6BF-935D-4F0F-B125-8BF4966F9FBB}" presName="negativeSpace" presStyleCnt="0"/>
      <dgm:spPr/>
    </dgm:pt>
    <dgm:pt modelId="{DDEAA50C-CBEF-44E1-A80D-4FF20BFBACC0}" type="pres">
      <dgm:prSet presAssocID="{61A7A6BF-935D-4F0F-B125-8BF4966F9FBB}" presName="childText" presStyleLbl="conFgAcc1" presStyleIdx="1" presStyleCnt="3">
        <dgm:presLayoutVars>
          <dgm:bulletEnabled val="1"/>
        </dgm:presLayoutVars>
      </dgm:prSet>
      <dgm:spPr/>
    </dgm:pt>
    <dgm:pt modelId="{D5F9CF4C-603A-4BDE-A685-8667D4E18747}" type="pres">
      <dgm:prSet presAssocID="{82DDD615-9C32-4684-A6FD-5262FAF5853E}" presName="spaceBetweenRectangles" presStyleCnt="0"/>
      <dgm:spPr/>
    </dgm:pt>
    <dgm:pt modelId="{AFD70716-BFAC-41B6-BB2C-1B42A0CA1F2E}" type="pres">
      <dgm:prSet presAssocID="{51E50CB9-1272-4DA4-9684-034A1BA96405}" presName="parentLin" presStyleCnt="0"/>
      <dgm:spPr/>
    </dgm:pt>
    <dgm:pt modelId="{C009E49D-8378-45AA-8ACF-133919AC25F8}" type="pres">
      <dgm:prSet presAssocID="{51E50CB9-1272-4DA4-9684-034A1BA96405}" presName="parentLeftMargin" presStyleLbl="node1" presStyleIdx="1" presStyleCnt="3"/>
      <dgm:spPr/>
    </dgm:pt>
    <dgm:pt modelId="{B1B11E47-F3E9-4E1C-AB8A-08F4FCAB52F4}" type="pres">
      <dgm:prSet presAssocID="{51E50CB9-1272-4DA4-9684-034A1BA9640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79818DE-91EB-4546-96B9-004A5F0454BA}" type="pres">
      <dgm:prSet presAssocID="{51E50CB9-1272-4DA4-9684-034A1BA96405}" presName="negativeSpace" presStyleCnt="0"/>
      <dgm:spPr/>
    </dgm:pt>
    <dgm:pt modelId="{7245FE96-4B9D-4E75-932D-E5D483923D25}" type="pres">
      <dgm:prSet presAssocID="{51E50CB9-1272-4DA4-9684-034A1BA9640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9F9DE09-387C-482A-828C-A74FCD18747B}" srcId="{61A7A6BF-935D-4F0F-B125-8BF4966F9FBB}" destId="{7BAA39F5-40BB-41F5-A686-67635D533A78}" srcOrd="1" destOrd="0" parTransId="{9C4C2755-DCF8-4347-9120-09C10CA881AC}" sibTransId="{0B2C3F74-C7E7-436D-BA51-BE2B7E3B2A39}"/>
    <dgm:cxn modelId="{7F41F329-6E1D-4E6D-9258-11EF1149DD20}" srcId="{51E50CB9-1272-4DA4-9684-034A1BA96405}" destId="{4A7FECFA-E91E-4F49-BFC5-36CBF6BEE0C5}" srcOrd="1" destOrd="0" parTransId="{E2A16FF3-EF4A-4DA6-B32D-DC5414C6A9E5}" sibTransId="{64C340B3-C8AF-45F8-9EE2-5C7CD7EDE7AA}"/>
    <dgm:cxn modelId="{0E00D430-4652-4666-A2DD-91F447793BFA}" srcId="{51E50CB9-1272-4DA4-9684-034A1BA96405}" destId="{DD36ADE9-580D-4585-BCB7-0EA4930DBA3E}" srcOrd="2" destOrd="0" parTransId="{3B0EF7EC-AB55-4EF4-8B91-A1C605C54CA7}" sibTransId="{EAF2F913-C9EE-4DD0-A56C-9F681E8A1B8C}"/>
    <dgm:cxn modelId="{5B5DEE33-B47A-432C-B37C-E47AAE061AD6}" type="presOf" srcId="{7BAA39F5-40BB-41F5-A686-67635D533A78}" destId="{DDEAA50C-CBEF-44E1-A80D-4FF20BFBACC0}" srcOrd="0" destOrd="1" presId="urn:microsoft.com/office/officeart/2005/8/layout/list1"/>
    <dgm:cxn modelId="{DB317336-1CBC-4EAD-B7AC-77A92A0E5A4B}" srcId="{61A7A6BF-935D-4F0F-B125-8BF4966F9FBB}" destId="{3F42F944-0183-490B-A5F9-7FB4DC5E2446}" srcOrd="0" destOrd="0" parTransId="{40918C92-3C4E-402B-91C5-AAC9A7878AE9}" sibTransId="{3F9A9EC3-2319-4EC9-B1DF-5AD0C62A0F77}"/>
    <dgm:cxn modelId="{E8973B41-A859-464C-BBDA-82417F538E20}" type="presOf" srcId="{DD36ADE9-580D-4585-BCB7-0EA4930DBA3E}" destId="{7245FE96-4B9D-4E75-932D-E5D483923D25}" srcOrd="0" destOrd="2" presId="urn:microsoft.com/office/officeart/2005/8/layout/list1"/>
    <dgm:cxn modelId="{AB915A43-CDAE-437A-BBD7-F47F6A0618F6}" srcId="{51E50CB9-1272-4DA4-9684-034A1BA96405}" destId="{81E91F00-6DB6-4CDA-B8DB-2DB182C660EC}" srcOrd="0" destOrd="0" parTransId="{1C1C0488-AAA5-48B7-88C2-B47A00AAB914}" sibTransId="{C00EC457-8BB7-49A0-AF68-EAAA675A015D}"/>
    <dgm:cxn modelId="{2BEE1864-E572-4AF7-AD0F-28F725D873B7}" type="presOf" srcId="{61A7A6BF-935D-4F0F-B125-8BF4966F9FBB}" destId="{63D46E8F-25A6-453B-AD86-E1EF7A3DE97B}" srcOrd="0" destOrd="0" presId="urn:microsoft.com/office/officeart/2005/8/layout/list1"/>
    <dgm:cxn modelId="{4E127368-4436-499B-965F-CDEF424669CA}" srcId="{3CBEBDE9-3991-4A4C-8050-C4B9F7D29D00}" destId="{4F1C589C-D25F-4E7C-9DE9-FB07330997F7}" srcOrd="0" destOrd="0" parTransId="{B92FB2CA-7C91-4FFD-9B9F-DAD05787E169}" sibTransId="{10E17D2F-C6DF-474C-B9A1-EAE3114A224C}"/>
    <dgm:cxn modelId="{1B918B49-4786-4DC7-84AE-EBDE7E5E976D}" srcId="{3CBEBDE9-3991-4A4C-8050-C4B9F7D29D00}" destId="{51E50CB9-1272-4DA4-9684-034A1BA96405}" srcOrd="2" destOrd="0" parTransId="{00DA3D61-22E4-4713-A929-4AD0B6E8F429}" sibTransId="{3352518B-99A8-4EC8-B714-30245563A365}"/>
    <dgm:cxn modelId="{92EA964A-0BC3-422B-908A-B4BED35BAFB1}" srcId="{3CBEBDE9-3991-4A4C-8050-C4B9F7D29D00}" destId="{61A7A6BF-935D-4F0F-B125-8BF4966F9FBB}" srcOrd="1" destOrd="0" parTransId="{F5841F6B-F2B9-4ED5-941A-70915D6A3275}" sibTransId="{82DDD615-9C32-4684-A6FD-5262FAF5853E}"/>
    <dgm:cxn modelId="{593FF34D-663A-4828-97E1-897D1CC5EAEE}" type="presOf" srcId="{05A763FF-37F2-49C6-9092-A22050D7A4F2}" destId="{DDEAA50C-CBEF-44E1-A80D-4FF20BFBACC0}" srcOrd="0" destOrd="3" presId="urn:microsoft.com/office/officeart/2005/8/layout/list1"/>
    <dgm:cxn modelId="{57A0AD74-A770-47EB-87B3-FDBD1297606D}" type="presOf" srcId="{3F42F944-0183-490B-A5F9-7FB4DC5E2446}" destId="{DDEAA50C-CBEF-44E1-A80D-4FF20BFBACC0}" srcOrd="0" destOrd="0" presId="urn:microsoft.com/office/officeart/2005/8/layout/list1"/>
    <dgm:cxn modelId="{EC2B0858-7663-420C-B2FA-C04BDB8FF883}" type="presOf" srcId="{4F1C589C-D25F-4E7C-9DE9-FB07330997F7}" destId="{BFB4802E-786F-42E4-92D1-D95E9EC61BC6}" srcOrd="1" destOrd="0" presId="urn:microsoft.com/office/officeart/2005/8/layout/list1"/>
    <dgm:cxn modelId="{DCCD338D-87A1-4B7C-8191-B59F830E460C}" type="presOf" srcId="{4A7FECFA-E91E-4F49-BFC5-36CBF6BEE0C5}" destId="{7245FE96-4B9D-4E75-932D-E5D483923D25}" srcOrd="0" destOrd="1" presId="urn:microsoft.com/office/officeart/2005/8/layout/list1"/>
    <dgm:cxn modelId="{7C3E5C97-23B1-4C38-BF0F-6BDBB439D00B}" type="presOf" srcId="{4F1C589C-D25F-4E7C-9DE9-FB07330997F7}" destId="{7DF9AC83-ADDB-458C-A74F-8FC42FACC7FD}" srcOrd="0" destOrd="0" presId="urn:microsoft.com/office/officeart/2005/8/layout/list1"/>
    <dgm:cxn modelId="{BA2F5DA1-EF80-4323-8F69-F646EA93C783}" type="presOf" srcId="{3CBEBDE9-3991-4A4C-8050-C4B9F7D29D00}" destId="{0224561F-FFE1-42D7-A2E7-B5049CA195ED}" srcOrd="0" destOrd="0" presId="urn:microsoft.com/office/officeart/2005/8/layout/list1"/>
    <dgm:cxn modelId="{D394A6B7-F156-46E3-B3CA-3F9C67B83109}" srcId="{61A7A6BF-935D-4F0F-B125-8BF4966F9FBB}" destId="{C68DD6D5-DB4D-41B9-8F85-E45E00BAC30C}" srcOrd="2" destOrd="0" parTransId="{78BB3160-6835-4A3C-8923-F188C6A94BB8}" sibTransId="{183C64BA-0211-4875-9105-5A6F1194905A}"/>
    <dgm:cxn modelId="{3CF55ABC-A724-4A40-91F5-DF49911E2556}" type="presOf" srcId="{C68DD6D5-DB4D-41B9-8F85-E45E00BAC30C}" destId="{DDEAA50C-CBEF-44E1-A80D-4FF20BFBACC0}" srcOrd="0" destOrd="2" presId="urn:microsoft.com/office/officeart/2005/8/layout/list1"/>
    <dgm:cxn modelId="{29B97FC1-CC00-4821-8EF6-EA16A242A1D5}" srcId="{61A7A6BF-935D-4F0F-B125-8BF4966F9FBB}" destId="{05A763FF-37F2-49C6-9092-A22050D7A4F2}" srcOrd="3" destOrd="0" parTransId="{93647224-4241-45DB-91FB-A4C448CBB20F}" sibTransId="{18159125-286D-4061-97CB-644CC90B1D42}"/>
    <dgm:cxn modelId="{82E059DD-B606-4B3D-A63D-9A0C332BD651}" type="presOf" srcId="{51E50CB9-1272-4DA4-9684-034A1BA96405}" destId="{C009E49D-8378-45AA-8ACF-133919AC25F8}" srcOrd="0" destOrd="0" presId="urn:microsoft.com/office/officeart/2005/8/layout/list1"/>
    <dgm:cxn modelId="{92CBCCE4-C399-4B9C-A4DE-74417642E58C}" type="presOf" srcId="{51E50CB9-1272-4DA4-9684-034A1BA96405}" destId="{B1B11E47-F3E9-4E1C-AB8A-08F4FCAB52F4}" srcOrd="1" destOrd="0" presId="urn:microsoft.com/office/officeart/2005/8/layout/list1"/>
    <dgm:cxn modelId="{0D6A4BEE-81BE-42A3-8F0E-44ECAAEB658C}" type="presOf" srcId="{81E91F00-6DB6-4CDA-B8DB-2DB182C660EC}" destId="{7245FE96-4B9D-4E75-932D-E5D483923D25}" srcOrd="0" destOrd="0" presId="urn:microsoft.com/office/officeart/2005/8/layout/list1"/>
    <dgm:cxn modelId="{79BD65F6-903C-4539-BF1D-5AF571AE424D}" type="presOf" srcId="{61A7A6BF-935D-4F0F-B125-8BF4966F9FBB}" destId="{ECC53927-89B0-4D58-886E-240A0B23E235}" srcOrd="1" destOrd="0" presId="urn:microsoft.com/office/officeart/2005/8/layout/list1"/>
    <dgm:cxn modelId="{AFFA1A27-9A3A-41A4-BB3B-D328DC7E4749}" type="presParOf" srcId="{0224561F-FFE1-42D7-A2E7-B5049CA195ED}" destId="{169EEF83-FD47-402E-A0D2-B64A4B881F0B}" srcOrd="0" destOrd="0" presId="urn:microsoft.com/office/officeart/2005/8/layout/list1"/>
    <dgm:cxn modelId="{9AA9D716-F856-4606-B948-BD2E3EF891F3}" type="presParOf" srcId="{169EEF83-FD47-402E-A0D2-B64A4B881F0B}" destId="{7DF9AC83-ADDB-458C-A74F-8FC42FACC7FD}" srcOrd="0" destOrd="0" presId="urn:microsoft.com/office/officeart/2005/8/layout/list1"/>
    <dgm:cxn modelId="{D6C0F916-FA1B-4442-858B-2EC7F2D8A343}" type="presParOf" srcId="{169EEF83-FD47-402E-A0D2-B64A4B881F0B}" destId="{BFB4802E-786F-42E4-92D1-D95E9EC61BC6}" srcOrd="1" destOrd="0" presId="urn:microsoft.com/office/officeart/2005/8/layout/list1"/>
    <dgm:cxn modelId="{0B2AE064-D42E-4F47-9684-A515EC79E695}" type="presParOf" srcId="{0224561F-FFE1-42D7-A2E7-B5049CA195ED}" destId="{466DCE46-8C54-4915-B57D-352C2D9F9D3A}" srcOrd="1" destOrd="0" presId="urn:microsoft.com/office/officeart/2005/8/layout/list1"/>
    <dgm:cxn modelId="{DB7705B9-06B0-44A2-A553-B89197F87557}" type="presParOf" srcId="{0224561F-FFE1-42D7-A2E7-B5049CA195ED}" destId="{B6AEA5BA-AF0A-4BAA-A48F-C9F4F7EF6887}" srcOrd="2" destOrd="0" presId="urn:microsoft.com/office/officeart/2005/8/layout/list1"/>
    <dgm:cxn modelId="{39779DEA-EC8D-41C3-B78F-4D65C6FFB39A}" type="presParOf" srcId="{0224561F-FFE1-42D7-A2E7-B5049CA195ED}" destId="{C5A606E0-F6E4-4ACC-A5B4-62DC2BF18C8F}" srcOrd="3" destOrd="0" presId="urn:microsoft.com/office/officeart/2005/8/layout/list1"/>
    <dgm:cxn modelId="{FF07C849-E729-4C12-97D1-8E13F6329102}" type="presParOf" srcId="{0224561F-FFE1-42D7-A2E7-B5049CA195ED}" destId="{169ABB3A-0026-461E-834F-66BA526A6D8F}" srcOrd="4" destOrd="0" presId="urn:microsoft.com/office/officeart/2005/8/layout/list1"/>
    <dgm:cxn modelId="{70B420F7-C5EA-4E4C-A24C-A9E4D527A213}" type="presParOf" srcId="{169ABB3A-0026-461E-834F-66BA526A6D8F}" destId="{63D46E8F-25A6-453B-AD86-E1EF7A3DE97B}" srcOrd="0" destOrd="0" presId="urn:microsoft.com/office/officeart/2005/8/layout/list1"/>
    <dgm:cxn modelId="{16313C1B-2FE6-404A-B072-26737E9D41B0}" type="presParOf" srcId="{169ABB3A-0026-461E-834F-66BA526A6D8F}" destId="{ECC53927-89B0-4D58-886E-240A0B23E235}" srcOrd="1" destOrd="0" presId="urn:microsoft.com/office/officeart/2005/8/layout/list1"/>
    <dgm:cxn modelId="{5FE54706-3738-423F-9E13-2B29E7431061}" type="presParOf" srcId="{0224561F-FFE1-42D7-A2E7-B5049CA195ED}" destId="{9FD35005-F5ED-4A75-9001-2CD3FB4006CE}" srcOrd="5" destOrd="0" presId="urn:microsoft.com/office/officeart/2005/8/layout/list1"/>
    <dgm:cxn modelId="{9DB9B347-0864-41F7-B389-991E8C73BF03}" type="presParOf" srcId="{0224561F-FFE1-42D7-A2E7-B5049CA195ED}" destId="{DDEAA50C-CBEF-44E1-A80D-4FF20BFBACC0}" srcOrd="6" destOrd="0" presId="urn:microsoft.com/office/officeart/2005/8/layout/list1"/>
    <dgm:cxn modelId="{A90AD217-6287-4CFD-A382-C02C2B95C2FF}" type="presParOf" srcId="{0224561F-FFE1-42D7-A2E7-B5049CA195ED}" destId="{D5F9CF4C-603A-4BDE-A685-8667D4E18747}" srcOrd="7" destOrd="0" presId="urn:microsoft.com/office/officeart/2005/8/layout/list1"/>
    <dgm:cxn modelId="{0CAADB80-2BAD-4856-B810-5D7CBFE61BFB}" type="presParOf" srcId="{0224561F-FFE1-42D7-A2E7-B5049CA195ED}" destId="{AFD70716-BFAC-41B6-BB2C-1B42A0CA1F2E}" srcOrd="8" destOrd="0" presId="urn:microsoft.com/office/officeart/2005/8/layout/list1"/>
    <dgm:cxn modelId="{85A77039-4596-4E0F-BBDB-0B9C0AB32E7D}" type="presParOf" srcId="{AFD70716-BFAC-41B6-BB2C-1B42A0CA1F2E}" destId="{C009E49D-8378-45AA-8ACF-133919AC25F8}" srcOrd="0" destOrd="0" presId="urn:microsoft.com/office/officeart/2005/8/layout/list1"/>
    <dgm:cxn modelId="{CA2D8EC2-4792-4983-A8C9-12232AA7FA61}" type="presParOf" srcId="{AFD70716-BFAC-41B6-BB2C-1B42A0CA1F2E}" destId="{B1B11E47-F3E9-4E1C-AB8A-08F4FCAB52F4}" srcOrd="1" destOrd="0" presId="urn:microsoft.com/office/officeart/2005/8/layout/list1"/>
    <dgm:cxn modelId="{95C1E73E-E228-416A-B5CC-C7B144AB6C62}" type="presParOf" srcId="{0224561F-FFE1-42D7-A2E7-B5049CA195ED}" destId="{079818DE-91EB-4546-96B9-004A5F0454BA}" srcOrd="9" destOrd="0" presId="urn:microsoft.com/office/officeart/2005/8/layout/list1"/>
    <dgm:cxn modelId="{56FA0BE4-588E-4472-A5AD-8B098C97F4C6}" type="presParOf" srcId="{0224561F-FFE1-42D7-A2E7-B5049CA195ED}" destId="{7245FE96-4B9D-4E75-932D-E5D483923D2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07D87B-EEF1-4D66-8E94-E84A368A74D7}" type="doc">
      <dgm:prSet loTypeId="urn:microsoft.com/office/officeart/2005/8/layout/balance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AU"/>
        </a:p>
      </dgm:t>
    </dgm:pt>
    <dgm:pt modelId="{120277CC-4222-43ED-A54F-C166A82478FD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AU" b="1" dirty="0">
              <a:solidFill>
                <a:schemeClr val="bg1"/>
              </a:solidFill>
            </a:rPr>
            <a:t>Designing and </a:t>
          </a:r>
          <a:br>
            <a:rPr lang="en-AU" b="1" dirty="0">
              <a:solidFill>
                <a:schemeClr val="bg1"/>
              </a:solidFill>
            </a:rPr>
          </a:br>
          <a:r>
            <a:rPr lang="en-AU" b="1" dirty="0">
              <a:solidFill>
                <a:schemeClr val="bg1"/>
              </a:solidFill>
            </a:rPr>
            <a:t>filling roles</a:t>
          </a:r>
        </a:p>
      </dgm:t>
    </dgm:pt>
    <dgm:pt modelId="{23A30E42-741D-46FD-8539-CB503C915A93}" type="parTrans" cxnId="{DA2BA031-8BF9-45A4-8DD5-0D21287BAD2C}">
      <dgm:prSet/>
      <dgm:spPr/>
      <dgm:t>
        <a:bodyPr/>
        <a:lstStyle/>
        <a:p>
          <a:endParaRPr lang="en-AU"/>
        </a:p>
      </dgm:t>
    </dgm:pt>
    <dgm:pt modelId="{3308052D-6D43-476E-AB14-8D7723A9014E}" type="sibTrans" cxnId="{DA2BA031-8BF9-45A4-8DD5-0D21287BAD2C}">
      <dgm:prSet/>
      <dgm:spPr/>
      <dgm:t>
        <a:bodyPr/>
        <a:lstStyle/>
        <a:p>
          <a:endParaRPr lang="en-AU"/>
        </a:p>
      </dgm:t>
    </dgm:pt>
    <dgm:pt modelId="{AF07706B-C2EE-4B13-AC84-3D33016EDE2B}">
      <dgm:prSet custT="1"/>
      <dgm:spPr/>
      <dgm:t>
        <a:bodyPr/>
        <a:lstStyle/>
        <a:p>
          <a:r>
            <a:rPr lang="en-AU" sz="1600" dirty="0"/>
            <a:t>Setting assessment standards</a:t>
          </a:r>
        </a:p>
      </dgm:t>
    </dgm:pt>
    <dgm:pt modelId="{4D14C1FA-99D7-45F6-BF87-038E259A1E1C}" type="parTrans" cxnId="{B72BCD2C-9E09-481D-A520-032C61920907}">
      <dgm:prSet/>
      <dgm:spPr/>
      <dgm:t>
        <a:bodyPr/>
        <a:lstStyle/>
        <a:p>
          <a:endParaRPr lang="en-AU"/>
        </a:p>
      </dgm:t>
    </dgm:pt>
    <dgm:pt modelId="{B04FE35F-9CFE-484B-85AD-BD5CBA896666}" type="sibTrans" cxnId="{B72BCD2C-9E09-481D-A520-032C61920907}">
      <dgm:prSet/>
      <dgm:spPr/>
      <dgm:t>
        <a:bodyPr/>
        <a:lstStyle/>
        <a:p>
          <a:endParaRPr lang="en-AU"/>
        </a:p>
      </dgm:t>
    </dgm:pt>
    <dgm:pt modelId="{A14C6D3F-D780-4E92-9BBD-24B8FE9D03D5}">
      <dgm:prSet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en-AU" b="1" dirty="0">
              <a:solidFill>
                <a:schemeClr val="bg1"/>
              </a:solidFill>
            </a:rPr>
            <a:t>On the job</a:t>
          </a:r>
        </a:p>
      </dgm:t>
    </dgm:pt>
    <dgm:pt modelId="{95F73CE4-1690-4102-BC68-F02E61FBED25}" type="parTrans" cxnId="{462639FD-C6B7-4D6A-B25C-EC14654CC39D}">
      <dgm:prSet/>
      <dgm:spPr/>
      <dgm:t>
        <a:bodyPr/>
        <a:lstStyle/>
        <a:p>
          <a:endParaRPr lang="en-AU"/>
        </a:p>
      </dgm:t>
    </dgm:pt>
    <dgm:pt modelId="{45D197ED-378E-4DFA-967A-571D43D976D4}" type="sibTrans" cxnId="{462639FD-C6B7-4D6A-B25C-EC14654CC39D}">
      <dgm:prSet/>
      <dgm:spPr/>
      <dgm:t>
        <a:bodyPr/>
        <a:lstStyle/>
        <a:p>
          <a:endParaRPr lang="en-AU"/>
        </a:p>
      </dgm:t>
    </dgm:pt>
    <dgm:pt modelId="{A988459F-EBC4-4FA3-8E99-1D9197EA1311}">
      <dgm:prSet custT="1"/>
      <dgm:spPr/>
      <dgm:t>
        <a:bodyPr/>
        <a:lstStyle/>
        <a:p>
          <a:r>
            <a:rPr lang="en-AU" sz="1600" dirty="0"/>
            <a:t>Identifying learning and development activities</a:t>
          </a:r>
        </a:p>
      </dgm:t>
    </dgm:pt>
    <dgm:pt modelId="{A9515F2A-AD97-459F-88B3-9D180C91E3BA}" type="parTrans" cxnId="{A11F2438-3109-4B70-8AEF-B854275849FA}">
      <dgm:prSet/>
      <dgm:spPr/>
      <dgm:t>
        <a:bodyPr/>
        <a:lstStyle/>
        <a:p>
          <a:endParaRPr lang="en-AU"/>
        </a:p>
      </dgm:t>
    </dgm:pt>
    <dgm:pt modelId="{65B21136-A9FE-41C3-B6CB-68D62E717732}" type="sibTrans" cxnId="{A11F2438-3109-4B70-8AEF-B854275849FA}">
      <dgm:prSet/>
      <dgm:spPr/>
      <dgm:t>
        <a:bodyPr/>
        <a:lstStyle/>
        <a:p>
          <a:endParaRPr lang="en-AU"/>
        </a:p>
      </dgm:t>
    </dgm:pt>
    <dgm:pt modelId="{52640045-0ED7-47B3-A101-E1C1657E6877}">
      <dgm:prSet custT="1"/>
      <dgm:spPr/>
      <dgm:t>
        <a:bodyPr/>
        <a:lstStyle/>
        <a:p>
          <a:r>
            <a:rPr lang="en-AU" sz="1600" dirty="0"/>
            <a:t>Planning career development and progression</a:t>
          </a:r>
        </a:p>
      </dgm:t>
    </dgm:pt>
    <dgm:pt modelId="{0E5A9D00-F71A-4402-9537-F19D16A4E93C}" type="parTrans" cxnId="{3AFD54A1-4FD8-4553-B668-D0769F624630}">
      <dgm:prSet/>
      <dgm:spPr/>
      <dgm:t>
        <a:bodyPr/>
        <a:lstStyle/>
        <a:p>
          <a:endParaRPr lang="en-AU"/>
        </a:p>
      </dgm:t>
    </dgm:pt>
    <dgm:pt modelId="{D42F3312-40A2-4175-AFBB-8B521243409B}" type="sibTrans" cxnId="{3AFD54A1-4FD8-4553-B668-D0769F624630}">
      <dgm:prSet/>
      <dgm:spPr/>
      <dgm:t>
        <a:bodyPr/>
        <a:lstStyle/>
        <a:p>
          <a:endParaRPr lang="en-AU"/>
        </a:p>
      </dgm:t>
    </dgm:pt>
    <dgm:pt modelId="{CE0C9579-4C27-4FE0-90BD-A3757BECEF0A}">
      <dgm:prSet custT="1"/>
      <dgm:spPr/>
      <dgm:t>
        <a:bodyPr/>
        <a:lstStyle/>
        <a:p>
          <a:r>
            <a:rPr lang="en-AU" sz="1600" dirty="0"/>
            <a:t>Informing performance agreements and reviews</a:t>
          </a:r>
        </a:p>
      </dgm:t>
    </dgm:pt>
    <dgm:pt modelId="{7DA8BFE8-46B0-4A84-A3B1-F93C64F50FCD}" type="parTrans" cxnId="{2079EDFA-799E-4F76-85C8-331ABE6BBBDB}">
      <dgm:prSet/>
      <dgm:spPr/>
      <dgm:t>
        <a:bodyPr/>
        <a:lstStyle/>
        <a:p>
          <a:endParaRPr lang="en-AU"/>
        </a:p>
      </dgm:t>
    </dgm:pt>
    <dgm:pt modelId="{DA7E7DD7-BD50-4151-9810-FDE495A3E246}" type="sibTrans" cxnId="{2079EDFA-799E-4F76-85C8-331ABE6BBBDB}">
      <dgm:prSet/>
      <dgm:spPr/>
      <dgm:t>
        <a:bodyPr/>
        <a:lstStyle/>
        <a:p>
          <a:endParaRPr lang="en-AU"/>
        </a:p>
      </dgm:t>
    </dgm:pt>
    <dgm:pt modelId="{52295EE5-0802-4A7B-9C18-22DB6962828B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AU" sz="1600"/>
            <a:t>Job evaluation</a:t>
          </a:r>
          <a:endParaRPr lang="en-AU" sz="1600" dirty="0"/>
        </a:p>
      </dgm:t>
    </dgm:pt>
    <dgm:pt modelId="{542B996F-A593-4CE6-AD7E-89E3B7D54E5A}" type="parTrans" cxnId="{F16F73E1-22D5-4CE6-9207-935C8B59DC85}">
      <dgm:prSet/>
      <dgm:spPr/>
      <dgm:t>
        <a:bodyPr/>
        <a:lstStyle/>
        <a:p>
          <a:endParaRPr lang="en-AU"/>
        </a:p>
      </dgm:t>
    </dgm:pt>
    <dgm:pt modelId="{8FD2E67F-B176-4476-865B-CC8E65C62391}" type="sibTrans" cxnId="{F16F73E1-22D5-4CE6-9207-935C8B59DC85}">
      <dgm:prSet/>
      <dgm:spPr/>
      <dgm:t>
        <a:bodyPr/>
        <a:lstStyle/>
        <a:p>
          <a:endParaRPr lang="en-AU"/>
        </a:p>
      </dgm:t>
    </dgm:pt>
    <dgm:pt modelId="{4A691B33-DC51-4369-8D3D-389CFE92186A}">
      <dgm:prSet custT="1"/>
      <dgm:spPr/>
      <dgm:t>
        <a:bodyPr/>
        <a:lstStyle/>
        <a:p>
          <a:r>
            <a:rPr lang="en-AU" sz="1600" dirty="0"/>
            <a:t>Explaining the role to employees, managers and candidates</a:t>
          </a:r>
        </a:p>
      </dgm:t>
    </dgm:pt>
    <dgm:pt modelId="{E6275E18-FC68-401E-9599-B1E8CC996E81}" type="parTrans" cxnId="{CB8DF6D7-D14C-4B40-9F9C-AF14DD241B7E}">
      <dgm:prSet/>
      <dgm:spPr/>
      <dgm:t>
        <a:bodyPr/>
        <a:lstStyle/>
        <a:p>
          <a:endParaRPr lang="en-AU"/>
        </a:p>
      </dgm:t>
    </dgm:pt>
    <dgm:pt modelId="{DEE4D495-1E23-435E-95DC-ED6284F095A4}" type="sibTrans" cxnId="{CB8DF6D7-D14C-4B40-9F9C-AF14DD241B7E}">
      <dgm:prSet/>
      <dgm:spPr/>
      <dgm:t>
        <a:bodyPr/>
        <a:lstStyle/>
        <a:p>
          <a:endParaRPr lang="en-AU"/>
        </a:p>
      </dgm:t>
    </dgm:pt>
    <dgm:pt modelId="{C201F391-196A-4367-81DB-3E49C58B5226}" type="pres">
      <dgm:prSet presAssocID="{4307D87B-EEF1-4D66-8E94-E84A368A74D7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54DCE743-5C06-4BE4-8E0F-58AACE6CEEC0}" type="pres">
      <dgm:prSet presAssocID="{4307D87B-EEF1-4D66-8E94-E84A368A74D7}" presName="dummyMaxCanvas" presStyleCnt="0"/>
      <dgm:spPr/>
    </dgm:pt>
    <dgm:pt modelId="{227B2105-EBB7-4A48-BF44-3C93AE559E12}" type="pres">
      <dgm:prSet presAssocID="{4307D87B-EEF1-4D66-8E94-E84A368A74D7}" presName="parentComposite" presStyleCnt="0"/>
      <dgm:spPr/>
    </dgm:pt>
    <dgm:pt modelId="{3E6C6925-6AAB-4142-97C9-2D7265C78040}" type="pres">
      <dgm:prSet presAssocID="{4307D87B-EEF1-4D66-8E94-E84A368A74D7}" presName="parent1" presStyleLbl="alignAccFollowNode1" presStyleIdx="0" presStyleCnt="4" custScaleX="178561" custLinFactNeighborX="-34936" custLinFactNeighborY="1761">
        <dgm:presLayoutVars>
          <dgm:chMax val="4"/>
        </dgm:presLayoutVars>
      </dgm:prSet>
      <dgm:spPr/>
    </dgm:pt>
    <dgm:pt modelId="{B3928039-A00E-49E2-87E5-124A4341F324}" type="pres">
      <dgm:prSet presAssocID="{4307D87B-EEF1-4D66-8E94-E84A368A74D7}" presName="parent2" presStyleLbl="alignAccFollowNode1" presStyleIdx="1" presStyleCnt="4" custScaleX="178561" custLinFactNeighborX="34916" custLinFactNeighborY="1761">
        <dgm:presLayoutVars>
          <dgm:chMax val="4"/>
        </dgm:presLayoutVars>
      </dgm:prSet>
      <dgm:spPr/>
    </dgm:pt>
    <dgm:pt modelId="{D930BADF-95D8-43EC-9F33-213D88D1DF4F}" type="pres">
      <dgm:prSet presAssocID="{4307D87B-EEF1-4D66-8E94-E84A368A74D7}" presName="childrenComposite" presStyleCnt="0"/>
      <dgm:spPr/>
    </dgm:pt>
    <dgm:pt modelId="{0D80D956-7492-43AB-B497-D1EF5246AA28}" type="pres">
      <dgm:prSet presAssocID="{4307D87B-EEF1-4D66-8E94-E84A368A74D7}" presName="dummyMaxCanvas_ChildArea" presStyleCnt="0"/>
      <dgm:spPr/>
    </dgm:pt>
    <dgm:pt modelId="{3DFE22C5-0A92-4162-8219-67E65258A169}" type="pres">
      <dgm:prSet presAssocID="{4307D87B-EEF1-4D66-8E94-E84A368A74D7}" presName="fulcrum" presStyleLbl="alignAccFollowNode1" presStyleIdx="2" presStyleCnt="4"/>
      <dgm:spPr/>
    </dgm:pt>
    <dgm:pt modelId="{9F9BB489-3D71-4D3A-B807-FC0A4651524E}" type="pres">
      <dgm:prSet presAssocID="{4307D87B-EEF1-4D66-8E94-E84A368A74D7}" presName="balance_33" presStyleLbl="alignAccFollowNode1" presStyleIdx="3" presStyleCnt="4" custScaleX="157151">
        <dgm:presLayoutVars>
          <dgm:bulletEnabled val="1"/>
        </dgm:presLayoutVars>
      </dgm:prSet>
      <dgm:spPr/>
    </dgm:pt>
    <dgm:pt modelId="{D8F4C9AE-BC92-4359-9CD6-74822B76BBF7}" type="pres">
      <dgm:prSet presAssocID="{4307D87B-EEF1-4D66-8E94-E84A368A74D7}" presName="right_33_1" presStyleLbl="node1" presStyleIdx="0" presStyleCnt="6" custScaleX="178561" custLinFactNeighborX="34916" custLinFactNeighborY="2096">
        <dgm:presLayoutVars>
          <dgm:bulletEnabled val="1"/>
        </dgm:presLayoutVars>
      </dgm:prSet>
      <dgm:spPr/>
    </dgm:pt>
    <dgm:pt modelId="{5D343A31-A4B7-49FD-B513-4D0EDDBB6F0A}" type="pres">
      <dgm:prSet presAssocID="{4307D87B-EEF1-4D66-8E94-E84A368A74D7}" presName="right_33_2" presStyleLbl="node1" presStyleIdx="1" presStyleCnt="6" custScaleX="178561" custLinFactNeighborX="34916" custLinFactNeighborY="2096">
        <dgm:presLayoutVars>
          <dgm:bulletEnabled val="1"/>
        </dgm:presLayoutVars>
      </dgm:prSet>
      <dgm:spPr/>
    </dgm:pt>
    <dgm:pt modelId="{89B5A8D0-27E7-47FC-BEF1-6E4C927FED0F}" type="pres">
      <dgm:prSet presAssocID="{4307D87B-EEF1-4D66-8E94-E84A368A74D7}" presName="right_33_3" presStyleLbl="node1" presStyleIdx="2" presStyleCnt="6" custScaleX="178561" custLinFactNeighborX="34916" custLinFactNeighborY="2096">
        <dgm:presLayoutVars>
          <dgm:bulletEnabled val="1"/>
        </dgm:presLayoutVars>
      </dgm:prSet>
      <dgm:spPr/>
    </dgm:pt>
    <dgm:pt modelId="{B162CDA0-FCAB-4339-87CA-30A16573AE55}" type="pres">
      <dgm:prSet presAssocID="{4307D87B-EEF1-4D66-8E94-E84A368A74D7}" presName="left_33_1" presStyleLbl="node1" presStyleIdx="3" presStyleCnt="6" custScaleX="178561" custLinFactNeighborX="-34936" custLinFactNeighborY="2096">
        <dgm:presLayoutVars>
          <dgm:bulletEnabled val="1"/>
        </dgm:presLayoutVars>
      </dgm:prSet>
      <dgm:spPr/>
    </dgm:pt>
    <dgm:pt modelId="{C5B5FF8B-199E-4743-98BA-4EB83C2DB3A7}" type="pres">
      <dgm:prSet presAssocID="{4307D87B-EEF1-4D66-8E94-E84A368A74D7}" presName="left_33_2" presStyleLbl="node1" presStyleIdx="4" presStyleCnt="6" custScaleX="178561" custLinFactNeighborX="-34936" custLinFactNeighborY="2096">
        <dgm:presLayoutVars>
          <dgm:bulletEnabled val="1"/>
        </dgm:presLayoutVars>
      </dgm:prSet>
      <dgm:spPr/>
    </dgm:pt>
    <dgm:pt modelId="{A794B922-E8DC-41F8-9F9B-E08B255C6006}" type="pres">
      <dgm:prSet presAssocID="{4307D87B-EEF1-4D66-8E94-E84A368A74D7}" presName="left_33_3" presStyleLbl="node1" presStyleIdx="5" presStyleCnt="6" custScaleX="178561" custLinFactNeighborX="-34936" custLinFactNeighborY="2096">
        <dgm:presLayoutVars>
          <dgm:bulletEnabled val="1"/>
        </dgm:presLayoutVars>
      </dgm:prSet>
      <dgm:spPr/>
    </dgm:pt>
  </dgm:ptLst>
  <dgm:cxnLst>
    <dgm:cxn modelId="{8A1CB80D-056D-419E-BD93-58F2D57D1F8B}" type="presOf" srcId="{4307D87B-EEF1-4D66-8E94-E84A368A74D7}" destId="{C201F391-196A-4367-81DB-3E49C58B5226}" srcOrd="0" destOrd="0" presId="urn:microsoft.com/office/officeart/2005/8/layout/balance1"/>
    <dgm:cxn modelId="{B72BCD2C-9E09-481D-A520-032C61920907}" srcId="{120277CC-4222-43ED-A54F-C166A82478FD}" destId="{AF07706B-C2EE-4B13-AC84-3D33016EDE2B}" srcOrd="0" destOrd="0" parTransId="{4D14C1FA-99D7-45F6-BF87-038E259A1E1C}" sibTransId="{B04FE35F-9CFE-484B-85AD-BD5CBA896666}"/>
    <dgm:cxn modelId="{DA2BA031-8BF9-45A4-8DD5-0D21287BAD2C}" srcId="{4307D87B-EEF1-4D66-8E94-E84A368A74D7}" destId="{120277CC-4222-43ED-A54F-C166A82478FD}" srcOrd="0" destOrd="0" parTransId="{23A30E42-741D-46FD-8539-CB503C915A93}" sibTransId="{3308052D-6D43-476E-AB14-8D7723A9014E}"/>
    <dgm:cxn modelId="{A11F2438-3109-4B70-8AEF-B854275849FA}" srcId="{A14C6D3F-D780-4E92-9BBD-24B8FE9D03D5}" destId="{A988459F-EBC4-4FA3-8E99-1D9197EA1311}" srcOrd="0" destOrd="0" parTransId="{A9515F2A-AD97-459F-88B3-9D180C91E3BA}" sibTransId="{65B21136-A9FE-41C3-B6CB-68D62E717732}"/>
    <dgm:cxn modelId="{0942763F-3508-46D9-9F31-FBD9B6024041}" type="presOf" srcId="{120277CC-4222-43ED-A54F-C166A82478FD}" destId="{3E6C6925-6AAB-4142-97C9-2D7265C78040}" srcOrd="0" destOrd="0" presId="urn:microsoft.com/office/officeart/2005/8/layout/balance1"/>
    <dgm:cxn modelId="{7EC29973-2E96-430A-B93C-1158B59D45B0}" type="presOf" srcId="{A988459F-EBC4-4FA3-8E99-1D9197EA1311}" destId="{D8F4C9AE-BC92-4359-9CD6-74822B76BBF7}" srcOrd="0" destOrd="0" presId="urn:microsoft.com/office/officeart/2005/8/layout/balance1"/>
    <dgm:cxn modelId="{24C79E84-19A6-4C7C-9D50-75496E3CFCAC}" type="presOf" srcId="{4A691B33-DC51-4369-8D3D-389CFE92186A}" destId="{C5B5FF8B-199E-4743-98BA-4EB83C2DB3A7}" srcOrd="0" destOrd="0" presId="urn:microsoft.com/office/officeart/2005/8/layout/balance1"/>
    <dgm:cxn modelId="{2E2DAF87-F9C4-4E5B-B1B3-90947E2D5750}" type="presOf" srcId="{A14C6D3F-D780-4E92-9BBD-24B8FE9D03D5}" destId="{B3928039-A00E-49E2-87E5-124A4341F324}" srcOrd="0" destOrd="0" presId="urn:microsoft.com/office/officeart/2005/8/layout/balance1"/>
    <dgm:cxn modelId="{5110008C-A6EE-4A0C-845E-6BC6DFB73290}" type="presOf" srcId="{AF07706B-C2EE-4B13-AC84-3D33016EDE2B}" destId="{B162CDA0-FCAB-4339-87CA-30A16573AE55}" srcOrd="0" destOrd="0" presId="urn:microsoft.com/office/officeart/2005/8/layout/balance1"/>
    <dgm:cxn modelId="{3AFD54A1-4FD8-4553-B668-D0769F624630}" srcId="{A14C6D3F-D780-4E92-9BBD-24B8FE9D03D5}" destId="{52640045-0ED7-47B3-A101-E1C1657E6877}" srcOrd="1" destOrd="0" parTransId="{0E5A9D00-F71A-4402-9537-F19D16A4E93C}" sibTransId="{D42F3312-40A2-4175-AFBB-8B521243409B}"/>
    <dgm:cxn modelId="{F370ECA4-2644-4A00-9E7E-A6B10ECAFA6D}" type="presOf" srcId="{CE0C9579-4C27-4FE0-90BD-A3757BECEF0A}" destId="{89B5A8D0-27E7-47FC-BEF1-6E4C927FED0F}" srcOrd="0" destOrd="0" presId="urn:microsoft.com/office/officeart/2005/8/layout/balance1"/>
    <dgm:cxn modelId="{CE936CC4-F23D-47C1-A664-2FBBF805C3F6}" type="presOf" srcId="{52295EE5-0802-4A7B-9C18-22DB6962828B}" destId="{A794B922-E8DC-41F8-9F9B-E08B255C6006}" srcOrd="0" destOrd="0" presId="urn:microsoft.com/office/officeart/2005/8/layout/balance1"/>
    <dgm:cxn modelId="{CB8DF6D7-D14C-4B40-9F9C-AF14DD241B7E}" srcId="{120277CC-4222-43ED-A54F-C166A82478FD}" destId="{4A691B33-DC51-4369-8D3D-389CFE92186A}" srcOrd="1" destOrd="0" parTransId="{E6275E18-FC68-401E-9599-B1E8CC996E81}" sibTransId="{DEE4D495-1E23-435E-95DC-ED6284F095A4}"/>
    <dgm:cxn modelId="{F16F73E1-22D5-4CE6-9207-935C8B59DC85}" srcId="{120277CC-4222-43ED-A54F-C166A82478FD}" destId="{52295EE5-0802-4A7B-9C18-22DB6962828B}" srcOrd="2" destOrd="0" parTransId="{542B996F-A593-4CE6-AD7E-89E3B7D54E5A}" sibTransId="{8FD2E67F-B176-4476-865B-CC8E65C62391}"/>
    <dgm:cxn modelId="{2079EDFA-799E-4F76-85C8-331ABE6BBBDB}" srcId="{A14C6D3F-D780-4E92-9BBD-24B8FE9D03D5}" destId="{CE0C9579-4C27-4FE0-90BD-A3757BECEF0A}" srcOrd="2" destOrd="0" parTransId="{7DA8BFE8-46B0-4A84-A3B1-F93C64F50FCD}" sibTransId="{DA7E7DD7-BD50-4151-9810-FDE495A3E246}"/>
    <dgm:cxn modelId="{462639FD-C6B7-4D6A-B25C-EC14654CC39D}" srcId="{4307D87B-EEF1-4D66-8E94-E84A368A74D7}" destId="{A14C6D3F-D780-4E92-9BBD-24B8FE9D03D5}" srcOrd="1" destOrd="0" parTransId="{95F73CE4-1690-4102-BC68-F02E61FBED25}" sibTransId="{45D197ED-378E-4DFA-967A-571D43D976D4}"/>
    <dgm:cxn modelId="{A59943FD-43F4-4913-9AD3-92E7A0A08BA6}" type="presOf" srcId="{52640045-0ED7-47B3-A101-E1C1657E6877}" destId="{5D343A31-A4B7-49FD-B513-4D0EDDBB6F0A}" srcOrd="0" destOrd="0" presId="urn:microsoft.com/office/officeart/2005/8/layout/balance1"/>
    <dgm:cxn modelId="{7E38AC77-95A7-4C66-8474-282E94397786}" type="presParOf" srcId="{C201F391-196A-4367-81DB-3E49C58B5226}" destId="{54DCE743-5C06-4BE4-8E0F-58AACE6CEEC0}" srcOrd="0" destOrd="0" presId="urn:microsoft.com/office/officeart/2005/8/layout/balance1"/>
    <dgm:cxn modelId="{AE74001D-C64A-4DE7-9DEA-339CF0B22F8C}" type="presParOf" srcId="{C201F391-196A-4367-81DB-3E49C58B5226}" destId="{227B2105-EBB7-4A48-BF44-3C93AE559E12}" srcOrd="1" destOrd="0" presId="urn:microsoft.com/office/officeart/2005/8/layout/balance1"/>
    <dgm:cxn modelId="{210EBC39-5011-49DA-B8ED-4DEE273970C4}" type="presParOf" srcId="{227B2105-EBB7-4A48-BF44-3C93AE559E12}" destId="{3E6C6925-6AAB-4142-97C9-2D7265C78040}" srcOrd="0" destOrd="0" presId="urn:microsoft.com/office/officeart/2005/8/layout/balance1"/>
    <dgm:cxn modelId="{CF10CB00-15FE-47CE-B861-B49E4A0FF5AB}" type="presParOf" srcId="{227B2105-EBB7-4A48-BF44-3C93AE559E12}" destId="{B3928039-A00E-49E2-87E5-124A4341F324}" srcOrd="1" destOrd="0" presId="urn:microsoft.com/office/officeart/2005/8/layout/balance1"/>
    <dgm:cxn modelId="{6606B667-A7B4-4B07-9185-771CAEEAB14E}" type="presParOf" srcId="{C201F391-196A-4367-81DB-3E49C58B5226}" destId="{D930BADF-95D8-43EC-9F33-213D88D1DF4F}" srcOrd="2" destOrd="0" presId="urn:microsoft.com/office/officeart/2005/8/layout/balance1"/>
    <dgm:cxn modelId="{EA4B2247-5BEE-4209-9C70-18AED25A5CC3}" type="presParOf" srcId="{D930BADF-95D8-43EC-9F33-213D88D1DF4F}" destId="{0D80D956-7492-43AB-B497-D1EF5246AA28}" srcOrd="0" destOrd="0" presId="urn:microsoft.com/office/officeart/2005/8/layout/balance1"/>
    <dgm:cxn modelId="{EFD2E747-DA8B-41C1-82D3-277B5D637A0A}" type="presParOf" srcId="{D930BADF-95D8-43EC-9F33-213D88D1DF4F}" destId="{3DFE22C5-0A92-4162-8219-67E65258A169}" srcOrd="1" destOrd="0" presId="urn:microsoft.com/office/officeart/2005/8/layout/balance1"/>
    <dgm:cxn modelId="{5FFB1A83-CFBC-4FE7-B4DE-08BFE5607155}" type="presParOf" srcId="{D930BADF-95D8-43EC-9F33-213D88D1DF4F}" destId="{9F9BB489-3D71-4D3A-B807-FC0A4651524E}" srcOrd="2" destOrd="0" presId="urn:microsoft.com/office/officeart/2005/8/layout/balance1"/>
    <dgm:cxn modelId="{B88396EA-DD05-42C6-B0AA-B567C58C5F7D}" type="presParOf" srcId="{D930BADF-95D8-43EC-9F33-213D88D1DF4F}" destId="{D8F4C9AE-BC92-4359-9CD6-74822B76BBF7}" srcOrd="3" destOrd="0" presId="urn:microsoft.com/office/officeart/2005/8/layout/balance1"/>
    <dgm:cxn modelId="{1F9F78A4-F932-496B-95F6-F22F60541FDA}" type="presParOf" srcId="{D930BADF-95D8-43EC-9F33-213D88D1DF4F}" destId="{5D343A31-A4B7-49FD-B513-4D0EDDBB6F0A}" srcOrd="4" destOrd="0" presId="urn:microsoft.com/office/officeart/2005/8/layout/balance1"/>
    <dgm:cxn modelId="{F63F3CC0-6082-4E82-9274-1676FF0B51CE}" type="presParOf" srcId="{D930BADF-95D8-43EC-9F33-213D88D1DF4F}" destId="{89B5A8D0-27E7-47FC-BEF1-6E4C927FED0F}" srcOrd="5" destOrd="0" presId="urn:microsoft.com/office/officeart/2005/8/layout/balance1"/>
    <dgm:cxn modelId="{450D5CE7-C1FC-4B33-A38B-26BF38BA2336}" type="presParOf" srcId="{D930BADF-95D8-43EC-9F33-213D88D1DF4F}" destId="{B162CDA0-FCAB-4339-87CA-30A16573AE55}" srcOrd="6" destOrd="0" presId="urn:microsoft.com/office/officeart/2005/8/layout/balance1"/>
    <dgm:cxn modelId="{BAAB7F1C-A249-425A-BD4F-77989F68FB44}" type="presParOf" srcId="{D930BADF-95D8-43EC-9F33-213D88D1DF4F}" destId="{C5B5FF8B-199E-4743-98BA-4EB83C2DB3A7}" srcOrd="7" destOrd="0" presId="urn:microsoft.com/office/officeart/2005/8/layout/balance1"/>
    <dgm:cxn modelId="{C83C786E-41C2-4078-A7AF-DDC67E1A5BC1}" type="presParOf" srcId="{D930BADF-95D8-43EC-9F33-213D88D1DF4F}" destId="{A794B922-E8DC-41F8-9F9B-E08B255C6006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EA5BA-AF0A-4BAA-A48F-C9F4F7EF6887}">
      <dsp:nvSpPr>
        <dsp:cNvPr id="0" name=""/>
        <dsp:cNvSpPr/>
      </dsp:nvSpPr>
      <dsp:spPr>
        <a:xfrm>
          <a:off x="0" y="283702"/>
          <a:ext cx="10538881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4802E-786F-42E4-92D1-D95E9EC61BC6}">
      <dsp:nvSpPr>
        <dsp:cNvPr id="0" name=""/>
        <dsp:cNvSpPr/>
      </dsp:nvSpPr>
      <dsp:spPr>
        <a:xfrm>
          <a:off x="526944" y="3262"/>
          <a:ext cx="7377216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841" tIns="0" rIns="27884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800" kern="1200" dirty="0"/>
            <a:t>Gives clear and practical information about a role</a:t>
          </a:r>
        </a:p>
      </dsp:txBody>
      <dsp:txXfrm>
        <a:off x="554324" y="30642"/>
        <a:ext cx="7322456" cy="506120"/>
      </dsp:txXfrm>
    </dsp:sp>
    <dsp:sp modelId="{DDEAA50C-CBEF-44E1-A80D-4FF20BFBACC0}">
      <dsp:nvSpPr>
        <dsp:cNvPr id="0" name=""/>
        <dsp:cNvSpPr/>
      </dsp:nvSpPr>
      <dsp:spPr>
        <a:xfrm>
          <a:off x="0" y="1145543"/>
          <a:ext cx="10538881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7934" tIns="395732" rIns="81793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800" kern="1200" dirty="0"/>
            <a:t>Purpose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800" kern="1200" dirty="0"/>
            <a:t>Deliverables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800" kern="1200" dirty="0"/>
            <a:t>Context (organisational and occupational)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800" kern="1200" dirty="0"/>
            <a:t>Challenges and interactions</a:t>
          </a:r>
          <a:endParaRPr lang="en-AU" sz="1800" kern="1200" dirty="0"/>
        </a:p>
      </dsp:txBody>
      <dsp:txXfrm>
        <a:off x="0" y="1145543"/>
        <a:ext cx="10538881" cy="1615950"/>
      </dsp:txXfrm>
    </dsp:sp>
    <dsp:sp modelId="{ECC53927-89B0-4D58-886E-240A0B23E235}">
      <dsp:nvSpPr>
        <dsp:cNvPr id="0" name=""/>
        <dsp:cNvSpPr/>
      </dsp:nvSpPr>
      <dsp:spPr>
        <a:xfrm>
          <a:off x="526944" y="865103"/>
          <a:ext cx="7377216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841" tIns="0" rIns="27884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800" kern="1200" dirty="0"/>
            <a:t>Explains a role’s:</a:t>
          </a:r>
        </a:p>
      </dsp:txBody>
      <dsp:txXfrm>
        <a:off x="554324" y="892483"/>
        <a:ext cx="7322456" cy="506120"/>
      </dsp:txXfrm>
    </dsp:sp>
    <dsp:sp modelId="{7245FE96-4B9D-4E75-932D-E5D483923D25}">
      <dsp:nvSpPr>
        <dsp:cNvPr id="0" name=""/>
        <dsp:cNvSpPr/>
      </dsp:nvSpPr>
      <dsp:spPr>
        <a:xfrm>
          <a:off x="0" y="3144532"/>
          <a:ext cx="10538881" cy="1316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7934" tIns="395732" rIns="81793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800" kern="1200" dirty="0"/>
            <a:t>Knowledge and experience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800" kern="1200" dirty="0"/>
            <a:t>Capabilities (focus and complementary)</a:t>
          </a:r>
          <a:endParaRPr lang="en-A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800" kern="1200" dirty="0"/>
            <a:t>Essential requirements</a:t>
          </a:r>
          <a:endParaRPr lang="en-AU" sz="1800" kern="1200" dirty="0"/>
        </a:p>
      </dsp:txBody>
      <dsp:txXfrm>
        <a:off x="0" y="3144532"/>
        <a:ext cx="10538881" cy="1316700"/>
      </dsp:txXfrm>
    </dsp:sp>
    <dsp:sp modelId="{B1B11E47-F3E9-4E1C-AB8A-08F4FCAB52F4}">
      <dsp:nvSpPr>
        <dsp:cNvPr id="0" name=""/>
        <dsp:cNvSpPr/>
      </dsp:nvSpPr>
      <dsp:spPr>
        <a:xfrm>
          <a:off x="526944" y="2864093"/>
          <a:ext cx="7377216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841" tIns="0" rIns="27884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800" kern="1200" dirty="0"/>
            <a:t>Sets out the standards for a role:</a:t>
          </a:r>
          <a:endParaRPr lang="en-AU" sz="1800" kern="1200" dirty="0"/>
        </a:p>
      </dsp:txBody>
      <dsp:txXfrm>
        <a:off x="554324" y="2891473"/>
        <a:ext cx="7322456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C6925-6AAB-4142-97C9-2D7265C78040}">
      <dsp:nvSpPr>
        <dsp:cNvPr id="0" name=""/>
        <dsp:cNvSpPr/>
      </dsp:nvSpPr>
      <dsp:spPr>
        <a:xfrm>
          <a:off x="2337072" y="15779"/>
          <a:ext cx="2880006" cy="896054"/>
        </a:xfrm>
        <a:prstGeom prst="roundRect">
          <a:avLst>
            <a:gd name="adj" fmla="val 10000"/>
          </a:avLst>
        </a:prstGeom>
        <a:solidFill>
          <a:schemeClr val="accent1"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AU" sz="2300" b="1" kern="1200" dirty="0">
              <a:solidFill>
                <a:schemeClr val="bg1"/>
              </a:solidFill>
            </a:rPr>
            <a:t>Designing and </a:t>
          </a:r>
          <a:br>
            <a:rPr lang="en-AU" sz="2300" b="1" kern="1200" dirty="0">
              <a:solidFill>
                <a:schemeClr val="bg1"/>
              </a:solidFill>
            </a:rPr>
          </a:br>
          <a:r>
            <a:rPr lang="en-AU" sz="2300" b="1" kern="1200" dirty="0">
              <a:solidFill>
                <a:schemeClr val="bg1"/>
              </a:solidFill>
            </a:rPr>
            <a:t>filling roles</a:t>
          </a:r>
        </a:p>
      </dsp:txBody>
      <dsp:txXfrm>
        <a:off x="2363317" y="42024"/>
        <a:ext cx="2827516" cy="843564"/>
      </dsp:txXfrm>
    </dsp:sp>
    <dsp:sp modelId="{B3928039-A00E-49E2-87E5-124A4341F324}">
      <dsp:nvSpPr>
        <dsp:cNvPr id="0" name=""/>
        <dsp:cNvSpPr/>
      </dsp:nvSpPr>
      <dsp:spPr>
        <a:xfrm>
          <a:off x="5793455" y="15779"/>
          <a:ext cx="2880006" cy="896054"/>
        </a:xfrm>
        <a:prstGeom prst="roundRect">
          <a:avLst>
            <a:gd name="adj" fmla="val 10000"/>
          </a:avLst>
        </a:prstGeom>
        <a:solidFill>
          <a:schemeClr val="accent1"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300" b="1" kern="1200" dirty="0">
              <a:solidFill>
                <a:schemeClr val="bg1"/>
              </a:solidFill>
            </a:rPr>
            <a:t>On the job</a:t>
          </a:r>
        </a:p>
      </dsp:txBody>
      <dsp:txXfrm>
        <a:off x="5819700" y="42024"/>
        <a:ext cx="2827516" cy="843564"/>
      </dsp:txXfrm>
    </dsp:sp>
    <dsp:sp modelId="{3DFE22C5-0A92-4162-8219-67E65258A169}">
      <dsp:nvSpPr>
        <dsp:cNvPr id="0" name=""/>
        <dsp:cNvSpPr/>
      </dsp:nvSpPr>
      <dsp:spPr>
        <a:xfrm>
          <a:off x="5169408" y="3808231"/>
          <a:ext cx="672040" cy="672040"/>
        </a:xfrm>
        <a:prstGeom prst="triangle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BB489-3D71-4D3A-B807-FC0A4651524E}">
      <dsp:nvSpPr>
        <dsp:cNvPr id="0" name=""/>
        <dsp:cNvSpPr/>
      </dsp:nvSpPr>
      <dsp:spPr>
        <a:xfrm>
          <a:off x="2337072" y="3526870"/>
          <a:ext cx="6336713" cy="272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4C9AE-BC92-4359-9CD6-74822B76BBF7}">
      <dsp:nvSpPr>
        <dsp:cNvPr id="0" name=""/>
        <dsp:cNvSpPr/>
      </dsp:nvSpPr>
      <dsp:spPr>
        <a:xfrm>
          <a:off x="5793455" y="2757702"/>
          <a:ext cx="2880006" cy="752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Identifying learning and development activities</a:t>
          </a:r>
        </a:p>
      </dsp:txBody>
      <dsp:txXfrm>
        <a:off x="5830198" y="2794445"/>
        <a:ext cx="2806520" cy="679199"/>
      </dsp:txXfrm>
    </dsp:sp>
    <dsp:sp modelId="{5D343A31-A4B7-49FD-B513-4D0EDDBB6F0A}">
      <dsp:nvSpPr>
        <dsp:cNvPr id="0" name=""/>
        <dsp:cNvSpPr/>
      </dsp:nvSpPr>
      <dsp:spPr>
        <a:xfrm>
          <a:off x="5793455" y="1951253"/>
          <a:ext cx="2880006" cy="752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Planning career development and progression</a:t>
          </a:r>
        </a:p>
      </dsp:txBody>
      <dsp:txXfrm>
        <a:off x="5830198" y="1987996"/>
        <a:ext cx="2806520" cy="679199"/>
      </dsp:txXfrm>
    </dsp:sp>
    <dsp:sp modelId="{89B5A8D0-27E7-47FC-BEF1-6E4C927FED0F}">
      <dsp:nvSpPr>
        <dsp:cNvPr id="0" name=""/>
        <dsp:cNvSpPr/>
      </dsp:nvSpPr>
      <dsp:spPr>
        <a:xfrm>
          <a:off x="5793455" y="1144804"/>
          <a:ext cx="2880006" cy="752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Informing performance agreements and reviews</a:t>
          </a:r>
        </a:p>
      </dsp:txBody>
      <dsp:txXfrm>
        <a:off x="5830198" y="1181547"/>
        <a:ext cx="2806520" cy="679199"/>
      </dsp:txXfrm>
    </dsp:sp>
    <dsp:sp modelId="{B162CDA0-FCAB-4339-87CA-30A16573AE55}">
      <dsp:nvSpPr>
        <dsp:cNvPr id="0" name=""/>
        <dsp:cNvSpPr/>
      </dsp:nvSpPr>
      <dsp:spPr>
        <a:xfrm>
          <a:off x="2337072" y="2757702"/>
          <a:ext cx="2880006" cy="752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Setting assessment standards</a:t>
          </a:r>
        </a:p>
      </dsp:txBody>
      <dsp:txXfrm>
        <a:off x="2373815" y="2794445"/>
        <a:ext cx="2806520" cy="679199"/>
      </dsp:txXfrm>
    </dsp:sp>
    <dsp:sp modelId="{C5B5FF8B-199E-4743-98BA-4EB83C2DB3A7}">
      <dsp:nvSpPr>
        <dsp:cNvPr id="0" name=""/>
        <dsp:cNvSpPr/>
      </dsp:nvSpPr>
      <dsp:spPr>
        <a:xfrm>
          <a:off x="2337072" y="1951253"/>
          <a:ext cx="2880006" cy="752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Explaining the role to employees, managers and candidates</a:t>
          </a:r>
        </a:p>
      </dsp:txBody>
      <dsp:txXfrm>
        <a:off x="2373815" y="1987996"/>
        <a:ext cx="2806520" cy="679199"/>
      </dsp:txXfrm>
    </dsp:sp>
    <dsp:sp modelId="{A794B922-E8DC-41F8-9F9B-E08B255C6006}">
      <dsp:nvSpPr>
        <dsp:cNvPr id="0" name=""/>
        <dsp:cNvSpPr/>
      </dsp:nvSpPr>
      <dsp:spPr>
        <a:xfrm>
          <a:off x="2337072" y="1144804"/>
          <a:ext cx="2880006" cy="752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AU" sz="1600" kern="1200"/>
            <a:t>Job evaluation</a:t>
          </a:r>
          <a:endParaRPr lang="en-AU" sz="1600" kern="1200" dirty="0"/>
        </a:p>
      </dsp:txBody>
      <dsp:txXfrm>
        <a:off x="2373815" y="1181547"/>
        <a:ext cx="2806520" cy="679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5957E-0DAD-4978-93AD-37E309C4DF5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B7FB3-9F8F-4327-9A60-A115051BF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35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57">
            <a:extLst>
              <a:ext uri="{FF2B5EF4-FFF2-40B4-BE49-F238E27FC236}">
                <a16:creationId xmlns:a16="http://schemas.microsoft.com/office/drawing/2014/main" id="{8F9CA5A3-47F1-4395-BF87-7DA1D30779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685051" y="2617423"/>
            <a:ext cx="5468298" cy="1602042"/>
            <a:chOff x="390" y="3800"/>
            <a:chExt cx="1280" cy="375"/>
          </a:xfrm>
        </p:grpSpPr>
        <p:sp>
          <p:nvSpPr>
            <p:cNvPr id="213" name="AutoShape 56">
              <a:extLst>
                <a:ext uri="{FF2B5EF4-FFF2-40B4-BE49-F238E27FC236}">
                  <a16:creationId xmlns:a16="http://schemas.microsoft.com/office/drawing/2014/main" id="{9D334B3F-E682-40E7-9811-F585577F3E55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90" y="3800"/>
              <a:ext cx="1280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4" name="Freeform 58">
              <a:extLst>
                <a:ext uri="{FF2B5EF4-FFF2-40B4-BE49-F238E27FC236}">
                  <a16:creationId xmlns:a16="http://schemas.microsoft.com/office/drawing/2014/main" id="{AF20AF23-B37E-4DB7-975F-8233B94142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5" y="3835"/>
              <a:ext cx="7" cy="340"/>
            </a:xfrm>
            <a:custGeom>
              <a:avLst/>
              <a:gdLst>
                <a:gd name="T0" fmla="*/ 2 w 5"/>
                <a:gd name="T1" fmla="*/ 272 h 272"/>
                <a:gd name="T2" fmla="*/ 0 w 5"/>
                <a:gd name="T3" fmla="*/ 269 h 272"/>
                <a:gd name="T4" fmla="*/ 0 w 5"/>
                <a:gd name="T5" fmla="*/ 3 h 272"/>
                <a:gd name="T6" fmla="*/ 2 w 5"/>
                <a:gd name="T7" fmla="*/ 0 h 272"/>
                <a:gd name="T8" fmla="*/ 5 w 5"/>
                <a:gd name="T9" fmla="*/ 3 h 272"/>
                <a:gd name="T10" fmla="*/ 5 w 5"/>
                <a:gd name="T11" fmla="*/ 269 h 272"/>
                <a:gd name="T12" fmla="*/ 2 w 5"/>
                <a:gd name="T13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72">
                  <a:moveTo>
                    <a:pt x="2" y="272"/>
                  </a:moveTo>
                  <a:cubicBezTo>
                    <a:pt x="1" y="272"/>
                    <a:pt x="0" y="270"/>
                    <a:pt x="0" y="26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4" y="0"/>
                    <a:pt x="5" y="2"/>
                    <a:pt x="5" y="3"/>
                  </a:cubicBezTo>
                  <a:cubicBezTo>
                    <a:pt x="5" y="269"/>
                    <a:pt x="5" y="269"/>
                    <a:pt x="5" y="269"/>
                  </a:cubicBezTo>
                  <a:cubicBezTo>
                    <a:pt x="5" y="270"/>
                    <a:pt x="4" y="272"/>
                    <a:pt x="2" y="272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5" name="Freeform 59">
              <a:extLst>
                <a:ext uri="{FF2B5EF4-FFF2-40B4-BE49-F238E27FC236}">
                  <a16:creationId xmlns:a16="http://schemas.microsoft.com/office/drawing/2014/main" id="{008D0F2A-DABE-45D6-9176-A87BB475CD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" y="4025"/>
              <a:ext cx="316" cy="101"/>
            </a:xfrm>
            <a:custGeom>
              <a:avLst/>
              <a:gdLst>
                <a:gd name="T0" fmla="*/ 79 w 316"/>
                <a:gd name="T1" fmla="*/ 65 h 101"/>
                <a:gd name="T2" fmla="*/ 24 w 316"/>
                <a:gd name="T3" fmla="*/ 0 h 101"/>
                <a:gd name="T4" fmla="*/ 0 w 316"/>
                <a:gd name="T5" fmla="*/ 0 h 101"/>
                <a:gd name="T6" fmla="*/ 0 w 316"/>
                <a:gd name="T7" fmla="*/ 101 h 101"/>
                <a:gd name="T8" fmla="*/ 23 w 316"/>
                <a:gd name="T9" fmla="*/ 101 h 101"/>
                <a:gd name="T10" fmla="*/ 23 w 316"/>
                <a:gd name="T11" fmla="*/ 36 h 101"/>
                <a:gd name="T12" fmla="*/ 78 w 316"/>
                <a:gd name="T13" fmla="*/ 101 h 101"/>
                <a:gd name="T14" fmla="*/ 101 w 316"/>
                <a:gd name="T15" fmla="*/ 101 h 101"/>
                <a:gd name="T16" fmla="*/ 101 w 316"/>
                <a:gd name="T17" fmla="*/ 0 h 101"/>
                <a:gd name="T18" fmla="*/ 79 w 316"/>
                <a:gd name="T19" fmla="*/ 0 h 101"/>
                <a:gd name="T20" fmla="*/ 79 w 316"/>
                <a:gd name="T21" fmla="*/ 65 h 101"/>
                <a:gd name="T22" fmla="*/ 294 w 316"/>
                <a:gd name="T23" fmla="*/ 0 h 101"/>
                <a:gd name="T24" fmla="*/ 279 w 316"/>
                <a:gd name="T25" fmla="*/ 65 h 101"/>
                <a:gd name="T26" fmla="*/ 263 w 316"/>
                <a:gd name="T27" fmla="*/ 0 h 101"/>
                <a:gd name="T28" fmla="*/ 242 w 316"/>
                <a:gd name="T29" fmla="*/ 0 h 101"/>
                <a:gd name="T30" fmla="*/ 226 w 316"/>
                <a:gd name="T31" fmla="*/ 64 h 101"/>
                <a:gd name="T32" fmla="*/ 212 w 316"/>
                <a:gd name="T33" fmla="*/ 0 h 101"/>
                <a:gd name="T34" fmla="*/ 188 w 316"/>
                <a:gd name="T35" fmla="*/ 0 h 101"/>
                <a:gd name="T36" fmla="*/ 214 w 316"/>
                <a:gd name="T37" fmla="*/ 101 h 101"/>
                <a:gd name="T38" fmla="*/ 237 w 316"/>
                <a:gd name="T39" fmla="*/ 101 h 101"/>
                <a:gd name="T40" fmla="*/ 252 w 316"/>
                <a:gd name="T41" fmla="*/ 38 h 101"/>
                <a:gd name="T42" fmla="*/ 268 w 316"/>
                <a:gd name="T43" fmla="*/ 101 h 101"/>
                <a:gd name="T44" fmla="*/ 290 w 316"/>
                <a:gd name="T45" fmla="*/ 101 h 101"/>
                <a:gd name="T46" fmla="*/ 290 w 316"/>
                <a:gd name="T47" fmla="*/ 100 h 101"/>
                <a:gd name="T48" fmla="*/ 316 w 316"/>
                <a:gd name="T49" fmla="*/ 0 h 101"/>
                <a:gd name="T50" fmla="*/ 294 w 316"/>
                <a:gd name="T5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6" h="101">
                  <a:moveTo>
                    <a:pt x="79" y="65"/>
                  </a:moveTo>
                  <a:lnTo>
                    <a:pt x="24" y="0"/>
                  </a:lnTo>
                  <a:lnTo>
                    <a:pt x="0" y="0"/>
                  </a:lnTo>
                  <a:lnTo>
                    <a:pt x="0" y="101"/>
                  </a:lnTo>
                  <a:lnTo>
                    <a:pt x="23" y="101"/>
                  </a:lnTo>
                  <a:lnTo>
                    <a:pt x="23" y="36"/>
                  </a:lnTo>
                  <a:lnTo>
                    <a:pt x="78" y="101"/>
                  </a:lnTo>
                  <a:lnTo>
                    <a:pt x="101" y="101"/>
                  </a:lnTo>
                  <a:lnTo>
                    <a:pt x="101" y="0"/>
                  </a:lnTo>
                  <a:lnTo>
                    <a:pt x="79" y="0"/>
                  </a:lnTo>
                  <a:lnTo>
                    <a:pt x="79" y="65"/>
                  </a:lnTo>
                  <a:close/>
                  <a:moveTo>
                    <a:pt x="294" y="0"/>
                  </a:moveTo>
                  <a:lnTo>
                    <a:pt x="279" y="65"/>
                  </a:lnTo>
                  <a:lnTo>
                    <a:pt x="263" y="0"/>
                  </a:lnTo>
                  <a:lnTo>
                    <a:pt x="242" y="0"/>
                  </a:lnTo>
                  <a:lnTo>
                    <a:pt x="226" y="64"/>
                  </a:lnTo>
                  <a:lnTo>
                    <a:pt x="212" y="0"/>
                  </a:lnTo>
                  <a:lnTo>
                    <a:pt x="188" y="0"/>
                  </a:lnTo>
                  <a:lnTo>
                    <a:pt x="214" y="101"/>
                  </a:lnTo>
                  <a:lnTo>
                    <a:pt x="237" y="101"/>
                  </a:lnTo>
                  <a:lnTo>
                    <a:pt x="252" y="38"/>
                  </a:lnTo>
                  <a:lnTo>
                    <a:pt x="268" y="101"/>
                  </a:lnTo>
                  <a:lnTo>
                    <a:pt x="290" y="101"/>
                  </a:lnTo>
                  <a:lnTo>
                    <a:pt x="290" y="100"/>
                  </a:lnTo>
                  <a:lnTo>
                    <a:pt x="316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6" name="Freeform 60">
              <a:extLst>
                <a:ext uri="{FF2B5EF4-FFF2-40B4-BE49-F238E27FC236}">
                  <a16:creationId xmlns:a16="http://schemas.microsoft.com/office/drawing/2014/main" id="{C54700FA-2DF1-4D62-8356-D7E6EAA31B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5" y="4140"/>
              <a:ext cx="30" cy="33"/>
            </a:xfrm>
            <a:custGeom>
              <a:avLst/>
              <a:gdLst>
                <a:gd name="T0" fmla="*/ 0 w 24"/>
                <a:gd name="T1" fmla="*/ 13 h 26"/>
                <a:gd name="T2" fmla="*/ 0 w 24"/>
                <a:gd name="T3" fmla="*/ 13 h 26"/>
                <a:gd name="T4" fmla="*/ 13 w 24"/>
                <a:gd name="T5" fmla="*/ 0 h 26"/>
                <a:gd name="T6" fmla="*/ 23 w 24"/>
                <a:gd name="T7" fmla="*/ 4 h 26"/>
                <a:gd name="T8" fmla="*/ 20 w 24"/>
                <a:gd name="T9" fmla="*/ 7 h 26"/>
                <a:gd name="T10" fmla="*/ 13 w 24"/>
                <a:gd name="T11" fmla="*/ 4 h 26"/>
                <a:gd name="T12" fmla="*/ 5 w 24"/>
                <a:gd name="T13" fmla="*/ 13 h 26"/>
                <a:gd name="T14" fmla="*/ 5 w 24"/>
                <a:gd name="T15" fmla="*/ 13 h 26"/>
                <a:gd name="T16" fmla="*/ 13 w 24"/>
                <a:gd name="T17" fmla="*/ 22 h 26"/>
                <a:gd name="T18" fmla="*/ 19 w 24"/>
                <a:gd name="T19" fmla="*/ 20 h 26"/>
                <a:gd name="T20" fmla="*/ 19 w 24"/>
                <a:gd name="T21" fmla="*/ 16 h 26"/>
                <a:gd name="T22" fmla="*/ 13 w 24"/>
                <a:gd name="T23" fmla="*/ 16 h 26"/>
                <a:gd name="T24" fmla="*/ 13 w 24"/>
                <a:gd name="T25" fmla="*/ 12 h 26"/>
                <a:gd name="T26" fmla="*/ 24 w 24"/>
                <a:gd name="T27" fmla="*/ 12 h 26"/>
                <a:gd name="T28" fmla="*/ 24 w 24"/>
                <a:gd name="T29" fmla="*/ 22 h 26"/>
                <a:gd name="T30" fmla="*/ 13 w 24"/>
                <a:gd name="T31" fmla="*/ 26 h 26"/>
                <a:gd name="T32" fmla="*/ 0 w 24"/>
                <a:gd name="T33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26"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8" y="0"/>
                    <a:pt x="20" y="2"/>
                    <a:pt x="23" y="4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ubicBezTo>
                    <a:pt x="8" y="4"/>
                    <a:pt x="5" y="8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8"/>
                    <a:pt x="8" y="22"/>
                    <a:pt x="13" y="22"/>
                  </a:cubicBezTo>
                  <a:cubicBezTo>
                    <a:pt x="16" y="22"/>
                    <a:pt x="18" y="21"/>
                    <a:pt x="19" y="20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1" y="24"/>
                    <a:pt x="18" y="26"/>
                    <a:pt x="13" y="26"/>
                  </a:cubicBezTo>
                  <a:cubicBezTo>
                    <a:pt x="5" y="26"/>
                    <a:pt x="0" y="21"/>
                    <a:pt x="0" y="13"/>
                  </a:cubicBezTo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7" name="Freeform 61">
              <a:extLst>
                <a:ext uri="{FF2B5EF4-FFF2-40B4-BE49-F238E27FC236}">
                  <a16:creationId xmlns:a16="http://schemas.microsoft.com/office/drawing/2014/main" id="{A769C6AA-55F3-41DB-B1A5-8E84A9C45E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7" y="4140"/>
              <a:ext cx="33" cy="33"/>
            </a:xfrm>
            <a:custGeom>
              <a:avLst/>
              <a:gdLst>
                <a:gd name="T0" fmla="*/ 0 w 26"/>
                <a:gd name="T1" fmla="*/ 13 h 26"/>
                <a:gd name="T2" fmla="*/ 0 w 26"/>
                <a:gd name="T3" fmla="*/ 13 h 26"/>
                <a:gd name="T4" fmla="*/ 13 w 26"/>
                <a:gd name="T5" fmla="*/ 0 h 26"/>
                <a:gd name="T6" fmla="*/ 26 w 26"/>
                <a:gd name="T7" fmla="*/ 13 h 26"/>
                <a:gd name="T8" fmla="*/ 26 w 26"/>
                <a:gd name="T9" fmla="*/ 13 h 26"/>
                <a:gd name="T10" fmla="*/ 13 w 26"/>
                <a:gd name="T11" fmla="*/ 26 h 26"/>
                <a:gd name="T12" fmla="*/ 0 w 26"/>
                <a:gd name="T13" fmla="*/ 13 h 26"/>
                <a:gd name="T14" fmla="*/ 22 w 26"/>
                <a:gd name="T15" fmla="*/ 13 h 26"/>
                <a:gd name="T16" fmla="*/ 22 w 26"/>
                <a:gd name="T17" fmla="*/ 13 h 26"/>
                <a:gd name="T18" fmla="*/ 13 w 26"/>
                <a:gd name="T19" fmla="*/ 4 h 26"/>
                <a:gd name="T20" fmla="*/ 5 w 26"/>
                <a:gd name="T21" fmla="*/ 13 h 26"/>
                <a:gd name="T22" fmla="*/ 5 w 26"/>
                <a:gd name="T23" fmla="*/ 13 h 26"/>
                <a:gd name="T24" fmla="*/ 13 w 26"/>
                <a:gd name="T25" fmla="*/ 22 h 26"/>
                <a:gd name="T26" fmla="*/ 22 w 26"/>
                <a:gd name="T27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26"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1" y="0"/>
                    <a:pt x="26" y="6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20"/>
                    <a:pt x="21" y="26"/>
                    <a:pt x="13" y="26"/>
                  </a:cubicBezTo>
                  <a:cubicBezTo>
                    <a:pt x="6" y="26"/>
                    <a:pt x="0" y="20"/>
                    <a:pt x="0" y="13"/>
                  </a:cubicBezTo>
                  <a:moveTo>
                    <a:pt x="22" y="13"/>
                  </a:moveTo>
                  <a:cubicBezTo>
                    <a:pt x="22" y="13"/>
                    <a:pt x="22" y="13"/>
                    <a:pt x="22" y="13"/>
                  </a:cubicBezTo>
                  <a:cubicBezTo>
                    <a:pt x="22" y="8"/>
                    <a:pt x="18" y="4"/>
                    <a:pt x="13" y="4"/>
                  </a:cubicBezTo>
                  <a:cubicBezTo>
                    <a:pt x="8" y="4"/>
                    <a:pt x="5" y="8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8"/>
                    <a:pt x="8" y="22"/>
                    <a:pt x="13" y="22"/>
                  </a:cubicBezTo>
                  <a:cubicBezTo>
                    <a:pt x="18" y="22"/>
                    <a:pt x="22" y="18"/>
                    <a:pt x="22" y="13"/>
                  </a:cubicBezTo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8" name="Freeform 62">
              <a:extLst>
                <a:ext uri="{FF2B5EF4-FFF2-40B4-BE49-F238E27FC236}">
                  <a16:creationId xmlns:a16="http://schemas.microsoft.com/office/drawing/2014/main" id="{8081A97A-F114-4E10-8AF3-4759CE182E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" y="4141"/>
              <a:ext cx="29" cy="32"/>
            </a:xfrm>
            <a:custGeom>
              <a:avLst/>
              <a:gdLst>
                <a:gd name="T0" fmla="*/ 0 w 29"/>
                <a:gd name="T1" fmla="*/ 0 h 32"/>
                <a:gd name="T2" fmla="*/ 6 w 29"/>
                <a:gd name="T3" fmla="*/ 0 h 32"/>
                <a:gd name="T4" fmla="*/ 15 w 29"/>
                <a:gd name="T5" fmla="*/ 24 h 32"/>
                <a:gd name="T6" fmla="*/ 24 w 29"/>
                <a:gd name="T7" fmla="*/ 0 h 32"/>
                <a:gd name="T8" fmla="*/ 29 w 29"/>
                <a:gd name="T9" fmla="*/ 0 h 32"/>
                <a:gd name="T10" fmla="*/ 17 w 29"/>
                <a:gd name="T11" fmla="*/ 32 h 32"/>
                <a:gd name="T12" fmla="*/ 12 w 29"/>
                <a:gd name="T13" fmla="*/ 32 h 32"/>
                <a:gd name="T14" fmla="*/ 0 w 29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2">
                  <a:moveTo>
                    <a:pt x="0" y="0"/>
                  </a:moveTo>
                  <a:lnTo>
                    <a:pt x="6" y="0"/>
                  </a:lnTo>
                  <a:lnTo>
                    <a:pt x="15" y="24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17" y="32"/>
                  </a:lnTo>
                  <a:lnTo>
                    <a:pt x="12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9" name="Freeform 63">
              <a:extLst>
                <a:ext uri="{FF2B5EF4-FFF2-40B4-BE49-F238E27FC236}">
                  <a16:creationId xmlns:a16="http://schemas.microsoft.com/office/drawing/2014/main" id="{51012E5C-52A8-4A21-8052-0D1EBD828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3" y="4141"/>
              <a:ext cx="24" cy="32"/>
            </a:xfrm>
            <a:custGeom>
              <a:avLst/>
              <a:gdLst>
                <a:gd name="T0" fmla="*/ 0 w 24"/>
                <a:gd name="T1" fmla="*/ 0 h 32"/>
                <a:gd name="T2" fmla="*/ 24 w 24"/>
                <a:gd name="T3" fmla="*/ 0 h 32"/>
                <a:gd name="T4" fmla="*/ 24 w 24"/>
                <a:gd name="T5" fmla="*/ 5 h 32"/>
                <a:gd name="T6" fmla="*/ 6 w 24"/>
                <a:gd name="T7" fmla="*/ 5 h 32"/>
                <a:gd name="T8" fmla="*/ 6 w 24"/>
                <a:gd name="T9" fmla="*/ 13 h 32"/>
                <a:gd name="T10" fmla="*/ 21 w 24"/>
                <a:gd name="T11" fmla="*/ 13 h 32"/>
                <a:gd name="T12" fmla="*/ 21 w 24"/>
                <a:gd name="T13" fmla="*/ 18 h 32"/>
                <a:gd name="T14" fmla="*/ 6 w 24"/>
                <a:gd name="T15" fmla="*/ 18 h 32"/>
                <a:gd name="T16" fmla="*/ 6 w 24"/>
                <a:gd name="T17" fmla="*/ 27 h 32"/>
                <a:gd name="T18" fmla="*/ 24 w 24"/>
                <a:gd name="T19" fmla="*/ 27 h 32"/>
                <a:gd name="T20" fmla="*/ 24 w 24"/>
                <a:gd name="T21" fmla="*/ 32 h 32"/>
                <a:gd name="T22" fmla="*/ 0 w 24"/>
                <a:gd name="T23" fmla="*/ 32 h 32"/>
                <a:gd name="T24" fmla="*/ 0 w 24"/>
                <a:gd name="T2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2">
                  <a:moveTo>
                    <a:pt x="0" y="0"/>
                  </a:moveTo>
                  <a:lnTo>
                    <a:pt x="24" y="0"/>
                  </a:lnTo>
                  <a:lnTo>
                    <a:pt x="24" y="5"/>
                  </a:lnTo>
                  <a:lnTo>
                    <a:pt x="6" y="5"/>
                  </a:lnTo>
                  <a:lnTo>
                    <a:pt x="6" y="13"/>
                  </a:lnTo>
                  <a:lnTo>
                    <a:pt x="21" y="13"/>
                  </a:lnTo>
                  <a:lnTo>
                    <a:pt x="21" y="18"/>
                  </a:lnTo>
                  <a:lnTo>
                    <a:pt x="6" y="18"/>
                  </a:lnTo>
                  <a:lnTo>
                    <a:pt x="6" y="27"/>
                  </a:lnTo>
                  <a:lnTo>
                    <a:pt x="24" y="27"/>
                  </a:lnTo>
                  <a:lnTo>
                    <a:pt x="24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0" name="Freeform 64">
              <a:extLst>
                <a:ext uri="{FF2B5EF4-FFF2-40B4-BE49-F238E27FC236}">
                  <a16:creationId xmlns:a16="http://schemas.microsoft.com/office/drawing/2014/main" id="{971747C3-09E6-4455-8B80-53EFFDE59B0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32" y="4141"/>
              <a:ext cx="26" cy="32"/>
            </a:xfrm>
            <a:custGeom>
              <a:avLst/>
              <a:gdLst>
                <a:gd name="T0" fmla="*/ 0 w 21"/>
                <a:gd name="T1" fmla="*/ 0 h 25"/>
                <a:gd name="T2" fmla="*/ 11 w 21"/>
                <a:gd name="T3" fmla="*/ 0 h 25"/>
                <a:gd name="T4" fmla="*/ 19 w 21"/>
                <a:gd name="T5" fmla="*/ 2 h 25"/>
                <a:gd name="T6" fmla="*/ 21 w 21"/>
                <a:gd name="T7" fmla="*/ 8 h 25"/>
                <a:gd name="T8" fmla="*/ 21 w 21"/>
                <a:gd name="T9" fmla="*/ 8 h 25"/>
                <a:gd name="T10" fmla="*/ 15 w 21"/>
                <a:gd name="T11" fmla="*/ 15 h 25"/>
                <a:gd name="T12" fmla="*/ 21 w 21"/>
                <a:gd name="T13" fmla="*/ 25 h 25"/>
                <a:gd name="T14" fmla="*/ 16 w 21"/>
                <a:gd name="T15" fmla="*/ 25 h 25"/>
                <a:gd name="T16" fmla="*/ 10 w 21"/>
                <a:gd name="T17" fmla="*/ 16 h 25"/>
                <a:gd name="T18" fmla="*/ 5 w 21"/>
                <a:gd name="T19" fmla="*/ 16 h 25"/>
                <a:gd name="T20" fmla="*/ 5 w 21"/>
                <a:gd name="T21" fmla="*/ 25 h 25"/>
                <a:gd name="T22" fmla="*/ 0 w 21"/>
                <a:gd name="T23" fmla="*/ 25 h 25"/>
                <a:gd name="T24" fmla="*/ 0 w 21"/>
                <a:gd name="T25" fmla="*/ 0 h 25"/>
                <a:gd name="T26" fmla="*/ 11 w 21"/>
                <a:gd name="T27" fmla="*/ 12 h 25"/>
                <a:gd name="T28" fmla="*/ 16 w 21"/>
                <a:gd name="T29" fmla="*/ 8 h 25"/>
                <a:gd name="T30" fmla="*/ 16 w 21"/>
                <a:gd name="T31" fmla="*/ 8 h 25"/>
                <a:gd name="T32" fmla="*/ 11 w 21"/>
                <a:gd name="T33" fmla="*/ 4 h 25"/>
                <a:gd name="T34" fmla="*/ 5 w 21"/>
                <a:gd name="T35" fmla="*/ 4 h 25"/>
                <a:gd name="T36" fmla="*/ 5 w 21"/>
                <a:gd name="T37" fmla="*/ 12 h 25"/>
                <a:gd name="T38" fmla="*/ 11 w 21"/>
                <a:gd name="T3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25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5" y="0"/>
                    <a:pt x="17" y="1"/>
                    <a:pt x="19" y="2"/>
                  </a:cubicBezTo>
                  <a:cubicBezTo>
                    <a:pt x="20" y="4"/>
                    <a:pt x="21" y="6"/>
                    <a:pt x="21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12"/>
                    <a:pt x="18" y="14"/>
                    <a:pt x="15" y="15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  <a:moveTo>
                    <a:pt x="11" y="12"/>
                  </a:moveTo>
                  <a:cubicBezTo>
                    <a:pt x="14" y="12"/>
                    <a:pt x="16" y="11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5"/>
                    <a:pt x="14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2"/>
                    <a:pt x="5" y="12"/>
                    <a:pt x="5" y="12"/>
                  </a:cubicBezTo>
                  <a:lnTo>
                    <a:pt x="11" y="1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1" name="Freeform 65">
              <a:extLst>
                <a:ext uri="{FF2B5EF4-FFF2-40B4-BE49-F238E27FC236}">
                  <a16:creationId xmlns:a16="http://schemas.microsoft.com/office/drawing/2014/main" id="{873F5D19-54D8-45D7-90C0-008F013C93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3" y="4141"/>
              <a:ext cx="26" cy="32"/>
            </a:xfrm>
            <a:custGeom>
              <a:avLst/>
              <a:gdLst>
                <a:gd name="T0" fmla="*/ 0 w 26"/>
                <a:gd name="T1" fmla="*/ 0 h 32"/>
                <a:gd name="T2" fmla="*/ 5 w 26"/>
                <a:gd name="T3" fmla="*/ 0 h 32"/>
                <a:gd name="T4" fmla="*/ 21 w 26"/>
                <a:gd name="T5" fmla="*/ 22 h 32"/>
                <a:gd name="T6" fmla="*/ 21 w 26"/>
                <a:gd name="T7" fmla="*/ 0 h 32"/>
                <a:gd name="T8" fmla="*/ 26 w 26"/>
                <a:gd name="T9" fmla="*/ 0 h 32"/>
                <a:gd name="T10" fmla="*/ 26 w 26"/>
                <a:gd name="T11" fmla="*/ 32 h 32"/>
                <a:gd name="T12" fmla="*/ 22 w 26"/>
                <a:gd name="T13" fmla="*/ 32 h 32"/>
                <a:gd name="T14" fmla="*/ 5 w 26"/>
                <a:gd name="T15" fmla="*/ 9 h 32"/>
                <a:gd name="T16" fmla="*/ 5 w 26"/>
                <a:gd name="T17" fmla="*/ 32 h 32"/>
                <a:gd name="T18" fmla="*/ 0 w 26"/>
                <a:gd name="T19" fmla="*/ 32 h 32"/>
                <a:gd name="T20" fmla="*/ 0 w 26"/>
                <a:gd name="T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32">
                  <a:moveTo>
                    <a:pt x="0" y="0"/>
                  </a:moveTo>
                  <a:lnTo>
                    <a:pt x="5" y="0"/>
                  </a:lnTo>
                  <a:lnTo>
                    <a:pt x="21" y="2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26" y="32"/>
                  </a:lnTo>
                  <a:lnTo>
                    <a:pt x="22" y="32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2" name="Freeform 66">
              <a:extLst>
                <a:ext uri="{FF2B5EF4-FFF2-40B4-BE49-F238E27FC236}">
                  <a16:creationId xmlns:a16="http://schemas.microsoft.com/office/drawing/2014/main" id="{983378EA-9164-47DF-A827-2EDD35A523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5" y="4141"/>
              <a:ext cx="30" cy="32"/>
            </a:xfrm>
            <a:custGeom>
              <a:avLst/>
              <a:gdLst>
                <a:gd name="T0" fmla="*/ 0 w 30"/>
                <a:gd name="T1" fmla="*/ 0 h 32"/>
                <a:gd name="T2" fmla="*/ 5 w 30"/>
                <a:gd name="T3" fmla="*/ 0 h 32"/>
                <a:gd name="T4" fmla="*/ 15 w 30"/>
                <a:gd name="T5" fmla="*/ 15 h 32"/>
                <a:gd name="T6" fmla="*/ 24 w 30"/>
                <a:gd name="T7" fmla="*/ 0 h 32"/>
                <a:gd name="T8" fmla="*/ 30 w 30"/>
                <a:gd name="T9" fmla="*/ 0 h 32"/>
                <a:gd name="T10" fmla="*/ 30 w 30"/>
                <a:gd name="T11" fmla="*/ 32 h 32"/>
                <a:gd name="T12" fmla="*/ 25 w 30"/>
                <a:gd name="T13" fmla="*/ 32 h 32"/>
                <a:gd name="T14" fmla="*/ 25 w 30"/>
                <a:gd name="T15" fmla="*/ 9 h 32"/>
                <a:gd name="T16" fmla="*/ 15 w 30"/>
                <a:gd name="T17" fmla="*/ 24 h 32"/>
                <a:gd name="T18" fmla="*/ 15 w 30"/>
                <a:gd name="T19" fmla="*/ 24 h 32"/>
                <a:gd name="T20" fmla="*/ 5 w 30"/>
                <a:gd name="T21" fmla="*/ 9 h 32"/>
                <a:gd name="T22" fmla="*/ 5 w 30"/>
                <a:gd name="T23" fmla="*/ 32 h 32"/>
                <a:gd name="T24" fmla="*/ 0 w 30"/>
                <a:gd name="T25" fmla="*/ 32 h 32"/>
                <a:gd name="T26" fmla="*/ 0 w 30"/>
                <a:gd name="T2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" h="32">
                  <a:moveTo>
                    <a:pt x="0" y="0"/>
                  </a:moveTo>
                  <a:lnTo>
                    <a:pt x="5" y="0"/>
                  </a:lnTo>
                  <a:lnTo>
                    <a:pt x="15" y="15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32"/>
                  </a:lnTo>
                  <a:lnTo>
                    <a:pt x="25" y="32"/>
                  </a:lnTo>
                  <a:lnTo>
                    <a:pt x="25" y="9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3" name="Freeform 67">
              <a:extLst>
                <a:ext uri="{FF2B5EF4-FFF2-40B4-BE49-F238E27FC236}">
                  <a16:creationId xmlns:a16="http://schemas.microsoft.com/office/drawing/2014/main" id="{D26A73A7-33BC-47C8-9410-EFAD5318788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0" y="4141"/>
              <a:ext cx="24" cy="32"/>
            </a:xfrm>
            <a:custGeom>
              <a:avLst/>
              <a:gdLst>
                <a:gd name="T0" fmla="*/ 0 w 24"/>
                <a:gd name="T1" fmla="*/ 0 h 32"/>
                <a:gd name="T2" fmla="*/ 24 w 24"/>
                <a:gd name="T3" fmla="*/ 0 h 32"/>
                <a:gd name="T4" fmla="*/ 24 w 24"/>
                <a:gd name="T5" fmla="*/ 5 h 32"/>
                <a:gd name="T6" fmla="*/ 6 w 24"/>
                <a:gd name="T7" fmla="*/ 5 h 32"/>
                <a:gd name="T8" fmla="*/ 6 w 24"/>
                <a:gd name="T9" fmla="*/ 13 h 32"/>
                <a:gd name="T10" fmla="*/ 21 w 24"/>
                <a:gd name="T11" fmla="*/ 13 h 32"/>
                <a:gd name="T12" fmla="*/ 21 w 24"/>
                <a:gd name="T13" fmla="*/ 18 h 32"/>
                <a:gd name="T14" fmla="*/ 6 w 24"/>
                <a:gd name="T15" fmla="*/ 18 h 32"/>
                <a:gd name="T16" fmla="*/ 6 w 24"/>
                <a:gd name="T17" fmla="*/ 27 h 32"/>
                <a:gd name="T18" fmla="*/ 24 w 24"/>
                <a:gd name="T19" fmla="*/ 27 h 32"/>
                <a:gd name="T20" fmla="*/ 24 w 24"/>
                <a:gd name="T21" fmla="*/ 32 h 32"/>
                <a:gd name="T22" fmla="*/ 0 w 24"/>
                <a:gd name="T23" fmla="*/ 32 h 32"/>
                <a:gd name="T24" fmla="*/ 0 w 24"/>
                <a:gd name="T2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2">
                  <a:moveTo>
                    <a:pt x="0" y="0"/>
                  </a:moveTo>
                  <a:lnTo>
                    <a:pt x="24" y="0"/>
                  </a:lnTo>
                  <a:lnTo>
                    <a:pt x="24" y="5"/>
                  </a:lnTo>
                  <a:lnTo>
                    <a:pt x="6" y="5"/>
                  </a:lnTo>
                  <a:lnTo>
                    <a:pt x="6" y="13"/>
                  </a:lnTo>
                  <a:lnTo>
                    <a:pt x="21" y="13"/>
                  </a:lnTo>
                  <a:lnTo>
                    <a:pt x="21" y="18"/>
                  </a:lnTo>
                  <a:lnTo>
                    <a:pt x="6" y="18"/>
                  </a:lnTo>
                  <a:lnTo>
                    <a:pt x="6" y="27"/>
                  </a:lnTo>
                  <a:lnTo>
                    <a:pt x="24" y="27"/>
                  </a:lnTo>
                  <a:lnTo>
                    <a:pt x="24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4" name="Freeform 68">
              <a:extLst>
                <a:ext uri="{FF2B5EF4-FFF2-40B4-BE49-F238E27FC236}">
                  <a16:creationId xmlns:a16="http://schemas.microsoft.com/office/drawing/2014/main" id="{004A459B-3AF7-40E7-B20F-D22DCC32BD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9" y="4141"/>
              <a:ext cx="27" cy="32"/>
            </a:xfrm>
            <a:custGeom>
              <a:avLst/>
              <a:gdLst>
                <a:gd name="T0" fmla="*/ 0 w 27"/>
                <a:gd name="T1" fmla="*/ 0 h 32"/>
                <a:gd name="T2" fmla="*/ 5 w 27"/>
                <a:gd name="T3" fmla="*/ 0 h 32"/>
                <a:gd name="T4" fmla="*/ 22 w 27"/>
                <a:gd name="T5" fmla="*/ 22 h 32"/>
                <a:gd name="T6" fmla="*/ 22 w 27"/>
                <a:gd name="T7" fmla="*/ 0 h 32"/>
                <a:gd name="T8" fmla="*/ 27 w 27"/>
                <a:gd name="T9" fmla="*/ 0 h 32"/>
                <a:gd name="T10" fmla="*/ 27 w 27"/>
                <a:gd name="T11" fmla="*/ 32 h 32"/>
                <a:gd name="T12" fmla="*/ 22 w 27"/>
                <a:gd name="T13" fmla="*/ 32 h 32"/>
                <a:gd name="T14" fmla="*/ 5 w 27"/>
                <a:gd name="T15" fmla="*/ 9 h 32"/>
                <a:gd name="T16" fmla="*/ 5 w 27"/>
                <a:gd name="T17" fmla="*/ 32 h 32"/>
                <a:gd name="T18" fmla="*/ 0 w 27"/>
                <a:gd name="T19" fmla="*/ 32 h 32"/>
                <a:gd name="T20" fmla="*/ 0 w 27"/>
                <a:gd name="T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32">
                  <a:moveTo>
                    <a:pt x="0" y="0"/>
                  </a:moveTo>
                  <a:lnTo>
                    <a:pt x="5" y="0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27" y="32"/>
                  </a:lnTo>
                  <a:lnTo>
                    <a:pt x="22" y="32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5" name="Freeform 69">
              <a:extLst>
                <a:ext uri="{FF2B5EF4-FFF2-40B4-BE49-F238E27FC236}">
                  <a16:creationId xmlns:a16="http://schemas.microsoft.com/office/drawing/2014/main" id="{86403AA1-D644-4805-9659-C34FE566985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0" y="4141"/>
              <a:ext cx="25" cy="32"/>
            </a:xfrm>
            <a:custGeom>
              <a:avLst/>
              <a:gdLst>
                <a:gd name="T0" fmla="*/ 10 w 25"/>
                <a:gd name="T1" fmla="*/ 5 h 32"/>
                <a:gd name="T2" fmla="*/ 0 w 25"/>
                <a:gd name="T3" fmla="*/ 5 h 32"/>
                <a:gd name="T4" fmla="*/ 0 w 25"/>
                <a:gd name="T5" fmla="*/ 0 h 32"/>
                <a:gd name="T6" fmla="*/ 25 w 25"/>
                <a:gd name="T7" fmla="*/ 0 h 32"/>
                <a:gd name="T8" fmla="*/ 25 w 25"/>
                <a:gd name="T9" fmla="*/ 5 h 32"/>
                <a:gd name="T10" fmla="*/ 16 w 25"/>
                <a:gd name="T11" fmla="*/ 5 h 32"/>
                <a:gd name="T12" fmla="*/ 16 w 25"/>
                <a:gd name="T13" fmla="*/ 32 h 32"/>
                <a:gd name="T14" fmla="*/ 10 w 25"/>
                <a:gd name="T15" fmla="*/ 32 h 32"/>
                <a:gd name="T16" fmla="*/ 10 w 25"/>
                <a:gd name="T17" fmla="*/ 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32">
                  <a:moveTo>
                    <a:pt x="1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5" y="5"/>
                  </a:lnTo>
                  <a:lnTo>
                    <a:pt x="16" y="5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6" name="Freeform 70">
              <a:extLst>
                <a:ext uri="{FF2B5EF4-FFF2-40B4-BE49-F238E27FC236}">
                  <a16:creationId xmlns:a16="http://schemas.microsoft.com/office/drawing/2014/main" id="{A83629DA-F2A7-4C17-9747-8B542658F5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4" y="4024"/>
              <a:ext cx="80" cy="105"/>
            </a:xfrm>
            <a:custGeom>
              <a:avLst/>
              <a:gdLst>
                <a:gd name="T0" fmla="*/ 0 w 64"/>
                <a:gd name="T1" fmla="*/ 71 h 84"/>
                <a:gd name="T2" fmla="*/ 10 w 64"/>
                <a:gd name="T3" fmla="*/ 58 h 84"/>
                <a:gd name="T4" fmla="*/ 35 w 64"/>
                <a:gd name="T5" fmla="*/ 68 h 84"/>
                <a:gd name="T6" fmla="*/ 46 w 64"/>
                <a:gd name="T7" fmla="*/ 60 h 84"/>
                <a:gd name="T8" fmla="*/ 46 w 64"/>
                <a:gd name="T9" fmla="*/ 60 h 84"/>
                <a:gd name="T10" fmla="*/ 30 w 64"/>
                <a:gd name="T11" fmla="*/ 49 h 84"/>
                <a:gd name="T12" fmla="*/ 3 w 64"/>
                <a:gd name="T13" fmla="*/ 24 h 84"/>
                <a:gd name="T14" fmla="*/ 3 w 64"/>
                <a:gd name="T15" fmla="*/ 24 h 84"/>
                <a:gd name="T16" fmla="*/ 31 w 64"/>
                <a:gd name="T17" fmla="*/ 0 h 84"/>
                <a:gd name="T18" fmla="*/ 62 w 64"/>
                <a:gd name="T19" fmla="*/ 10 h 84"/>
                <a:gd name="T20" fmla="*/ 52 w 64"/>
                <a:gd name="T21" fmla="*/ 24 h 84"/>
                <a:gd name="T22" fmla="*/ 31 w 64"/>
                <a:gd name="T23" fmla="*/ 15 h 84"/>
                <a:gd name="T24" fmla="*/ 21 w 64"/>
                <a:gd name="T25" fmla="*/ 23 h 84"/>
                <a:gd name="T26" fmla="*/ 21 w 64"/>
                <a:gd name="T27" fmla="*/ 23 h 84"/>
                <a:gd name="T28" fmla="*/ 38 w 64"/>
                <a:gd name="T29" fmla="*/ 34 h 84"/>
                <a:gd name="T30" fmla="*/ 64 w 64"/>
                <a:gd name="T31" fmla="*/ 58 h 84"/>
                <a:gd name="T32" fmla="*/ 64 w 64"/>
                <a:gd name="T33" fmla="*/ 58 h 84"/>
                <a:gd name="T34" fmla="*/ 34 w 64"/>
                <a:gd name="T35" fmla="*/ 84 h 84"/>
                <a:gd name="T36" fmla="*/ 0 w 64"/>
                <a:gd name="T37" fmla="*/ 7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" h="84">
                  <a:moveTo>
                    <a:pt x="0" y="71"/>
                  </a:moveTo>
                  <a:cubicBezTo>
                    <a:pt x="10" y="58"/>
                    <a:pt x="10" y="58"/>
                    <a:pt x="10" y="58"/>
                  </a:cubicBezTo>
                  <a:cubicBezTo>
                    <a:pt x="18" y="64"/>
                    <a:pt x="25" y="68"/>
                    <a:pt x="35" y="68"/>
                  </a:cubicBezTo>
                  <a:cubicBezTo>
                    <a:pt x="42" y="68"/>
                    <a:pt x="46" y="65"/>
                    <a:pt x="46" y="60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6" y="55"/>
                    <a:pt x="44" y="53"/>
                    <a:pt x="30" y="49"/>
                  </a:cubicBezTo>
                  <a:cubicBezTo>
                    <a:pt x="13" y="45"/>
                    <a:pt x="3" y="41"/>
                    <a:pt x="3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9"/>
                    <a:pt x="15" y="0"/>
                    <a:pt x="31" y="0"/>
                  </a:cubicBezTo>
                  <a:cubicBezTo>
                    <a:pt x="43" y="0"/>
                    <a:pt x="53" y="3"/>
                    <a:pt x="62" y="10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5" y="18"/>
                    <a:pt x="38" y="15"/>
                    <a:pt x="31" y="15"/>
                  </a:cubicBezTo>
                  <a:cubicBezTo>
                    <a:pt x="24" y="15"/>
                    <a:pt x="21" y="19"/>
                    <a:pt x="21" y="23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1" y="28"/>
                    <a:pt x="24" y="30"/>
                    <a:pt x="38" y="34"/>
                  </a:cubicBezTo>
                  <a:cubicBezTo>
                    <a:pt x="55" y="38"/>
                    <a:pt x="64" y="44"/>
                    <a:pt x="64" y="58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64" y="74"/>
                    <a:pt x="52" y="84"/>
                    <a:pt x="34" y="84"/>
                  </a:cubicBezTo>
                  <a:cubicBezTo>
                    <a:pt x="22" y="84"/>
                    <a:pt x="9" y="79"/>
                    <a:pt x="0" y="71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7" name="Freeform 71">
              <a:extLst>
                <a:ext uri="{FF2B5EF4-FFF2-40B4-BE49-F238E27FC236}">
                  <a16:creationId xmlns:a16="http://schemas.microsoft.com/office/drawing/2014/main" id="{1918CC4F-E178-4528-A411-E4419DB2FA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0" y="3801"/>
              <a:ext cx="351" cy="217"/>
            </a:xfrm>
            <a:custGeom>
              <a:avLst/>
              <a:gdLst>
                <a:gd name="T0" fmla="*/ 282 w 282"/>
                <a:gd name="T1" fmla="*/ 123 h 173"/>
                <a:gd name="T2" fmla="*/ 278 w 282"/>
                <a:gd name="T3" fmla="*/ 116 h 173"/>
                <a:gd name="T4" fmla="*/ 254 w 282"/>
                <a:gd name="T5" fmla="*/ 100 h 173"/>
                <a:gd name="T6" fmla="*/ 257 w 282"/>
                <a:gd name="T7" fmla="*/ 97 h 173"/>
                <a:gd name="T8" fmla="*/ 269 w 282"/>
                <a:gd name="T9" fmla="*/ 73 h 173"/>
                <a:gd name="T10" fmla="*/ 270 w 282"/>
                <a:gd name="T11" fmla="*/ 64 h 173"/>
                <a:gd name="T12" fmla="*/ 263 w 282"/>
                <a:gd name="T13" fmla="*/ 58 h 173"/>
                <a:gd name="T14" fmla="*/ 234 w 282"/>
                <a:gd name="T15" fmla="*/ 58 h 173"/>
                <a:gd name="T16" fmla="*/ 231 w 282"/>
                <a:gd name="T17" fmla="*/ 30 h 173"/>
                <a:gd name="T18" fmla="*/ 227 w 282"/>
                <a:gd name="T19" fmla="*/ 23 h 173"/>
                <a:gd name="T20" fmla="*/ 213 w 282"/>
                <a:gd name="T21" fmla="*/ 25 h 173"/>
                <a:gd name="T22" fmla="*/ 197 w 282"/>
                <a:gd name="T23" fmla="*/ 33 h 173"/>
                <a:gd name="T24" fmla="*/ 190 w 282"/>
                <a:gd name="T25" fmla="*/ 12 h 173"/>
                <a:gd name="T26" fmla="*/ 185 w 282"/>
                <a:gd name="T27" fmla="*/ 6 h 173"/>
                <a:gd name="T28" fmla="*/ 178 w 282"/>
                <a:gd name="T29" fmla="*/ 8 h 173"/>
                <a:gd name="T30" fmla="*/ 158 w 282"/>
                <a:gd name="T31" fmla="*/ 22 h 173"/>
                <a:gd name="T32" fmla="*/ 151 w 282"/>
                <a:gd name="T33" fmla="*/ 10 h 173"/>
                <a:gd name="T34" fmla="*/ 145 w 282"/>
                <a:gd name="T35" fmla="*/ 2 h 173"/>
                <a:gd name="T36" fmla="*/ 141 w 282"/>
                <a:gd name="T37" fmla="*/ 0 h 173"/>
                <a:gd name="T38" fmla="*/ 137 w 282"/>
                <a:gd name="T39" fmla="*/ 2 h 173"/>
                <a:gd name="T40" fmla="*/ 132 w 282"/>
                <a:gd name="T41" fmla="*/ 10 h 173"/>
                <a:gd name="T42" fmla="*/ 124 w 282"/>
                <a:gd name="T43" fmla="*/ 22 h 173"/>
                <a:gd name="T44" fmla="*/ 105 w 282"/>
                <a:gd name="T45" fmla="*/ 8 h 173"/>
                <a:gd name="T46" fmla="*/ 98 w 282"/>
                <a:gd name="T47" fmla="*/ 6 h 173"/>
                <a:gd name="T48" fmla="*/ 93 w 282"/>
                <a:gd name="T49" fmla="*/ 12 h 173"/>
                <a:gd name="T50" fmla="*/ 86 w 282"/>
                <a:gd name="T51" fmla="*/ 33 h 173"/>
                <a:gd name="T52" fmla="*/ 70 w 282"/>
                <a:gd name="T53" fmla="*/ 25 h 173"/>
                <a:gd name="T54" fmla="*/ 56 w 282"/>
                <a:gd name="T55" fmla="*/ 23 h 173"/>
                <a:gd name="T56" fmla="*/ 52 w 282"/>
                <a:gd name="T57" fmla="*/ 30 h 173"/>
                <a:gd name="T58" fmla="*/ 49 w 282"/>
                <a:gd name="T59" fmla="*/ 58 h 173"/>
                <a:gd name="T60" fmla="*/ 19 w 282"/>
                <a:gd name="T61" fmla="*/ 58 h 173"/>
                <a:gd name="T62" fmla="*/ 13 w 282"/>
                <a:gd name="T63" fmla="*/ 64 h 173"/>
                <a:gd name="T64" fmla="*/ 14 w 282"/>
                <a:gd name="T65" fmla="*/ 73 h 173"/>
                <a:gd name="T66" fmla="*/ 26 w 282"/>
                <a:gd name="T67" fmla="*/ 97 h 173"/>
                <a:gd name="T68" fmla="*/ 29 w 282"/>
                <a:gd name="T69" fmla="*/ 100 h 173"/>
                <a:gd name="T70" fmla="*/ 5 w 282"/>
                <a:gd name="T71" fmla="*/ 116 h 173"/>
                <a:gd name="T72" fmla="*/ 0 w 282"/>
                <a:gd name="T73" fmla="*/ 123 h 173"/>
                <a:gd name="T74" fmla="*/ 2 w 282"/>
                <a:gd name="T75" fmla="*/ 128 h 173"/>
                <a:gd name="T76" fmla="*/ 54 w 282"/>
                <a:gd name="T77" fmla="*/ 152 h 173"/>
                <a:gd name="T78" fmla="*/ 50 w 282"/>
                <a:gd name="T79" fmla="*/ 164 h 173"/>
                <a:gd name="T80" fmla="*/ 56 w 282"/>
                <a:gd name="T81" fmla="*/ 169 h 173"/>
                <a:gd name="T82" fmla="*/ 73 w 282"/>
                <a:gd name="T83" fmla="*/ 173 h 173"/>
                <a:gd name="T84" fmla="*/ 98 w 282"/>
                <a:gd name="T85" fmla="*/ 170 h 173"/>
                <a:gd name="T86" fmla="*/ 121 w 282"/>
                <a:gd name="T87" fmla="*/ 165 h 173"/>
                <a:gd name="T88" fmla="*/ 134 w 282"/>
                <a:gd name="T89" fmla="*/ 165 h 173"/>
                <a:gd name="T90" fmla="*/ 141 w 282"/>
                <a:gd name="T91" fmla="*/ 165 h 173"/>
                <a:gd name="T92" fmla="*/ 149 w 282"/>
                <a:gd name="T93" fmla="*/ 165 h 173"/>
                <a:gd name="T94" fmla="*/ 162 w 282"/>
                <a:gd name="T95" fmla="*/ 165 h 173"/>
                <a:gd name="T96" fmla="*/ 185 w 282"/>
                <a:gd name="T97" fmla="*/ 170 h 173"/>
                <a:gd name="T98" fmla="*/ 209 w 282"/>
                <a:gd name="T99" fmla="*/ 173 h 173"/>
                <a:gd name="T100" fmla="*/ 227 w 282"/>
                <a:gd name="T101" fmla="*/ 169 h 173"/>
                <a:gd name="T102" fmla="*/ 233 w 282"/>
                <a:gd name="T103" fmla="*/ 164 h 173"/>
                <a:gd name="T104" fmla="*/ 229 w 282"/>
                <a:gd name="T105" fmla="*/ 152 h 173"/>
                <a:gd name="T106" fmla="*/ 281 w 282"/>
                <a:gd name="T107" fmla="*/ 128 h 173"/>
                <a:gd name="T108" fmla="*/ 282 w 282"/>
                <a:gd name="T109" fmla="*/ 12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82" h="173">
                  <a:moveTo>
                    <a:pt x="282" y="123"/>
                  </a:moveTo>
                  <a:cubicBezTo>
                    <a:pt x="282" y="119"/>
                    <a:pt x="279" y="117"/>
                    <a:pt x="278" y="116"/>
                  </a:cubicBezTo>
                  <a:cubicBezTo>
                    <a:pt x="276" y="114"/>
                    <a:pt x="269" y="109"/>
                    <a:pt x="254" y="100"/>
                  </a:cubicBezTo>
                  <a:cubicBezTo>
                    <a:pt x="255" y="99"/>
                    <a:pt x="256" y="98"/>
                    <a:pt x="257" y="97"/>
                  </a:cubicBezTo>
                  <a:cubicBezTo>
                    <a:pt x="262" y="89"/>
                    <a:pt x="267" y="82"/>
                    <a:pt x="269" y="73"/>
                  </a:cubicBezTo>
                  <a:cubicBezTo>
                    <a:pt x="270" y="71"/>
                    <a:pt x="271" y="66"/>
                    <a:pt x="270" y="64"/>
                  </a:cubicBezTo>
                  <a:cubicBezTo>
                    <a:pt x="269" y="61"/>
                    <a:pt x="266" y="59"/>
                    <a:pt x="263" y="58"/>
                  </a:cubicBezTo>
                  <a:cubicBezTo>
                    <a:pt x="257" y="57"/>
                    <a:pt x="235" y="58"/>
                    <a:pt x="234" y="58"/>
                  </a:cubicBezTo>
                  <a:cubicBezTo>
                    <a:pt x="234" y="52"/>
                    <a:pt x="233" y="41"/>
                    <a:pt x="231" y="30"/>
                  </a:cubicBezTo>
                  <a:cubicBezTo>
                    <a:pt x="230" y="28"/>
                    <a:pt x="229" y="24"/>
                    <a:pt x="227" y="23"/>
                  </a:cubicBezTo>
                  <a:cubicBezTo>
                    <a:pt x="222" y="21"/>
                    <a:pt x="217" y="23"/>
                    <a:pt x="213" y="25"/>
                  </a:cubicBezTo>
                  <a:cubicBezTo>
                    <a:pt x="207" y="28"/>
                    <a:pt x="203" y="30"/>
                    <a:pt x="197" y="33"/>
                  </a:cubicBezTo>
                  <a:cubicBezTo>
                    <a:pt x="194" y="23"/>
                    <a:pt x="191" y="14"/>
                    <a:pt x="190" y="12"/>
                  </a:cubicBezTo>
                  <a:cubicBezTo>
                    <a:pt x="189" y="10"/>
                    <a:pt x="188" y="7"/>
                    <a:pt x="185" y="6"/>
                  </a:cubicBezTo>
                  <a:cubicBezTo>
                    <a:pt x="181" y="6"/>
                    <a:pt x="180" y="7"/>
                    <a:pt x="178" y="8"/>
                  </a:cubicBezTo>
                  <a:cubicBezTo>
                    <a:pt x="175" y="10"/>
                    <a:pt x="163" y="19"/>
                    <a:pt x="158" y="22"/>
                  </a:cubicBezTo>
                  <a:cubicBezTo>
                    <a:pt x="155" y="17"/>
                    <a:pt x="154" y="14"/>
                    <a:pt x="151" y="10"/>
                  </a:cubicBezTo>
                  <a:cubicBezTo>
                    <a:pt x="150" y="8"/>
                    <a:pt x="147" y="4"/>
                    <a:pt x="145" y="2"/>
                  </a:cubicBezTo>
                  <a:cubicBezTo>
                    <a:pt x="144" y="1"/>
                    <a:pt x="143" y="0"/>
                    <a:pt x="141" y="0"/>
                  </a:cubicBezTo>
                  <a:cubicBezTo>
                    <a:pt x="140" y="0"/>
                    <a:pt x="138" y="1"/>
                    <a:pt x="137" y="2"/>
                  </a:cubicBezTo>
                  <a:cubicBezTo>
                    <a:pt x="135" y="4"/>
                    <a:pt x="133" y="8"/>
                    <a:pt x="132" y="10"/>
                  </a:cubicBezTo>
                  <a:cubicBezTo>
                    <a:pt x="129" y="14"/>
                    <a:pt x="127" y="17"/>
                    <a:pt x="124" y="22"/>
                  </a:cubicBezTo>
                  <a:cubicBezTo>
                    <a:pt x="120" y="19"/>
                    <a:pt x="108" y="10"/>
                    <a:pt x="105" y="8"/>
                  </a:cubicBezTo>
                  <a:cubicBezTo>
                    <a:pt x="103" y="7"/>
                    <a:pt x="101" y="6"/>
                    <a:pt x="98" y="6"/>
                  </a:cubicBezTo>
                  <a:cubicBezTo>
                    <a:pt x="95" y="7"/>
                    <a:pt x="94" y="10"/>
                    <a:pt x="93" y="12"/>
                  </a:cubicBezTo>
                  <a:cubicBezTo>
                    <a:pt x="92" y="14"/>
                    <a:pt x="89" y="23"/>
                    <a:pt x="86" y="33"/>
                  </a:cubicBezTo>
                  <a:cubicBezTo>
                    <a:pt x="80" y="30"/>
                    <a:pt x="76" y="28"/>
                    <a:pt x="70" y="25"/>
                  </a:cubicBezTo>
                  <a:cubicBezTo>
                    <a:pt x="66" y="23"/>
                    <a:pt x="61" y="21"/>
                    <a:pt x="56" y="23"/>
                  </a:cubicBezTo>
                  <a:cubicBezTo>
                    <a:pt x="53" y="24"/>
                    <a:pt x="52" y="28"/>
                    <a:pt x="52" y="30"/>
                  </a:cubicBezTo>
                  <a:cubicBezTo>
                    <a:pt x="49" y="41"/>
                    <a:pt x="49" y="52"/>
                    <a:pt x="49" y="58"/>
                  </a:cubicBezTo>
                  <a:cubicBezTo>
                    <a:pt x="47" y="58"/>
                    <a:pt x="25" y="57"/>
                    <a:pt x="19" y="58"/>
                  </a:cubicBezTo>
                  <a:cubicBezTo>
                    <a:pt x="17" y="59"/>
                    <a:pt x="14" y="61"/>
                    <a:pt x="13" y="64"/>
                  </a:cubicBezTo>
                  <a:cubicBezTo>
                    <a:pt x="12" y="66"/>
                    <a:pt x="13" y="71"/>
                    <a:pt x="14" y="73"/>
                  </a:cubicBezTo>
                  <a:cubicBezTo>
                    <a:pt x="16" y="82"/>
                    <a:pt x="21" y="89"/>
                    <a:pt x="26" y="97"/>
                  </a:cubicBezTo>
                  <a:cubicBezTo>
                    <a:pt x="27" y="98"/>
                    <a:pt x="27" y="99"/>
                    <a:pt x="29" y="100"/>
                  </a:cubicBezTo>
                  <a:cubicBezTo>
                    <a:pt x="14" y="109"/>
                    <a:pt x="7" y="114"/>
                    <a:pt x="5" y="116"/>
                  </a:cubicBezTo>
                  <a:cubicBezTo>
                    <a:pt x="3" y="117"/>
                    <a:pt x="1" y="119"/>
                    <a:pt x="0" y="123"/>
                  </a:cubicBezTo>
                  <a:cubicBezTo>
                    <a:pt x="0" y="125"/>
                    <a:pt x="1" y="126"/>
                    <a:pt x="2" y="128"/>
                  </a:cubicBezTo>
                  <a:cubicBezTo>
                    <a:pt x="5" y="132"/>
                    <a:pt x="20" y="147"/>
                    <a:pt x="54" y="152"/>
                  </a:cubicBezTo>
                  <a:cubicBezTo>
                    <a:pt x="48" y="156"/>
                    <a:pt x="49" y="161"/>
                    <a:pt x="50" y="164"/>
                  </a:cubicBezTo>
                  <a:cubicBezTo>
                    <a:pt x="51" y="165"/>
                    <a:pt x="52" y="167"/>
                    <a:pt x="56" y="169"/>
                  </a:cubicBezTo>
                  <a:cubicBezTo>
                    <a:pt x="61" y="172"/>
                    <a:pt x="68" y="173"/>
                    <a:pt x="73" y="173"/>
                  </a:cubicBezTo>
                  <a:cubicBezTo>
                    <a:pt x="81" y="173"/>
                    <a:pt x="90" y="171"/>
                    <a:pt x="98" y="170"/>
                  </a:cubicBezTo>
                  <a:cubicBezTo>
                    <a:pt x="105" y="168"/>
                    <a:pt x="113" y="165"/>
                    <a:pt x="121" y="165"/>
                  </a:cubicBezTo>
                  <a:cubicBezTo>
                    <a:pt x="125" y="164"/>
                    <a:pt x="130" y="164"/>
                    <a:pt x="134" y="165"/>
                  </a:cubicBezTo>
                  <a:cubicBezTo>
                    <a:pt x="136" y="165"/>
                    <a:pt x="138" y="165"/>
                    <a:pt x="141" y="165"/>
                  </a:cubicBezTo>
                  <a:cubicBezTo>
                    <a:pt x="145" y="165"/>
                    <a:pt x="147" y="165"/>
                    <a:pt x="149" y="165"/>
                  </a:cubicBezTo>
                  <a:cubicBezTo>
                    <a:pt x="153" y="164"/>
                    <a:pt x="158" y="164"/>
                    <a:pt x="162" y="165"/>
                  </a:cubicBezTo>
                  <a:cubicBezTo>
                    <a:pt x="170" y="165"/>
                    <a:pt x="178" y="168"/>
                    <a:pt x="185" y="170"/>
                  </a:cubicBezTo>
                  <a:cubicBezTo>
                    <a:pt x="193" y="171"/>
                    <a:pt x="201" y="173"/>
                    <a:pt x="209" y="173"/>
                  </a:cubicBezTo>
                  <a:cubicBezTo>
                    <a:pt x="215" y="173"/>
                    <a:pt x="222" y="172"/>
                    <a:pt x="227" y="169"/>
                  </a:cubicBezTo>
                  <a:cubicBezTo>
                    <a:pt x="230" y="167"/>
                    <a:pt x="232" y="165"/>
                    <a:pt x="233" y="164"/>
                  </a:cubicBezTo>
                  <a:cubicBezTo>
                    <a:pt x="233" y="161"/>
                    <a:pt x="235" y="156"/>
                    <a:pt x="229" y="152"/>
                  </a:cubicBezTo>
                  <a:cubicBezTo>
                    <a:pt x="263" y="147"/>
                    <a:pt x="278" y="132"/>
                    <a:pt x="281" y="128"/>
                  </a:cubicBezTo>
                  <a:cubicBezTo>
                    <a:pt x="282" y="126"/>
                    <a:pt x="282" y="125"/>
                    <a:pt x="282" y="1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8" name="Freeform 72">
              <a:extLst>
                <a:ext uri="{FF2B5EF4-FFF2-40B4-BE49-F238E27FC236}">
                  <a16:creationId xmlns:a16="http://schemas.microsoft.com/office/drawing/2014/main" id="{5707A78C-FB79-428A-A8E8-26B382DF93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0" y="3835"/>
              <a:ext cx="65" cy="155"/>
            </a:xfrm>
            <a:custGeom>
              <a:avLst/>
              <a:gdLst>
                <a:gd name="T0" fmla="*/ 16 w 52"/>
                <a:gd name="T1" fmla="*/ 23 h 124"/>
                <a:gd name="T2" fmla="*/ 21 w 52"/>
                <a:gd name="T3" fmla="*/ 64 h 124"/>
                <a:gd name="T4" fmla="*/ 16 w 52"/>
                <a:gd name="T5" fmla="*/ 102 h 124"/>
                <a:gd name="T6" fmla="*/ 0 w 52"/>
                <a:gd name="T7" fmla="*/ 124 h 124"/>
                <a:gd name="T8" fmla="*/ 36 w 52"/>
                <a:gd name="T9" fmla="*/ 99 h 124"/>
                <a:gd name="T10" fmla="*/ 51 w 52"/>
                <a:gd name="T11" fmla="*/ 32 h 124"/>
                <a:gd name="T12" fmla="*/ 49 w 52"/>
                <a:gd name="T13" fmla="*/ 3 h 124"/>
                <a:gd name="T14" fmla="*/ 46 w 52"/>
                <a:gd name="T15" fmla="*/ 0 h 124"/>
                <a:gd name="T16" fmla="*/ 12 w 52"/>
                <a:gd name="T17" fmla="*/ 17 h 124"/>
                <a:gd name="T18" fmla="*/ 16 w 52"/>
                <a:gd name="T19" fmla="*/ 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6" y="23"/>
                  </a:moveTo>
                  <a:cubicBezTo>
                    <a:pt x="17" y="26"/>
                    <a:pt x="21" y="45"/>
                    <a:pt x="21" y="64"/>
                  </a:cubicBezTo>
                  <a:cubicBezTo>
                    <a:pt x="21" y="79"/>
                    <a:pt x="19" y="91"/>
                    <a:pt x="16" y="102"/>
                  </a:cubicBezTo>
                  <a:cubicBezTo>
                    <a:pt x="12" y="113"/>
                    <a:pt x="5" y="120"/>
                    <a:pt x="0" y="124"/>
                  </a:cubicBezTo>
                  <a:cubicBezTo>
                    <a:pt x="14" y="124"/>
                    <a:pt x="27" y="115"/>
                    <a:pt x="36" y="99"/>
                  </a:cubicBezTo>
                  <a:cubicBezTo>
                    <a:pt x="48" y="78"/>
                    <a:pt x="51" y="51"/>
                    <a:pt x="51" y="32"/>
                  </a:cubicBezTo>
                  <a:cubicBezTo>
                    <a:pt x="52" y="10"/>
                    <a:pt x="50" y="5"/>
                    <a:pt x="49" y="3"/>
                  </a:cubicBezTo>
                  <a:cubicBezTo>
                    <a:pt x="49" y="1"/>
                    <a:pt x="48" y="0"/>
                    <a:pt x="46" y="0"/>
                  </a:cubicBezTo>
                  <a:cubicBezTo>
                    <a:pt x="42" y="0"/>
                    <a:pt x="27" y="7"/>
                    <a:pt x="12" y="17"/>
                  </a:cubicBezTo>
                  <a:cubicBezTo>
                    <a:pt x="14" y="18"/>
                    <a:pt x="16" y="20"/>
                    <a:pt x="16" y="23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9" name="Freeform 73">
              <a:extLst>
                <a:ext uri="{FF2B5EF4-FFF2-40B4-BE49-F238E27FC236}">
                  <a16:creationId xmlns:a16="http://schemas.microsoft.com/office/drawing/2014/main" id="{BD0ECCE6-7307-42BC-8386-7DF53E74AB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2" y="3863"/>
              <a:ext cx="67" cy="131"/>
            </a:xfrm>
            <a:custGeom>
              <a:avLst/>
              <a:gdLst>
                <a:gd name="T0" fmla="*/ 16 w 54"/>
                <a:gd name="T1" fmla="*/ 105 h 105"/>
                <a:gd name="T2" fmla="*/ 49 w 54"/>
                <a:gd name="T3" fmla="*/ 78 h 105"/>
                <a:gd name="T4" fmla="*/ 54 w 54"/>
                <a:gd name="T5" fmla="*/ 42 h 105"/>
                <a:gd name="T6" fmla="*/ 50 w 54"/>
                <a:gd name="T7" fmla="*/ 4 h 105"/>
                <a:gd name="T8" fmla="*/ 48 w 54"/>
                <a:gd name="T9" fmla="*/ 0 h 105"/>
                <a:gd name="T10" fmla="*/ 44 w 54"/>
                <a:gd name="T11" fmla="*/ 3 h 105"/>
                <a:gd name="T12" fmla="*/ 6 w 54"/>
                <a:gd name="T13" fmla="*/ 53 h 105"/>
                <a:gd name="T14" fmla="*/ 0 w 54"/>
                <a:gd name="T15" fmla="*/ 82 h 105"/>
                <a:gd name="T16" fmla="*/ 4 w 54"/>
                <a:gd name="T17" fmla="*/ 100 h 105"/>
                <a:gd name="T18" fmla="*/ 16 w 54"/>
                <a:gd name="T1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05">
                  <a:moveTo>
                    <a:pt x="16" y="105"/>
                  </a:moveTo>
                  <a:cubicBezTo>
                    <a:pt x="26" y="105"/>
                    <a:pt x="43" y="97"/>
                    <a:pt x="49" y="78"/>
                  </a:cubicBezTo>
                  <a:cubicBezTo>
                    <a:pt x="52" y="68"/>
                    <a:pt x="53" y="58"/>
                    <a:pt x="54" y="42"/>
                  </a:cubicBezTo>
                  <a:cubicBezTo>
                    <a:pt x="54" y="24"/>
                    <a:pt x="51" y="5"/>
                    <a:pt x="50" y="4"/>
                  </a:cubicBezTo>
                  <a:cubicBezTo>
                    <a:pt x="50" y="3"/>
                    <a:pt x="50" y="1"/>
                    <a:pt x="48" y="0"/>
                  </a:cubicBezTo>
                  <a:cubicBezTo>
                    <a:pt x="46" y="0"/>
                    <a:pt x="45" y="2"/>
                    <a:pt x="44" y="3"/>
                  </a:cubicBezTo>
                  <a:cubicBezTo>
                    <a:pt x="43" y="4"/>
                    <a:pt x="17" y="26"/>
                    <a:pt x="6" y="53"/>
                  </a:cubicBezTo>
                  <a:cubicBezTo>
                    <a:pt x="4" y="59"/>
                    <a:pt x="1" y="65"/>
                    <a:pt x="0" y="82"/>
                  </a:cubicBezTo>
                  <a:cubicBezTo>
                    <a:pt x="0" y="89"/>
                    <a:pt x="1" y="96"/>
                    <a:pt x="4" y="100"/>
                  </a:cubicBezTo>
                  <a:cubicBezTo>
                    <a:pt x="6" y="102"/>
                    <a:pt x="9" y="105"/>
                    <a:pt x="16" y="10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0" name="Freeform 74">
              <a:extLst>
                <a:ext uri="{FF2B5EF4-FFF2-40B4-BE49-F238E27FC236}">
                  <a16:creationId xmlns:a16="http://schemas.microsoft.com/office/drawing/2014/main" id="{28A80242-CDDA-49BD-92BF-AC5EE0A769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0" y="3814"/>
              <a:ext cx="39" cy="52"/>
            </a:xfrm>
            <a:custGeom>
              <a:avLst/>
              <a:gdLst>
                <a:gd name="T0" fmla="*/ 31 w 31"/>
                <a:gd name="T1" fmla="*/ 26 h 42"/>
                <a:gd name="T2" fmla="*/ 25 w 31"/>
                <a:gd name="T3" fmla="*/ 3 h 42"/>
                <a:gd name="T4" fmla="*/ 23 w 31"/>
                <a:gd name="T5" fmla="*/ 0 h 42"/>
                <a:gd name="T6" fmla="*/ 19 w 31"/>
                <a:gd name="T7" fmla="*/ 2 h 42"/>
                <a:gd name="T8" fmla="*/ 0 w 31"/>
                <a:gd name="T9" fmla="*/ 16 h 42"/>
                <a:gd name="T10" fmla="*/ 11 w 31"/>
                <a:gd name="T11" fmla="*/ 42 h 42"/>
                <a:gd name="T12" fmla="*/ 31 w 31"/>
                <a:gd name="T13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42">
                  <a:moveTo>
                    <a:pt x="31" y="26"/>
                  </a:moveTo>
                  <a:cubicBezTo>
                    <a:pt x="28" y="12"/>
                    <a:pt x="25" y="4"/>
                    <a:pt x="25" y="3"/>
                  </a:cubicBezTo>
                  <a:cubicBezTo>
                    <a:pt x="25" y="2"/>
                    <a:pt x="24" y="1"/>
                    <a:pt x="23" y="0"/>
                  </a:cubicBezTo>
                  <a:cubicBezTo>
                    <a:pt x="21" y="0"/>
                    <a:pt x="20" y="1"/>
                    <a:pt x="19" y="2"/>
                  </a:cubicBezTo>
                  <a:cubicBezTo>
                    <a:pt x="17" y="3"/>
                    <a:pt x="5" y="13"/>
                    <a:pt x="0" y="16"/>
                  </a:cubicBezTo>
                  <a:cubicBezTo>
                    <a:pt x="5" y="24"/>
                    <a:pt x="8" y="34"/>
                    <a:pt x="11" y="42"/>
                  </a:cubicBezTo>
                  <a:cubicBezTo>
                    <a:pt x="17" y="37"/>
                    <a:pt x="21" y="32"/>
                    <a:pt x="31" y="2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1" name="Freeform 75">
              <a:extLst>
                <a:ext uri="{FF2B5EF4-FFF2-40B4-BE49-F238E27FC236}">
                  <a16:creationId xmlns:a16="http://schemas.microsoft.com/office/drawing/2014/main" id="{0E588511-5173-409E-8E81-D894778035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" y="3879"/>
              <a:ext cx="43" cy="44"/>
            </a:xfrm>
            <a:custGeom>
              <a:avLst/>
              <a:gdLst>
                <a:gd name="T0" fmla="*/ 34 w 34"/>
                <a:gd name="T1" fmla="*/ 6 h 35"/>
                <a:gd name="T2" fmla="*/ 33 w 34"/>
                <a:gd name="T3" fmla="*/ 2 h 35"/>
                <a:gd name="T4" fmla="*/ 29 w 34"/>
                <a:gd name="T5" fmla="*/ 0 h 35"/>
                <a:gd name="T6" fmla="*/ 3 w 34"/>
                <a:gd name="T7" fmla="*/ 2 h 35"/>
                <a:gd name="T8" fmla="*/ 0 w 34"/>
                <a:gd name="T9" fmla="*/ 27 h 35"/>
                <a:gd name="T10" fmla="*/ 19 w 34"/>
                <a:gd name="T11" fmla="*/ 35 h 35"/>
                <a:gd name="T12" fmla="*/ 34 w 34"/>
                <a:gd name="T13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5">
                  <a:moveTo>
                    <a:pt x="34" y="6"/>
                  </a:moveTo>
                  <a:cubicBezTo>
                    <a:pt x="34" y="5"/>
                    <a:pt x="34" y="3"/>
                    <a:pt x="33" y="2"/>
                  </a:cubicBezTo>
                  <a:cubicBezTo>
                    <a:pt x="33" y="1"/>
                    <a:pt x="32" y="1"/>
                    <a:pt x="29" y="0"/>
                  </a:cubicBezTo>
                  <a:cubicBezTo>
                    <a:pt x="24" y="0"/>
                    <a:pt x="3" y="2"/>
                    <a:pt x="3" y="2"/>
                  </a:cubicBezTo>
                  <a:cubicBezTo>
                    <a:pt x="2" y="11"/>
                    <a:pt x="2" y="19"/>
                    <a:pt x="0" y="27"/>
                  </a:cubicBezTo>
                  <a:cubicBezTo>
                    <a:pt x="7" y="30"/>
                    <a:pt x="12" y="32"/>
                    <a:pt x="19" y="35"/>
                  </a:cubicBezTo>
                  <a:cubicBezTo>
                    <a:pt x="31" y="19"/>
                    <a:pt x="34" y="9"/>
                    <a:pt x="34" y="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2" name="Freeform 76">
              <a:extLst>
                <a:ext uri="{FF2B5EF4-FFF2-40B4-BE49-F238E27FC236}">
                  <a16:creationId xmlns:a16="http://schemas.microsoft.com/office/drawing/2014/main" id="{6217E699-6DD2-4EB6-943D-7E2BFEE29C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" y="3920"/>
              <a:ext cx="99" cy="70"/>
            </a:xfrm>
            <a:custGeom>
              <a:avLst/>
              <a:gdLst>
                <a:gd name="T0" fmla="*/ 79 w 79"/>
                <a:gd name="T1" fmla="*/ 28 h 56"/>
                <a:gd name="T2" fmla="*/ 74 w 79"/>
                <a:gd name="T3" fmla="*/ 22 h 56"/>
                <a:gd name="T4" fmla="*/ 32 w 79"/>
                <a:gd name="T5" fmla="*/ 0 h 56"/>
                <a:gd name="T6" fmla="*/ 20 w 79"/>
                <a:gd name="T7" fmla="*/ 34 h 56"/>
                <a:gd name="T8" fmla="*/ 0 w 79"/>
                <a:gd name="T9" fmla="*/ 56 h 56"/>
                <a:gd name="T10" fmla="*/ 60 w 79"/>
                <a:gd name="T11" fmla="*/ 43 h 56"/>
                <a:gd name="T12" fmla="*/ 79 w 79"/>
                <a:gd name="T13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56">
                  <a:moveTo>
                    <a:pt x="79" y="28"/>
                  </a:moveTo>
                  <a:cubicBezTo>
                    <a:pt x="79" y="26"/>
                    <a:pt x="78" y="24"/>
                    <a:pt x="74" y="22"/>
                  </a:cubicBezTo>
                  <a:cubicBezTo>
                    <a:pt x="68" y="18"/>
                    <a:pt x="52" y="8"/>
                    <a:pt x="32" y="0"/>
                  </a:cubicBezTo>
                  <a:cubicBezTo>
                    <a:pt x="30" y="13"/>
                    <a:pt x="26" y="24"/>
                    <a:pt x="20" y="34"/>
                  </a:cubicBezTo>
                  <a:cubicBezTo>
                    <a:pt x="15" y="43"/>
                    <a:pt x="8" y="51"/>
                    <a:pt x="0" y="56"/>
                  </a:cubicBezTo>
                  <a:cubicBezTo>
                    <a:pt x="24" y="54"/>
                    <a:pt x="45" y="50"/>
                    <a:pt x="60" y="43"/>
                  </a:cubicBezTo>
                  <a:cubicBezTo>
                    <a:pt x="77" y="35"/>
                    <a:pt x="79" y="31"/>
                    <a:pt x="79" y="28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3" name="Freeform 77">
              <a:extLst>
                <a:ext uri="{FF2B5EF4-FFF2-40B4-BE49-F238E27FC236}">
                  <a16:creationId xmlns:a16="http://schemas.microsoft.com/office/drawing/2014/main" id="{8DE6F30D-1AF9-4237-955C-2F6AA7047F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4" y="3995"/>
              <a:ext cx="101" cy="16"/>
            </a:xfrm>
            <a:custGeom>
              <a:avLst/>
              <a:gdLst>
                <a:gd name="T0" fmla="*/ 74 w 81"/>
                <a:gd name="T1" fmla="*/ 0 h 13"/>
                <a:gd name="T2" fmla="*/ 60 w 81"/>
                <a:gd name="T3" fmla="*/ 2 h 13"/>
                <a:gd name="T4" fmla="*/ 46 w 81"/>
                <a:gd name="T5" fmla="*/ 3 h 13"/>
                <a:gd name="T6" fmla="*/ 36 w 81"/>
                <a:gd name="T7" fmla="*/ 3 h 13"/>
                <a:gd name="T8" fmla="*/ 26 w 81"/>
                <a:gd name="T9" fmla="*/ 3 h 13"/>
                <a:gd name="T10" fmla="*/ 26 w 81"/>
                <a:gd name="T11" fmla="*/ 3 h 13"/>
                <a:gd name="T12" fmla="*/ 1 w 81"/>
                <a:gd name="T13" fmla="*/ 5 h 13"/>
                <a:gd name="T14" fmla="*/ 0 w 81"/>
                <a:gd name="T15" fmla="*/ 6 h 13"/>
                <a:gd name="T16" fmla="*/ 1 w 81"/>
                <a:gd name="T17" fmla="*/ 6 h 13"/>
                <a:gd name="T18" fmla="*/ 11 w 81"/>
                <a:gd name="T19" fmla="*/ 6 h 13"/>
                <a:gd name="T20" fmla="*/ 37 w 81"/>
                <a:gd name="T21" fmla="*/ 10 h 13"/>
                <a:gd name="T22" fmla="*/ 59 w 81"/>
                <a:gd name="T23" fmla="*/ 13 h 13"/>
                <a:gd name="T24" fmla="*/ 79 w 81"/>
                <a:gd name="T25" fmla="*/ 8 h 13"/>
                <a:gd name="T26" fmla="*/ 81 w 81"/>
                <a:gd name="T27" fmla="*/ 3 h 13"/>
                <a:gd name="T28" fmla="*/ 74 w 8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3">
                  <a:moveTo>
                    <a:pt x="74" y="0"/>
                  </a:moveTo>
                  <a:cubicBezTo>
                    <a:pt x="70" y="0"/>
                    <a:pt x="67" y="1"/>
                    <a:pt x="60" y="2"/>
                  </a:cubicBezTo>
                  <a:cubicBezTo>
                    <a:pt x="55" y="3"/>
                    <a:pt x="51" y="3"/>
                    <a:pt x="46" y="3"/>
                  </a:cubicBezTo>
                  <a:cubicBezTo>
                    <a:pt x="43" y="3"/>
                    <a:pt x="36" y="3"/>
                    <a:pt x="36" y="3"/>
                  </a:cubicBezTo>
                  <a:cubicBezTo>
                    <a:pt x="33" y="3"/>
                    <a:pt x="30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19" y="3"/>
                    <a:pt x="9" y="3"/>
                    <a:pt x="1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2" y="6"/>
                    <a:pt x="8" y="6"/>
                    <a:pt x="11" y="6"/>
                  </a:cubicBezTo>
                  <a:cubicBezTo>
                    <a:pt x="22" y="6"/>
                    <a:pt x="29" y="8"/>
                    <a:pt x="37" y="10"/>
                  </a:cubicBezTo>
                  <a:cubicBezTo>
                    <a:pt x="43" y="11"/>
                    <a:pt x="50" y="13"/>
                    <a:pt x="59" y="13"/>
                  </a:cubicBezTo>
                  <a:cubicBezTo>
                    <a:pt x="68" y="13"/>
                    <a:pt x="76" y="12"/>
                    <a:pt x="79" y="8"/>
                  </a:cubicBezTo>
                  <a:cubicBezTo>
                    <a:pt x="80" y="7"/>
                    <a:pt x="81" y="5"/>
                    <a:pt x="81" y="3"/>
                  </a:cubicBezTo>
                  <a:cubicBezTo>
                    <a:pt x="80" y="1"/>
                    <a:pt x="78" y="0"/>
                    <a:pt x="74" y="0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4" name="Freeform 78">
              <a:extLst>
                <a:ext uri="{FF2B5EF4-FFF2-40B4-BE49-F238E27FC236}">
                  <a16:creationId xmlns:a16="http://schemas.microsoft.com/office/drawing/2014/main" id="{5D4FDEBA-C475-48FB-B17E-D394B072EC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7" y="3835"/>
              <a:ext cx="65" cy="155"/>
            </a:xfrm>
            <a:custGeom>
              <a:avLst/>
              <a:gdLst>
                <a:gd name="T0" fmla="*/ 15 w 52"/>
                <a:gd name="T1" fmla="*/ 99 h 124"/>
                <a:gd name="T2" fmla="*/ 52 w 52"/>
                <a:gd name="T3" fmla="*/ 124 h 124"/>
                <a:gd name="T4" fmla="*/ 36 w 52"/>
                <a:gd name="T5" fmla="*/ 102 h 124"/>
                <a:gd name="T6" fmla="*/ 31 w 52"/>
                <a:gd name="T7" fmla="*/ 64 h 124"/>
                <a:gd name="T8" fmla="*/ 35 w 52"/>
                <a:gd name="T9" fmla="*/ 23 h 124"/>
                <a:gd name="T10" fmla="*/ 40 w 52"/>
                <a:gd name="T11" fmla="*/ 17 h 124"/>
                <a:gd name="T12" fmla="*/ 6 w 52"/>
                <a:gd name="T13" fmla="*/ 0 h 124"/>
                <a:gd name="T14" fmla="*/ 2 w 52"/>
                <a:gd name="T15" fmla="*/ 3 h 124"/>
                <a:gd name="T16" fmla="*/ 0 w 52"/>
                <a:gd name="T17" fmla="*/ 32 h 124"/>
                <a:gd name="T18" fmla="*/ 15 w 52"/>
                <a:gd name="T19" fmla="*/ 9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5" y="99"/>
                  </a:moveTo>
                  <a:cubicBezTo>
                    <a:pt x="25" y="115"/>
                    <a:pt x="38" y="124"/>
                    <a:pt x="52" y="124"/>
                  </a:cubicBezTo>
                  <a:cubicBezTo>
                    <a:pt x="47" y="120"/>
                    <a:pt x="40" y="113"/>
                    <a:pt x="36" y="102"/>
                  </a:cubicBezTo>
                  <a:cubicBezTo>
                    <a:pt x="33" y="91"/>
                    <a:pt x="31" y="79"/>
                    <a:pt x="31" y="64"/>
                  </a:cubicBezTo>
                  <a:cubicBezTo>
                    <a:pt x="31" y="45"/>
                    <a:pt x="35" y="26"/>
                    <a:pt x="35" y="23"/>
                  </a:cubicBezTo>
                  <a:cubicBezTo>
                    <a:pt x="36" y="20"/>
                    <a:pt x="38" y="18"/>
                    <a:pt x="40" y="17"/>
                  </a:cubicBezTo>
                  <a:cubicBezTo>
                    <a:pt x="25" y="6"/>
                    <a:pt x="9" y="0"/>
                    <a:pt x="6" y="0"/>
                  </a:cubicBezTo>
                  <a:cubicBezTo>
                    <a:pt x="4" y="0"/>
                    <a:pt x="3" y="1"/>
                    <a:pt x="2" y="3"/>
                  </a:cubicBezTo>
                  <a:cubicBezTo>
                    <a:pt x="2" y="5"/>
                    <a:pt x="0" y="10"/>
                    <a:pt x="0" y="32"/>
                  </a:cubicBezTo>
                  <a:cubicBezTo>
                    <a:pt x="1" y="51"/>
                    <a:pt x="3" y="78"/>
                    <a:pt x="15" y="99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5" name="Freeform 79">
              <a:extLst>
                <a:ext uri="{FF2B5EF4-FFF2-40B4-BE49-F238E27FC236}">
                  <a16:creationId xmlns:a16="http://schemas.microsoft.com/office/drawing/2014/main" id="{7DB9B922-CE7A-4BDF-AB88-DC6B48CA82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2" y="3863"/>
              <a:ext cx="61" cy="131"/>
            </a:xfrm>
            <a:custGeom>
              <a:avLst/>
              <a:gdLst>
                <a:gd name="T0" fmla="*/ 11 w 49"/>
                <a:gd name="T1" fmla="*/ 3 h 105"/>
                <a:gd name="T2" fmla="*/ 7 w 49"/>
                <a:gd name="T3" fmla="*/ 0 h 105"/>
                <a:gd name="T4" fmla="*/ 4 w 49"/>
                <a:gd name="T5" fmla="*/ 4 h 105"/>
                <a:gd name="T6" fmla="*/ 1 w 49"/>
                <a:gd name="T7" fmla="*/ 42 h 105"/>
                <a:gd name="T8" fmla="*/ 6 w 49"/>
                <a:gd name="T9" fmla="*/ 78 h 105"/>
                <a:gd name="T10" fmla="*/ 39 w 49"/>
                <a:gd name="T11" fmla="*/ 105 h 105"/>
                <a:gd name="T12" fmla="*/ 45 w 49"/>
                <a:gd name="T13" fmla="*/ 104 h 105"/>
                <a:gd name="T14" fmla="*/ 48 w 49"/>
                <a:gd name="T15" fmla="*/ 103 h 105"/>
                <a:gd name="T16" fmla="*/ 46 w 49"/>
                <a:gd name="T17" fmla="*/ 99 h 105"/>
                <a:gd name="T18" fmla="*/ 43 w 49"/>
                <a:gd name="T19" fmla="*/ 84 h 105"/>
                <a:gd name="T20" fmla="*/ 49 w 49"/>
                <a:gd name="T21" fmla="*/ 52 h 105"/>
                <a:gd name="T22" fmla="*/ 11 w 49"/>
                <a:gd name="T23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105">
                  <a:moveTo>
                    <a:pt x="11" y="3"/>
                  </a:moveTo>
                  <a:cubicBezTo>
                    <a:pt x="10" y="2"/>
                    <a:pt x="9" y="0"/>
                    <a:pt x="7" y="0"/>
                  </a:cubicBezTo>
                  <a:cubicBezTo>
                    <a:pt x="5" y="1"/>
                    <a:pt x="5" y="3"/>
                    <a:pt x="4" y="4"/>
                  </a:cubicBezTo>
                  <a:cubicBezTo>
                    <a:pt x="4" y="5"/>
                    <a:pt x="0" y="24"/>
                    <a:pt x="1" y="42"/>
                  </a:cubicBezTo>
                  <a:cubicBezTo>
                    <a:pt x="1" y="58"/>
                    <a:pt x="3" y="68"/>
                    <a:pt x="6" y="78"/>
                  </a:cubicBezTo>
                  <a:cubicBezTo>
                    <a:pt x="12" y="97"/>
                    <a:pt x="29" y="105"/>
                    <a:pt x="39" y="105"/>
                  </a:cubicBezTo>
                  <a:cubicBezTo>
                    <a:pt x="39" y="105"/>
                    <a:pt x="42" y="105"/>
                    <a:pt x="45" y="104"/>
                  </a:cubicBezTo>
                  <a:cubicBezTo>
                    <a:pt x="46" y="104"/>
                    <a:pt x="47" y="103"/>
                    <a:pt x="48" y="103"/>
                  </a:cubicBezTo>
                  <a:cubicBezTo>
                    <a:pt x="47" y="102"/>
                    <a:pt x="46" y="101"/>
                    <a:pt x="46" y="99"/>
                  </a:cubicBezTo>
                  <a:cubicBezTo>
                    <a:pt x="44" y="95"/>
                    <a:pt x="43" y="90"/>
                    <a:pt x="43" y="84"/>
                  </a:cubicBezTo>
                  <a:cubicBezTo>
                    <a:pt x="42" y="66"/>
                    <a:pt x="49" y="53"/>
                    <a:pt x="49" y="52"/>
                  </a:cubicBezTo>
                  <a:cubicBezTo>
                    <a:pt x="38" y="25"/>
                    <a:pt x="12" y="4"/>
                    <a:pt x="11" y="3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6" name="Freeform 80">
              <a:extLst>
                <a:ext uri="{FF2B5EF4-FFF2-40B4-BE49-F238E27FC236}">
                  <a16:creationId xmlns:a16="http://schemas.microsoft.com/office/drawing/2014/main" id="{81021D70-CFF6-48C4-ADA5-B1DA17C0D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3" y="3806"/>
              <a:ext cx="66" cy="112"/>
            </a:xfrm>
            <a:custGeom>
              <a:avLst/>
              <a:gdLst>
                <a:gd name="T0" fmla="*/ 26 w 53"/>
                <a:gd name="T1" fmla="*/ 89 h 89"/>
                <a:gd name="T2" fmla="*/ 53 w 53"/>
                <a:gd name="T3" fmla="*/ 53 h 89"/>
                <a:gd name="T4" fmla="*/ 28 w 53"/>
                <a:gd name="T5" fmla="*/ 2 h 89"/>
                <a:gd name="T6" fmla="*/ 26 w 53"/>
                <a:gd name="T7" fmla="*/ 0 h 89"/>
                <a:gd name="T8" fmla="*/ 24 w 53"/>
                <a:gd name="T9" fmla="*/ 2 h 89"/>
                <a:gd name="T10" fmla="*/ 0 w 53"/>
                <a:gd name="T11" fmla="*/ 53 h 89"/>
                <a:gd name="T12" fmla="*/ 26 w 53"/>
                <a:gd name="T13" fmla="*/ 89 h 89"/>
                <a:gd name="T14" fmla="*/ 26 w 53"/>
                <a:gd name="T15" fmla="*/ 89 h 89"/>
                <a:gd name="T16" fmla="*/ 26 w 53"/>
                <a:gd name="T17" fmla="*/ 89 h 89"/>
                <a:gd name="T18" fmla="*/ 26 w 53"/>
                <a:gd name="T1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89">
                  <a:moveTo>
                    <a:pt x="26" y="89"/>
                  </a:moveTo>
                  <a:cubicBezTo>
                    <a:pt x="34" y="74"/>
                    <a:pt x="45" y="62"/>
                    <a:pt x="53" y="53"/>
                  </a:cubicBezTo>
                  <a:cubicBezTo>
                    <a:pt x="48" y="35"/>
                    <a:pt x="33" y="8"/>
                    <a:pt x="28" y="2"/>
                  </a:cubicBezTo>
                  <a:cubicBezTo>
                    <a:pt x="28" y="1"/>
                    <a:pt x="27" y="0"/>
                    <a:pt x="26" y="0"/>
                  </a:cubicBezTo>
                  <a:cubicBezTo>
                    <a:pt x="25" y="0"/>
                    <a:pt x="25" y="1"/>
                    <a:pt x="24" y="2"/>
                  </a:cubicBezTo>
                  <a:cubicBezTo>
                    <a:pt x="20" y="8"/>
                    <a:pt x="5" y="35"/>
                    <a:pt x="0" y="53"/>
                  </a:cubicBezTo>
                  <a:cubicBezTo>
                    <a:pt x="8" y="62"/>
                    <a:pt x="19" y="74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7" name="Freeform 81">
              <a:extLst>
                <a:ext uri="{FF2B5EF4-FFF2-40B4-BE49-F238E27FC236}">
                  <a16:creationId xmlns:a16="http://schemas.microsoft.com/office/drawing/2014/main" id="{6E7543EC-1230-46EC-A375-34487DC5E1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3" y="3814"/>
              <a:ext cx="38" cy="52"/>
            </a:xfrm>
            <a:custGeom>
              <a:avLst/>
              <a:gdLst>
                <a:gd name="T0" fmla="*/ 30 w 30"/>
                <a:gd name="T1" fmla="*/ 16 h 42"/>
                <a:gd name="T2" fmla="*/ 12 w 30"/>
                <a:gd name="T3" fmla="*/ 2 h 42"/>
                <a:gd name="T4" fmla="*/ 8 w 30"/>
                <a:gd name="T5" fmla="*/ 0 h 42"/>
                <a:gd name="T6" fmla="*/ 5 w 30"/>
                <a:gd name="T7" fmla="*/ 3 h 42"/>
                <a:gd name="T8" fmla="*/ 0 w 30"/>
                <a:gd name="T9" fmla="*/ 26 h 42"/>
                <a:gd name="T10" fmla="*/ 20 w 30"/>
                <a:gd name="T11" fmla="*/ 42 h 42"/>
                <a:gd name="T12" fmla="*/ 30 w 30"/>
                <a:gd name="T13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42">
                  <a:moveTo>
                    <a:pt x="30" y="16"/>
                  </a:moveTo>
                  <a:cubicBezTo>
                    <a:pt x="26" y="13"/>
                    <a:pt x="14" y="3"/>
                    <a:pt x="12" y="2"/>
                  </a:cubicBezTo>
                  <a:cubicBezTo>
                    <a:pt x="10" y="1"/>
                    <a:pt x="10" y="0"/>
                    <a:pt x="8" y="0"/>
                  </a:cubicBezTo>
                  <a:cubicBezTo>
                    <a:pt x="7" y="1"/>
                    <a:pt x="6" y="2"/>
                    <a:pt x="5" y="3"/>
                  </a:cubicBezTo>
                  <a:cubicBezTo>
                    <a:pt x="5" y="4"/>
                    <a:pt x="3" y="12"/>
                    <a:pt x="0" y="26"/>
                  </a:cubicBezTo>
                  <a:cubicBezTo>
                    <a:pt x="10" y="32"/>
                    <a:pt x="14" y="37"/>
                    <a:pt x="20" y="42"/>
                  </a:cubicBezTo>
                  <a:cubicBezTo>
                    <a:pt x="23" y="34"/>
                    <a:pt x="26" y="24"/>
                    <a:pt x="30" y="1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8" name="Freeform 82">
              <a:extLst>
                <a:ext uri="{FF2B5EF4-FFF2-40B4-BE49-F238E27FC236}">
                  <a16:creationId xmlns:a16="http://schemas.microsoft.com/office/drawing/2014/main" id="{05ADDC3A-69AD-412C-8E32-A93A9F8539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2" y="3879"/>
              <a:ext cx="41" cy="44"/>
            </a:xfrm>
            <a:custGeom>
              <a:avLst/>
              <a:gdLst>
                <a:gd name="T0" fmla="*/ 15 w 33"/>
                <a:gd name="T1" fmla="*/ 35 h 35"/>
                <a:gd name="T2" fmla="*/ 33 w 33"/>
                <a:gd name="T3" fmla="*/ 27 h 35"/>
                <a:gd name="T4" fmla="*/ 31 w 33"/>
                <a:gd name="T5" fmla="*/ 2 h 35"/>
                <a:gd name="T6" fmla="*/ 5 w 33"/>
                <a:gd name="T7" fmla="*/ 0 h 35"/>
                <a:gd name="T8" fmla="*/ 0 w 33"/>
                <a:gd name="T9" fmla="*/ 2 h 35"/>
                <a:gd name="T10" fmla="*/ 0 w 33"/>
                <a:gd name="T11" fmla="*/ 6 h 35"/>
                <a:gd name="T12" fmla="*/ 15 w 33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35">
                  <a:moveTo>
                    <a:pt x="15" y="35"/>
                  </a:moveTo>
                  <a:cubicBezTo>
                    <a:pt x="21" y="32"/>
                    <a:pt x="27" y="30"/>
                    <a:pt x="33" y="27"/>
                  </a:cubicBezTo>
                  <a:cubicBezTo>
                    <a:pt x="32" y="19"/>
                    <a:pt x="31" y="11"/>
                    <a:pt x="31" y="2"/>
                  </a:cubicBezTo>
                  <a:cubicBezTo>
                    <a:pt x="31" y="2"/>
                    <a:pt x="10" y="0"/>
                    <a:pt x="5" y="0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3"/>
                    <a:pt x="0" y="5"/>
                    <a:pt x="0" y="6"/>
                  </a:cubicBezTo>
                  <a:cubicBezTo>
                    <a:pt x="0" y="9"/>
                    <a:pt x="3" y="19"/>
                    <a:pt x="15" y="3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9" name="Freeform 83">
              <a:extLst>
                <a:ext uri="{FF2B5EF4-FFF2-40B4-BE49-F238E27FC236}">
                  <a16:creationId xmlns:a16="http://schemas.microsoft.com/office/drawing/2014/main" id="{392E4678-1342-40AE-8555-1E3E4021CB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7" y="3920"/>
              <a:ext cx="99" cy="70"/>
            </a:xfrm>
            <a:custGeom>
              <a:avLst/>
              <a:gdLst>
                <a:gd name="T0" fmla="*/ 58 w 79"/>
                <a:gd name="T1" fmla="*/ 34 h 56"/>
                <a:gd name="T2" fmla="*/ 46 w 79"/>
                <a:gd name="T3" fmla="*/ 0 h 56"/>
                <a:gd name="T4" fmla="*/ 5 w 79"/>
                <a:gd name="T5" fmla="*/ 22 h 56"/>
                <a:gd name="T6" fmla="*/ 0 w 79"/>
                <a:gd name="T7" fmla="*/ 28 h 56"/>
                <a:gd name="T8" fmla="*/ 19 w 79"/>
                <a:gd name="T9" fmla="*/ 43 h 56"/>
                <a:gd name="T10" fmla="*/ 79 w 79"/>
                <a:gd name="T11" fmla="*/ 56 h 56"/>
                <a:gd name="T12" fmla="*/ 58 w 79"/>
                <a:gd name="T13" fmla="*/ 3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56">
                  <a:moveTo>
                    <a:pt x="58" y="34"/>
                  </a:moveTo>
                  <a:cubicBezTo>
                    <a:pt x="53" y="24"/>
                    <a:pt x="49" y="13"/>
                    <a:pt x="46" y="0"/>
                  </a:cubicBezTo>
                  <a:cubicBezTo>
                    <a:pt x="26" y="8"/>
                    <a:pt x="11" y="18"/>
                    <a:pt x="5" y="22"/>
                  </a:cubicBezTo>
                  <a:cubicBezTo>
                    <a:pt x="1" y="24"/>
                    <a:pt x="0" y="26"/>
                    <a:pt x="0" y="28"/>
                  </a:cubicBezTo>
                  <a:cubicBezTo>
                    <a:pt x="0" y="31"/>
                    <a:pt x="2" y="35"/>
                    <a:pt x="19" y="43"/>
                  </a:cubicBezTo>
                  <a:cubicBezTo>
                    <a:pt x="34" y="50"/>
                    <a:pt x="55" y="54"/>
                    <a:pt x="79" y="56"/>
                  </a:cubicBezTo>
                  <a:cubicBezTo>
                    <a:pt x="71" y="51"/>
                    <a:pt x="64" y="43"/>
                    <a:pt x="58" y="34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0" name="Freeform 84">
              <a:extLst>
                <a:ext uri="{FF2B5EF4-FFF2-40B4-BE49-F238E27FC236}">
                  <a16:creationId xmlns:a16="http://schemas.microsoft.com/office/drawing/2014/main" id="{F840CAFC-F5BA-4B14-9211-AF21F8098D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7" y="3995"/>
              <a:ext cx="101" cy="16"/>
            </a:xfrm>
            <a:custGeom>
              <a:avLst/>
              <a:gdLst>
                <a:gd name="T0" fmla="*/ 80 w 81"/>
                <a:gd name="T1" fmla="*/ 5 h 13"/>
                <a:gd name="T2" fmla="*/ 55 w 81"/>
                <a:gd name="T3" fmla="*/ 3 h 13"/>
                <a:gd name="T4" fmla="*/ 55 w 81"/>
                <a:gd name="T5" fmla="*/ 3 h 13"/>
                <a:gd name="T6" fmla="*/ 45 w 81"/>
                <a:gd name="T7" fmla="*/ 3 h 13"/>
                <a:gd name="T8" fmla="*/ 35 w 81"/>
                <a:gd name="T9" fmla="*/ 3 h 13"/>
                <a:gd name="T10" fmla="*/ 20 w 81"/>
                <a:gd name="T11" fmla="*/ 2 h 13"/>
                <a:gd name="T12" fmla="*/ 6 w 81"/>
                <a:gd name="T13" fmla="*/ 0 h 13"/>
                <a:gd name="T14" fmla="*/ 0 w 81"/>
                <a:gd name="T15" fmla="*/ 3 h 13"/>
                <a:gd name="T16" fmla="*/ 2 w 81"/>
                <a:gd name="T17" fmla="*/ 8 h 13"/>
                <a:gd name="T18" fmla="*/ 22 w 81"/>
                <a:gd name="T19" fmla="*/ 13 h 13"/>
                <a:gd name="T20" fmla="*/ 44 w 81"/>
                <a:gd name="T21" fmla="*/ 10 h 13"/>
                <a:gd name="T22" fmla="*/ 70 w 81"/>
                <a:gd name="T23" fmla="*/ 6 h 13"/>
                <a:gd name="T24" fmla="*/ 79 w 81"/>
                <a:gd name="T25" fmla="*/ 6 h 13"/>
                <a:gd name="T26" fmla="*/ 81 w 81"/>
                <a:gd name="T27" fmla="*/ 6 h 13"/>
                <a:gd name="T28" fmla="*/ 80 w 81"/>
                <a:gd name="T29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3">
                  <a:moveTo>
                    <a:pt x="80" y="5"/>
                  </a:moveTo>
                  <a:cubicBezTo>
                    <a:pt x="71" y="3"/>
                    <a:pt x="62" y="3"/>
                    <a:pt x="55" y="3"/>
                  </a:cubicBezTo>
                  <a:cubicBezTo>
                    <a:pt x="55" y="3"/>
                    <a:pt x="55" y="3"/>
                    <a:pt x="55" y="3"/>
                  </a:cubicBezTo>
                  <a:cubicBezTo>
                    <a:pt x="51" y="3"/>
                    <a:pt x="48" y="3"/>
                    <a:pt x="45" y="3"/>
                  </a:cubicBezTo>
                  <a:cubicBezTo>
                    <a:pt x="45" y="3"/>
                    <a:pt x="38" y="3"/>
                    <a:pt x="35" y="3"/>
                  </a:cubicBezTo>
                  <a:cubicBezTo>
                    <a:pt x="30" y="3"/>
                    <a:pt x="26" y="3"/>
                    <a:pt x="20" y="2"/>
                  </a:cubicBezTo>
                  <a:cubicBezTo>
                    <a:pt x="14" y="1"/>
                    <a:pt x="10" y="0"/>
                    <a:pt x="6" y="0"/>
                  </a:cubicBezTo>
                  <a:cubicBezTo>
                    <a:pt x="3" y="0"/>
                    <a:pt x="1" y="1"/>
                    <a:pt x="0" y="3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5" y="12"/>
                    <a:pt x="13" y="13"/>
                    <a:pt x="22" y="13"/>
                  </a:cubicBezTo>
                  <a:cubicBezTo>
                    <a:pt x="31" y="13"/>
                    <a:pt x="37" y="11"/>
                    <a:pt x="44" y="10"/>
                  </a:cubicBezTo>
                  <a:cubicBezTo>
                    <a:pt x="51" y="8"/>
                    <a:pt x="59" y="6"/>
                    <a:pt x="70" y="6"/>
                  </a:cubicBezTo>
                  <a:cubicBezTo>
                    <a:pt x="73" y="6"/>
                    <a:pt x="79" y="6"/>
                    <a:pt x="79" y="6"/>
                  </a:cubicBezTo>
                  <a:cubicBezTo>
                    <a:pt x="80" y="6"/>
                    <a:pt x="81" y="6"/>
                    <a:pt x="81" y="6"/>
                  </a:cubicBezTo>
                  <a:cubicBezTo>
                    <a:pt x="81" y="5"/>
                    <a:pt x="80" y="5"/>
                    <a:pt x="80" y="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1" name="Freeform 85">
              <a:extLst>
                <a:ext uri="{FF2B5EF4-FFF2-40B4-BE49-F238E27FC236}">
                  <a16:creationId xmlns:a16="http://schemas.microsoft.com/office/drawing/2014/main" id="{159512B9-0968-41C3-A20B-62AA1835F3A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2" y="3841"/>
              <a:ext cx="71" cy="90"/>
            </a:xfrm>
            <a:custGeom>
              <a:avLst/>
              <a:gdLst>
                <a:gd name="T0" fmla="*/ 0 w 57"/>
                <a:gd name="T1" fmla="*/ 0 h 72"/>
                <a:gd name="T2" fmla="*/ 29 w 57"/>
                <a:gd name="T3" fmla="*/ 0 h 72"/>
                <a:gd name="T4" fmla="*/ 57 w 57"/>
                <a:gd name="T5" fmla="*/ 24 h 72"/>
                <a:gd name="T6" fmla="*/ 57 w 57"/>
                <a:gd name="T7" fmla="*/ 24 h 72"/>
                <a:gd name="T8" fmla="*/ 27 w 57"/>
                <a:gd name="T9" fmla="*/ 49 h 72"/>
                <a:gd name="T10" fmla="*/ 13 w 57"/>
                <a:gd name="T11" fmla="*/ 49 h 72"/>
                <a:gd name="T12" fmla="*/ 13 w 57"/>
                <a:gd name="T13" fmla="*/ 72 h 72"/>
                <a:gd name="T14" fmla="*/ 0 w 57"/>
                <a:gd name="T15" fmla="*/ 72 h 72"/>
                <a:gd name="T16" fmla="*/ 0 w 57"/>
                <a:gd name="T17" fmla="*/ 0 h 72"/>
                <a:gd name="T18" fmla="*/ 28 w 57"/>
                <a:gd name="T19" fmla="*/ 38 h 72"/>
                <a:gd name="T20" fmla="*/ 44 w 57"/>
                <a:gd name="T21" fmla="*/ 25 h 72"/>
                <a:gd name="T22" fmla="*/ 44 w 57"/>
                <a:gd name="T23" fmla="*/ 24 h 72"/>
                <a:gd name="T24" fmla="*/ 28 w 57"/>
                <a:gd name="T25" fmla="*/ 11 h 72"/>
                <a:gd name="T26" fmla="*/ 13 w 57"/>
                <a:gd name="T27" fmla="*/ 11 h 72"/>
                <a:gd name="T28" fmla="*/ 13 w 57"/>
                <a:gd name="T29" fmla="*/ 38 h 72"/>
                <a:gd name="T30" fmla="*/ 28 w 57"/>
                <a:gd name="T31" fmla="*/ 3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" h="72">
                  <a:moveTo>
                    <a:pt x="0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46" y="0"/>
                    <a:pt x="57" y="9"/>
                    <a:pt x="57" y="24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7" y="41"/>
                    <a:pt x="43" y="49"/>
                    <a:pt x="27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0" y="0"/>
                  </a:lnTo>
                  <a:close/>
                  <a:moveTo>
                    <a:pt x="28" y="38"/>
                  </a:moveTo>
                  <a:cubicBezTo>
                    <a:pt x="38" y="38"/>
                    <a:pt x="44" y="32"/>
                    <a:pt x="44" y="25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16"/>
                    <a:pt x="37" y="11"/>
                    <a:pt x="28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38"/>
                    <a:pt x="13" y="38"/>
                    <a:pt x="13" y="38"/>
                  </a:cubicBezTo>
                  <a:lnTo>
                    <a:pt x="28" y="38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2" name="Freeform 86">
              <a:extLst>
                <a:ext uri="{FF2B5EF4-FFF2-40B4-BE49-F238E27FC236}">
                  <a16:creationId xmlns:a16="http://schemas.microsoft.com/office/drawing/2014/main" id="{BB4B4943-3CE5-4CBE-A5CB-B75C57E8F8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864"/>
              <a:ext cx="61" cy="70"/>
            </a:xfrm>
            <a:custGeom>
              <a:avLst/>
              <a:gdLst>
                <a:gd name="T0" fmla="*/ 0 w 49"/>
                <a:gd name="T1" fmla="*/ 34 h 56"/>
                <a:gd name="T2" fmla="*/ 0 w 49"/>
                <a:gd name="T3" fmla="*/ 0 h 56"/>
                <a:gd name="T4" fmla="*/ 12 w 49"/>
                <a:gd name="T5" fmla="*/ 0 h 56"/>
                <a:gd name="T6" fmla="*/ 12 w 49"/>
                <a:gd name="T7" fmla="*/ 31 h 56"/>
                <a:gd name="T8" fmla="*/ 24 w 49"/>
                <a:gd name="T9" fmla="*/ 44 h 56"/>
                <a:gd name="T10" fmla="*/ 36 w 49"/>
                <a:gd name="T11" fmla="*/ 31 h 56"/>
                <a:gd name="T12" fmla="*/ 36 w 49"/>
                <a:gd name="T13" fmla="*/ 0 h 56"/>
                <a:gd name="T14" fmla="*/ 49 w 49"/>
                <a:gd name="T15" fmla="*/ 0 h 56"/>
                <a:gd name="T16" fmla="*/ 49 w 49"/>
                <a:gd name="T17" fmla="*/ 54 h 56"/>
                <a:gd name="T18" fmla="*/ 36 w 49"/>
                <a:gd name="T19" fmla="*/ 54 h 56"/>
                <a:gd name="T20" fmla="*/ 36 w 49"/>
                <a:gd name="T21" fmla="*/ 46 h 56"/>
                <a:gd name="T22" fmla="*/ 19 w 49"/>
                <a:gd name="T23" fmla="*/ 56 h 56"/>
                <a:gd name="T24" fmla="*/ 0 w 49"/>
                <a:gd name="T25" fmla="*/ 3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56">
                  <a:moveTo>
                    <a:pt x="0" y="3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31"/>
                    <a:pt x="12" y="31"/>
                    <a:pt x="12" y="31"/>
                  </a:cubicBezTo>
                  <a:cubicBezTo>
                    <a:pt x="12" y="39"/>
                    <a:pt x="17" y="44"/>
                    <a:pt x="24" y="44"/>
                  </a:cubicBezTo>
                  <a:cubicBezTo>
                    <a:pt x="31" y="44"/>
                    <a:pt x="36" y="39"/>
                    <a:pt x="36" y="31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6" y="46"/>
                    <a:pt x="36" y="46"/>
                    <a:pt x="36" y="46"/>
                  </a:cubicBezTo>
                  <a:cubicBezTo>
                    <a:pt x="33" y="51"/>
                    <a:pt x="28" y="56"/>
                    <a:pt x="19" y="56"/>
                  </a:cubicBezTo>
                  <a:cubicBezTo>
                    <a:pt x="7" y="56"/>
                    <a:pt x="0" y="47"/>
                    <a:pt x="0" y="34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3" name="Freeform 87">
              <a:extLst>
                <a:ext uri="{FF2B5EF4-FFF2-40B4-BE49-F238E27FC236}">
                  <a16:creationId xmlns:a16="http://schemas.microsoft.com/office/drawing/2014/main" id="{9E459A6E-1B84-4E83-A7D4-BAD3D29910D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98" y="3838"/>
              <a:ext cx="71" cy="96"/>
            </a:xfrm>
            <a:custGeom>
              <a:avLst/>
              <a:gdLst>
                <a:gd name="T0" fmla="*/ 13 w 57"/>
                <a:gd name="T1" fmla="*/ 67 h 77"/>
                <a:gd name="T2" fmla="*/ 13 w 57"/>
                <a:gd name="T3" fmla="*/ 75 h 77"/>
                <a:gd name="T4" fmla="*/ 0 w 57"/>
                <a:gd name="T5" fmla="*/ 75 h 77"/>
                <a:gd name="T6" fmla="*/ 0 w 57"/>
                <a:gd name="T7" fmla="*/ 0 h 77"/>
                <a:gd name="T8" fmla="*/ 13 w 57"/>
                <a:gd name="T9" fmla="*/ 0 h 77"/>
                <a:gd name="T10" fmla="*/ 13 w 57"/>
                <a:gd name="T11" fmla="*/ 30 h 77"/>
                <a:gd name="T12" fmla="*/ 31 w 57"/>
                <a:gd name="T13" fmla="*/ 19 h 77"/>
                <a:gd name="T14" fmla="*/ 57 w 57"/>
                <a:gd name="T15" fmla="*/ 48 h 77"/>
                <a:gd name="T16" fmla="*/ 57 w 57"/>
                <a:gd name="T17" fmla="*/ 48 h 77"/>
                <a:gd name="T18" fmla="*/ 31 w 57"/>
                <a:gd name="T19" fmla="*/ 77 h 77"/>
                <a:gd name="T20" fmla="*/ 13 w 57"/>
                <a:gd name="T21" fmla="*/ 67 h 77"/>
                <a:gd name="T22" fmla="*/ 44 w 57"/>
                <a:gd name="T23" fmla="*/ 48 h 77"/>
                <a:gd name="T24" fmla="*/ 44 w 57"/>
                <a:gd name="T25" fmla="*/ 48 h 77"/>
                <a:gd name="T26" fmla="*/ 28 w 57"/>
                <a:gd name="T27" fmla="*/ 30 h 77"/>
                <a:gd name="T28" fmla="*/ 12 w 57"/>
                <a:gd name="T29" fmla="*/ 48 h 77"/>
                <a:gd name="T30" fmla="*/ 12 w 57"/>
                <a:gd name="T31" fmla="*/ 48 h 77"/>
                <a:gd name="T32" fmla="*/ 28 w 57"/>
                <a:gd name="T33" fmla="*/ 66 h 77"/>
                <a:gd name="T34" fmla="*/ 44 w 57"/>
                <a:gd name="T35" fmla="*/ 4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77">
                  <a:moveTo>
                    <a:pt x="13" y="67"/>
                  </a:moveTo>
                  <a:cubicBezTo>
                    <a:pt x="13" y="75"/>
                    <a:pt x="13" y="75"/>
                    <a:pt x="13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7" y="24"/>
                    <a:pt x="22" y="19"/>
                    <a:pt x="31" y="19"/>
                  </a:cubicBezTo>
                  <a:cubicBezTo>
                    <a:pt x="44" y="19"/>
                    <a:pt x="57" y="30"/>
                    <a:pt x="57" y="48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57" y="66"/>
                    <a:pt x="44" y="77"/>
                    <a:pt x="31" y="77"/>
                  </a:cubicBezTo>
                  <a:cubicBezTo>
                    <a:pt x="22" y="77"/>
                    <a:pt x="16" y="72"/>
                    <a:pt x="13" y="67"/>
                  </a:cubicBezTo>
                  <a:close/>
                  <a:moveTo>
                    <a:pt x="44" y="48"/>
                  </a:moveTo>
                  <a:cubicBezTo>
                    <a:pt x="44" y="48"/>
                    <a:pt x="44" y="48"/>
                    <a:pt x="44" y="48"/>
                  </a:cubicBezTo>
                  <a:cubicBezTo>
                    <a:pt x="44" y="37"/>
                    <a:pt x="37" y="30"/>
                    <a:pt x="28" y="30"/>
                  </a:cubicBezTo>
                  <a:cubicBezTo>
                    <a:pt x="20" y="30"/>
                    <a:pt x="12" y="37"/>
                    <a:pt x="12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59"/>
                    <a:pt x="20" y="66"/>
                    <a:pt x="28" y="66"/>
                  </a:cubicBezTo>
                  <a:cubicBezTo>
                    <a:pt x="37" y="66"/>
                    <a:pt x="44" y="59"/>
                    <a:pt x="44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4" name="Rectangle 88">
              <a:extLst>
                <a:ext uri="{FF2B5EF4-FFF2-40B4-BE49-F238E27FC236}">
                  <a16:creationId xmlns:a16="http://schemas.microsoft.com/office/drawing/2014/main" id="{862B9144-2216-445A-85DE-5988296549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81" y="3838"/>
              <a:ext cx="15" cy="93"/>
            </a:xfrm>
            <a:prstGeom prst="rect">
              <a:avLst/>
            </a:pr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5" name="Freeform 89">
              <a:extLst>
                <a:ext uri="{FF2B5EF4-FFF2-40B4-BE49-F238E27FC236}">
                  <a16:creationId xmlns:a16="http://schemas.microsoft.com/office/drawing/2014/main" id="{7C809D08-9147-4E27-9EE2-84D8E63905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12" y="3838"/>
              <a:ext cx="18" cy="93"/>
            </a:xfrm>
            <a:custGeom>
              <a:avLst/>
              <a:gdLst>
                <a:gd name="T0" fmla="*/ 0 w 18"/>
                <a:gd name="T1" fmla="*/ 0 h 93"/>
                <a:gd name="T2" fmla="*/ 18 w 18"/>
                <a:gd name="T3" fmla="*/ 0 h 93"/>
                <a:gd name="T4" fmla="*/ 18 w 18"/>
                <a:gd name="T5" fmla="*/ 15 h 93"/>
                <a:gd name="T6" fmla="*/ 0 w 18"/>
                <a:gd name="T7" fmla="*/ 15 h 93"/>
                <a:gd name="T8" fmla="*/ 0 w 18"/>
                <a:gd name="T9" fmla="*/ 0 h 93"/>
                <a:gd name="T10" fmla="*/ 1 w 18"/>
                <a:gd name="T11" fmla="*/ 26 h 93"/>
                <a:gd name="T12" fmla="*/ 16 w 18"/>
                <a:gd name="T13" fmla="*/ 26 h 93"/>
                <a:gd name="T14" fmla="*/ 16 w 18"/>
                <a:gd name="T15" fmla="*/ 93 h 93"/>
                <a:gd name="T16" fmla="*/ 1 w 18"/>
                <a:gd name="T17" fmla="*/ 93 h 93"/>
                <a:gd name="T18" fmla="*/ 1 w 18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93">
                  <a:moveTo>
                    <a:pt x="0" y="0"/>
                  </a:moveTo>
                  <a:lnTo>
                    <a:pt x="18" y="0"/>
                  </a:lnTo>
                  <a:lnTo>
                    <a:pt x="18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1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1" y="93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6" name="Freeform 90">
              <a:extLst>
                <a:ext uri="{FF2B5EF4-FFF2-40B4-BE49-F238E27FC236}">
                  <a16:creationId xmlns:a16="http://schemas.microsoft.com/office/drawing/2014/main" id="{100D42CF-23FC-4735-A1DA-452401A8A7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" y="3861"/>
              <a:ext cx="63" cy="73"/>
            </a:xfrm>
            <a:custGeom>
              <a:avLst/>
              <a:gdLst>
                <a:gd name="T0" fmla="*/ 0 w 51"/>
                <a:gd name="T1" fmla="*/ 29 h 58"/>
                <a:gd name="T2" fmla="*/ 0 w 51"/>
                <a:gd name="T3" fmla="*/ 29 h 58"/>
                <a:gd name="T4" fmla="*/ 28 w 51"/>
                <a:gd name="T5" fmla="*/ 0 h 58"/>
                <a:gd name="T6" fmla="*/ 50 w 51"/>
                <a:gd name="T7" fmla="*/ 10 h 58"/>
                <a:gd name="T8" fmla="*/ 42 w 51"/>
                <a:gd name="T9" fmla="*/ 18 h 58"/>
                <a:gd name="T10" fmla="*/ 28 w 51"/>
                <a:gd name="T11" fmla="*/ 11 h 58"/>
                <a:gd name="T12" fmla="*/ 12 w 51"/>
                <a:gd name="T13" fmla="*/ 29 h 58"/>
                <a:gd name="T14" fmla="*/ 12 w 51"/>
                <a:gd name="T15" fmla="*/ 29 h 58"/>
                <a:gd name="T16" fmla="*/ 29 w 51"/>
                <a:gd name="T17" fmla="*/ 47 h 58"/>
                <a:gd name="T18" fmla="*/ 43 w 51"/>
                <a:gd name="T19" fmla="*/ 40 h 58"/>
                <a:gd name="T20" fmla="*/ 51 w 51"/>
                <a:gd name="T21" fmla="*/ 47 h 58"/>
                <a:gd name="T22" fmla="*/ 28 w 51"/>
                <a:gd name="T23" fmla="*/ 58 h 58"/>
                <a:gd name="T24" fmla="*/ 0 w 51"/>
                <a:gd name="T2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4"/>
                    <a:pt x="12" y="0"/>
                    <a:pt x="28" y="0"/>
                  </a:cubicBezTo>
                  <a:cubicBezTo>
                    <a:pt x="39" y="0"/>
                    <a:pt x="45" y="4"/>
                    <a:pt x="50" y="10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38" y="14"/>
                    <a:pt x="34" y="11"/>
                    <a:pt x="28" y="11"/>
                  </a:cubicBezTo>
                  <a:cubicBezTo>
                    <a:pt x="19" y="11"/>
                    <a:pt x="12" y="19"/>
                    <a:pt x="12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39"/>
                    <a:pt x="19" y="47"/>
                    <a:pt x="29" y="47"/>
                  </a:cubicBezTo>
                  <a:cubicBezTo>
                    <a:pt x="35" y="47"/>
                    <a:pt x="39" y="44"/>
                    <a:pt x="43" y="40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5" y="53"/>
                    <a:pt x="39" y="58"/>
                    <a:pt x="28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7" name="Freeform 91">
              <a:extLst>
                <a:ext uri="{FF2B5EF4-FFF2-40B4-BE49-F238E27FC236}">
                  <a16:creationId xmlns:a16="http://schemas.microsoft.com/office/drawing/2014/main" id="{1A579922-E109-4B34-99BF-CD7A01D1D8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6" y="3960"/>
              <a:ext cx="71" cy="94"/>
            </a:xfrm>
            <a:custGeom>
              <a:avLst/>
              <a:gdLst>
                <a:gd name="T0" fmla="*/ 0 w 57"/>
                <a:gd name="T1" fmla="*/ 63 h 75"/>
                <a:gd name="T2" fmla="*/ 8 w 57"/>
                <a:gd name="T3" fmla="*/ 54 h 75"/>
                <a:gd name="T4" fmla="*/ 31 w 57"/>
                <a:gd name="T5" fmla="*/ 63 h 75"/>
                <a:gd name="T6" fmla="*/ 44 w 57"/>
                <a:gd name="T7" fmla="*/ 54 h 75"/>
                <a:gd name="T8" fmla="*/ 44 w 57"/>
                <a:gd name="T9" fmla="*/ 54 h 75"/>
                <a:gd name="T10" fmla="*/ 27 w 57"/>
                <a:gd name="T11" fmla="*/ 43 h 75"/>
                <a:gd name="T12" fmla="*/ 3 w 57"/>
                <a:gd name="T13" fmla="*/ 21 h 75"/>
                <a:gd name="T14" fmla="*/ 3 w 57"/>
                <a:gd name="T15" fmla="*/ 21 h 75"/>
                <a:gd name="T16" fmla="*/ 28 w 57"/>
                <a:gd name="T17" fmla="*/ 0 h 75"/>
                <a:gd name="T18" fmla="*/ 54 w 57"/>
                <a:gd name="T19" fmla="*/ 9 h 75"/>
                <a:gd name="T20" fmla="*/ 48 w 57"/>
                <a:gd name="T21" fmla="*/ 18 h 75"/>
                <a:gd name="T22" fmla="*/ 28 w 57"/>
                <a:gd name="T23" fmla="*/ 11 h 75"/>
                <a:gd name="T24" fmla="*/ 16 w 57"/>
                <a:gd name="T25" fmla="*/ 20 h 75"/>
                <a:gd name="T26" fmla="*/ 16 w 57"/>
                <a:gd name="T27" fmla="*/ 20 h 75"/>
                <a:gd name="T28" fmla="*/ 33 w 57"/>
                <a:gd name="T29" fmla="*/ 31 h 75"/>
                <a:gd name="T30" fmla="*/ 57 w 57"/>
                <a:gd name="T31" fmla="*/ 53 h 75"/>
                <a:gd name="T32" fmla="*/ 57 w 57"/>
                <a:gd name="T33" fmla="*/ 53 h 75"/>
                <a:gd name="T34" fmla="*/ 31 w 57"/>
                <a:gd name="T35" fmla="*/ 75 h 75"/>
                <a:gd name="T36" fmla="*/ 0 w 57"/>
                <a:gd name="T37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7" h="75">
                  <a:moveTo>
                    <a:pt x="0" y="63"/>
                  </a:moveTo>
                  <a:cubicBezTo>
                    <a:pt x="8" y="54"/>
                    <a:pt x="8" y="54"/>
                    <a:pt x="8" y="54"/>
                  </a:cubicBezTo>
                  <a:cubicBezTo>
                    <a:pt x="15" y="60"/>
                    <a:pt x="22" y="63"/>
                    <a:pt x="31" y="63"/>
                  </a:cubicBezTo>
                  <a:cubicBezTo>
                    <a:pt x="39" y="63"/>
                    <a:pt x="44" y="59"/>
                    <a:pt x="44" y="54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44" y="49"/>
                    <a:pt x="41" y="46"/>
                    <a:pt x="27" y="43"/>
                  </a:cubicBezTo>
                  <a:cubicBezTo>
                    <a:pt x="12" y="39"/>
                    <a:pt x="3" y="34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8"/>
                    <a:pt x="14" y="0"/>
                    <a:pt x="28" y="0"/>
                  </a:cubicBezTo>
                  <a:cubicBezTo>
                    <a:pt x="39" y="0"/>
                    <a:pt x="47" y="3"/>
                    <a:pt x="54" y="9"/>
                  </a:cubicBezTo>
                  <a:cubicBezTo>
                    <a:pt x="48" y="18"/>
                    <a:pt x="48" y="18"/>
                    <a:pt x="48" y="18"/>
                  </a:cubicBezTo>
                  <a:cubicBezTo>
                    <a:pt x="41" y="14"/>
                    <a:pt x="35" y="11"/>
                    <a:pt x="28" y="11"/>
                  </a:cubicBezTo>
                  <a:cubicBezTo>
                    <a:pt x="20" y="11"/>
                    <a:pt x="16" y="15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5"/>
                    <a:pt x="19" y="28"/>
                    <a:pt x="33" y="31"/>
                  </a:cubicBezTo>
                  <a:cubicBezTo>
                    <a:pt x="49" y="35"/>
                    <a:pt x="57" y="40"/>
                    <a:pt x="57" y="53"/>
                  </a:cubicBezTo>
                  <a:cubicBezTo>
                    <a:pt x="57" y="53"/>
                    <a:pt x="57" y="53"/>
                    <a:pt x="57" y="53"/>
                  </a:cubicBezTo>
                  <a:cubicBezTo>
                    <a:pt x="57" y="66"/>
                    <a:pt x="46" y="75"/>
                    <a:pt x="31" y="75"/>
                  </a:cubicBezTo>
                  <a:cubicBezTo>
                    <a:pt x="20" y="75"/>
                    <a:pt x="9" y="71"/>
                    <a:pt x="0" y="63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" name="Freeform 92">
              <a:extLst>
                <a:ext uri="{FF2B5EF4-FFF2-40B4-BE49-F238E27FC236}">
                  <a16:creationId xmlns:a16="http://schemas.microsoft.com/office/drawing/2014/main" id="{699317A0-FCBE-4221-9503-0E76CD46F9E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4" y="3981"/>
              <a:ext cx="68" cy="73"/>
            </a:xfrm>
            <a:custGeom>
              <a:avLst/>
              <a:gdLst>
                <a:gd name="T0" fmla="*/ 0 w 54"/>
                <a:gd name="T1" fmla="*/ 29 h 58"/>
                <a:gd name="T2" fmla="*/ 0 w 54"/>
                <a:gd name="T3" fmla="*/ 29 h 58"/>
                <a:gd name="T4" fmla="*/ 27 w 54"/>
                <a:gd name="T5" fmla="*/ 0 h 58"/>
                <a:gd name="T6" fmla="*/ 54 w 54"/>
                <a:gd name="T7" fmla="*/ 30 h 58"/>
                <a:gd name="T8" fmla="*/ 53 w 54"/>
                <a:gd name="T9" fmla="*/ 33 h 58"/>
                <a:gd name="T10" fmla="*/ 13 w 54"/>
                <a:gd name="T11" fmla="*/ 33 h 58"/>
                <a:gd name="T12" fmla="*/ 29 w 54"/>
                <a:gd name="T13" fmla="*/ 47 h 58"/>
                <a:gd name="T14" fmla="*/ 44 w 54"/>
                <a:gd name="T15" fmla="*/ 41 h 58"/>
                <a:gd name="T16" fmla="*/ 51 w 54"/>
                <a:gd name="T17" fmla="*/ 47 h 58"/>
                <a:gd name="T18" fmla="*/ 29 w 54"/>
                <a:gd name="T19" fmla="*/ 58 h 58"/>
                <a:gd name="T20" fmla="*/ 0 w 54"/>
                <a:gd name="T21" fmla="*/ 29 h 58"/>
                <a:gd name="T22" fmla="*/ 41 w 54"/>
                <a:gd name="T23" fmla="*/ 25 h 58"/>
                <a:gd name="T24" fmla="*/ 27 w 54"/>
                <a:gd name="T25" fmla="*/ 11 h 58"/>
                <a:gd name="T26" fmla="*/ 13 w 54"/>
                <a:gd name="T27" fmla="*/ 25 h 58"/>
                <a:gd name="T28" fmla="*/ 41 w 54"/>
                <a:gd name="T29" fmla="*/ 2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45" y="0"/>
                    <a:pt x="54" y="14"/>
                    <a:pt x="54" y="30"/>
                  </a:cubicBezTo>
                  <a:cubicBezTo>
                    <a:pt x="54" y="31"/>
                    <a:pt x="53" y="32"/>
                    <a:pt x="5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4" y="42"/>
                    <a:pt x="21" y="47"/>
                    <a:pt x="29" y="47"/>
                  </a:cubicBezTo>
                  <a:cubicBezTo>
                    <a:pt x="35" y="47"/>
                    <a:pt x="39" y="45"/>
                    <a:pt x="44" y="41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4"/>
                    <a:pt x="39" y="58"/>
                    <a:pt x="29" y="58"/>
                  </a:cubicBezTo>
                  <a:cubicBezTo>
                    <a:pt x="13" y="58"/>
                    <a:pt x="0" y="46"/>
                    <a:pt x="0" y="29"/>
                  </a:cubicBezTo>
                  <a:close/>
                  <a:moveTo>
                    <a:pt x="41" y="25"/>
                  </a:moveTo>
                  <a:cubicBezTo>
                    <a:pt x="40" y="17"/>
                    <a:pt x="35" y="11"/>
                    <a:pt x="27" y="11"/>
                  </a:cubicBezTo>
                  <a:cubicBezTo>
                    <a:pt x="19" y="11"/>
                    <a:pt x="14" y="17"/>
                    <a:pt x="13" y="25"/>
                  </a:cubicBezTo>
                  <a:lnTo>
                    <a:pt x="41" y="2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" name="Freeform 93">
              <a:extLst>
                <a:ext uri="{FF2B5EF4-FFF2-40B4-BE49-F238E27FC236}">
                  <a16:creationId xmlns:a16="http://schemas.microsoft.com/office/drawing/2014/main" id="{F99804AF-6FAD-4276-9ED9-885B740A3B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2" y="3981"/>
              <a:ext cx="39" cy="70"/>
            </a:xfrm>
            <a:custGeom>
              <a:avLst/>
              <a:gdLst>
                <a:gd name="T0" fmla="*/ 0 w 32"/>
                <a:gd name="T1" fmla="*/ 2 h 56"/>
                <a:gd name="T2" fmla="*/ 13 w 32"/>
                <a:gd name="T3" fmla="*/ 2 h 56"/>
                <a:gd name="T4" fmla="*/ 13 w 32"/>
                <a:gd name="T5" fmla="*/ 14 h 56"/>
                <a:gd name="T6" fmla="*/ 32 w 32"/>
                <a:gd name="T7" fmla="*/ 1 h 56"/>
                <a:gd name="T8" fmla="*/ 32 w 32"/>
                <a:gd name="T9" fmla="*/ 14 h 56"/>
                <a:gd name="T10" fmla="*/ 32 w 32"/>
                <a:gd name="T11" fmla="*/ 14 h 56"/>
                <a:gd name="T12" fmla="*/ 13 w 32"/>
                <a:gd name="T13" fmla="*/ 36 h 56"/>
                <a:gd name="T14" fmla="*/ 13 w 32"/>
                <a:gd name="T15" fmla="*/ 56 h 56"/>
                <a:gd name="T16" fmla="*/ 0 w 32"/>
                <a:gd name="T17" fmla="*/ 56 h 56"/>
                <a:gd name="T18" fmla="*/ 0 w 32"/>
                <a:gd name="T1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6" y="6"/>
                    <a:pt x="23" y="0"/>
                    <a:pt x="32" y="1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21" y="14"/>
                    <a:pt x="13" y="21"/>
                    <a:pt x="13" y="36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0" name="Freeform 94">
              <a:extLst>
                <a:ext uri="{FF2B5EF4-FFF2-40B4-BE49-F238E27FC236}">
                  <a16:creationId xmlns:a16="http://schemas.microsoft.com/office/drawing/2014/main" id="{06582C60-B2BB-418A-81D2-8DFE92B6EC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34" y="3984"/>
              <a:ext cx="71" cy="69"/>
            </a:xfrm>
            <a:custGeom>
              <a:avLst/>
              <a:gdLst>
                <a:gd name="T0" fmla="*/ 0 w 71"/>
                <a:gd name="T1" fmla="*/ 0 h 69"/>
                <a:gd name="T2" fmla="*/ 17 w 71"/>
                <a:gd name="T3" fmla="*/ 0 h 69"/>
                <a:gd name="T4" fmla="*/ 36 w 71"/>
                <a:gd name="T5" fmla="*/ 50 h 69"/>
                <a:gd name="T6" fmla="*/ 53 w 71"/>
                <a:gd name="T7" fmla="*/ 0 h 69"/>
                <a:gd name="T8" fmla="*/ 71 w 71"/>
                <a:gd name="T9" fmla="*/ 0 h 69"/>
                <a:gd name="T10" fmla="*/ 42 w 71"/>
                <a:gd name="T11" fmla="*/ 69 h 69"/>
                <a:gd name="T12" fmla="*/ 28 w 71"/>
                <a:gd name="T13" fmla="*/ 69 h 69"/>
                <a:gd name="T14" fmla="*/ 0 w 71"/>
                <a:gd name="T1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69">
                  <a:moveTo>
                    <a:pt x="0" y="0"/>
                  </a:moveTo>
                  <a:lnTo>
                    <a:pt x="17" y="0"/>
                  </a:lnTo>
                  <a:lnTo>
                    <a:pt x="36" y="50"/>
                  </a:lnTo>
                  <a:lnTo>
                    <a:pt x="53" y="0"/>
                  </a:lnTo>
                  <a:lnTo>
                    <a:pt x="71" y="0"/>
                  </a:lnTo>
                  <a:lnTo>
                    <a:pt x="42" y="69"/>
                  </a:lnTo>
                  <a:lnTo>
                    <a:pt x="28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1" name="Freeform 95">
              <a:extLst>
                <a:ext uri="{FF2B5EF4-FFF2-40B4-BE49-F238E27FC236}">
                  <a16:creationId xmlns:a16="http://schemas.microsoft.com/office/drawing/2014/main" id="{3A69116B-409C-4684-B824-9B851FB3EDB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13" y="3958"/>
              <a:ext cx="17" cy="93"/>
            </a:xfrm>
            <a:custGeom>
              <a:avLst/>
              <a:gdLst>
                <a:gd name="T0" fmla="*/ 0 w 17"/>
                <a:gd name="T1" fmla="*/ 0 h 93"/>
                <a:gd name="T2" fmla="*/ 17 w 17"/>
                <a:gd name="T3" fmla="*/ 0 h 93"/>
                <a:gd name="T4" fmla="*/ 17 w 17"/>
                <a:gd name="T5" fmla="*/ 15 h 93"/>
                <a:gd name="T6" fmla="*/ 0 w 17"/>
                <a:gd name="T7" fmla="*/ 15 h 93"/>
                <a:gd name="T8" fmla="*/ 0 w 17"/>
                <a:gd name="T9" fmla="*/ 0 h 93"/>
                <a:gd name="T10" fmla="*/ 0 w 17"/>
                <a:gd name="T11" fmla="*/ 26 h 93"/>
                <a:gd name="T12" fmla="*/ 17 w 17"/>
                <a:gd name="T13" fmla="*/ 26 h 93"/>
                <a:gd name="T14" fmla="*/ 17 w 17"/>
                <a:gd name="T15" fmla="*/ 93 h 93"/>
                <a:gd name="T16" fmla="*/ 0 w 17"/>
                <a:gd name="T17" fmla="*/ 93 h 93"/>
                <a:gd name="T18" fmla="*/ 0 w 17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93">
                  <a:moveTo>
                    <a:pt x="0" y="0"/>
                  </a:moveTo>
                  <a:lnTo>
                    <a:pt x="17" y="0"/>
                  </a:lnTo>
                  <a:lnTo>
                    <a:pt x="17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0" y="26"/>
                  </a:moveTo>
                  <a:lnTo>
                    <a:pt x="17" y="26"/>
                  </a:lnTo>
                  <a:lnTo>
                    <a:pt x="17" y="93"/>
                  </a:lnTo>
                  <a:lnTo>
                    <a:pt x="0" y="9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2" name="Freeform 96">
              <a:extLst>
                <a:ext uri="{FF2B5EF4-FFF2-40B4-BE49-F238E27FC236}">
                  <a16:creationId xmlns:a16="http://schemas.microsoft.com/office/drawing/2014/main" id="{2525098E-59DD-451A-B662-9E17517EDD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" y="3981"/>
              <a:ext cx="63" cy="73"/>
            </a:xfrm>
            <a:custGeom>
              <a:avLst/>
              <a:gdLst>
                <a:gd name="T0" fmla="*/ 0 w 51"/>
                <a:gd name="T1" fmla="*/ 29 h 58"/>
                <a:gd name="T2" fmla="*/ 0 w 51"/>
                <a:gd name="T3" fmla="*/ 29 h 58"/>
                <a:gd name="T4" fmla="*/ 29 w 51"/>
                <a:gd name="T5" fmla="*/ 0 h 58"/>
                <a:gd name="T6" fmla="*/ 51 w 51"/>
                <a:gd name="T7" fmla="*/ 10 h 58"/>
                <a:gd name="T8" fmla="*/ 43 w 51"/>
                <a:gd name="T9" fmla="*/ 18 h 58"/>
                <a:gd name="T10" fmla="*/ 29 w 51"/>
                <a:gd name="T11" fmla="*/ 11 h 58"/>
                <a:gd name="T12" fmla="*/ 13 w 51"/>
                <a:gd name="T13" fmla="*/ 29 h 58"/>
                <a:gd name="T14" fmla="*/ 13 w 51"/>
                <a:gd name="T15" fmla="*/ 29 h 58"/>
                <a:gd name="T16" fmla="*/ 29 w 51"/>
                <a:gd name="T17" fmla="*/ 47 h 58"/>
                <a:gd name="T18" fmla="*/ 44 w 51"/>
                <a:gd name="T19" fmla="*/ 40 h 58"/>
                <a:gd name="T20" fmla="*/ 51 w 51"/>
                <a:gd name="T21" fmla="*/ 47 h 58"/>
                <a:gd name="T22" fmla="*/ 29 w 51"/>
                <a:gd name="T23" fmla="*/ 58 h 58"/>
                <a:gd name="T24" fmla="*/ 0 w 51"/>
                <a:gd name="T2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4"/>
                    <a:pt x="12" y="0"/>
                    <a:pt x="29" y="0"/>
                  </a:cubicBezTo>
                  <a:cubicBezTo>
                    <a:pt x="39" y="0"/>
                    <a:pt x="46" y="4"/>
                    <a:pt x="51" y="10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39" y="14"/>
                    <a:pt x="35" y="11"/>
                    <a:pt x="29" y="11"/>
                  </a:cubicBezTo>
                  <a:cubicBezTo>
                    <a:pt x="20" y="11"/>
                    <a:pt x="13" y="19"/>
                    <a:pt x="13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9"/>
                    <a:pt x="20" y="47"/>
                    <a:pt x="29" y="47"/>
                  </a:cubicBezTo>
                  <a:cubicBezTo>
                    <a:pt x="35" y="47"/>
                    <a:pt x="40" y="44"/>
                    <a:pt x="44" y="40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3"/>
                    <a:pt x="40" y="58"/>
                    <a:pt x="29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3" name="Freeform 97">
              <a:extLst>
                <a:ext uri="{FF2B5EF4-FFF2-40B4-BE49-F238E27FC236}">
                  <a16:creationId xmlns:a16="http://schemas.microsoft.com/office/drawing/2014/main" id="{1F163F65-B170-41C0-98FF-5C8C5FAC491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08" y="3981"/>
              <a:ext cx="67" cy="73"/>
            </a:xfrm>
            <a:custGeom>
              <a:avLst/>
              <a:gdLst>
                <a:gd name="T0" fmla="*/ 0 w 54"/>
                <a:gd name="T1" fmla="*/ 29 h 58"/>
                <a:gd name="T2" fmla="*/ 0 w 54"/>
                <a:gd name="T3" fmla="*/ 29 h 58"/>
                <a:gd name="T4" fmla="*/ 27 w 54"/>
                <a:gd name="T5" fmla="*/ 0 h 58"/>
                <a:gd name="T6" fmla="*/ 54 w 54"/>
                <a:gd name="T7" fmla="*/ 30 h 58"/>
                <a:gd name="T8" fmla="*/ 53 w 54"/>
                <a:gd name="T9" fmla="*/ 33 h 58"/>
                <a:gd name="T10" fmla="*/ 13 w 54"/>
                <a:gd name="T11" fmla="*/ 33 h 58"/>
                <a:gd name="T12" fmla="*/ 29 w 54"/>
                <a:gd name="T13" fmla="*/ 47 h 58"/>
                <a:gd name="T14" fmla="*/ 44 w 54"/>
                <a:gd name="T15" fmla="*/ 41 h 58"/>
                <a:gd name="T16" fmla="*/ 51 w 54"/>
                <a:gd name="T17" fmla="*/ 47 h 58"/>
                <a:gd name="T18" fmla="*/ 29 w 54"/>
                <a:gd name="T19" fmla="*/ 58 h 58"/>
                <a:gd name="T20" fmla="*/ 0 w 54"/>
                <a:gd name="T21" fmla="*/ 29 h 58"/>
                <a:gd name="T22" fmla="*/ 41 w 54"/>
                <a:gd name="T23" fmla="*/ 25 h 58"/>
                <a:gd name="T24" fmla="*/ 27 w 54"/>
                <a:gd name="T25" fmla="*/ 11 h 58"/>
                <a:gd name="T26" fmla="*/ 13 w 54"/>
                <a:gd name="T27" fmla="*/ 25 h 58"/>
                <a:gd name="T28" fmla="*/ 41 w 54"/>
                <a:gd name="T29" fmla="*/ 2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45" y="0"/>
                    <a:pt x="54" y="14"/>
                    <a:pt x="54" y="30"/>
                  </a:cubicBezTo>
                  <a:cubicBezTo>
                    <a:pt x="54" y="31"/>
                    <a:pt x="53" y="32"/>
                    <a:pt x="5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4" y="42"/>
                    <a:pt x="21" y="47"/>
                    <a:pt x="29" y="47"/>
                  </a:cubicBezTo>
                  <a:cubicBezTo>
                    <a:pt x="35" y="47"/>
                    <a:pt x="39" y="45"/>
                    <a:pt x="44" y="41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4"/>
                    <a:pt x="39" y="58"/>
                    <a:pt x="29" y="58"/>
                  </a:cubicBezTo>
                  <a:cubicBezTo>
                    <a:pt x="13" y="58"/>
                    <a:pt x="0" y="46"/>
                    <a:pt x="0" y="29"/>
                  </a:cubicBezTo>
                  <a:close/>
                  <a:moveTo>
                    <a:pt x="41" y="25"/>
                  </a:moveTo>
                  <a:cubicBezTo>
                    <a:pt x="40" y="17"/>
                    <a:pt x="35" y="11"/>
                    <a:pt x="27" y="11"/>
                  </a:cubicBezTo>
                  <a:cubicBezTo>
                    <a:pt x="19" y="11"/>
                    <a:pt x="14" y="17"/>
                    <a:pt x="13" y="25"/>
                  </a:cubicBezTo>
                  <a:lnTo>
                    <a:pt x="41" y="2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4" name="Freeform 98">
              <a:extLst>
                <a:ext uri="{FF2B5EF4-FFF2-40B4-BE49-F238E27FC236}">
                  <a16:creationId xmlns:a16="http://schemas.microsoft.com/office/drawing/2014/main" id="{6784BA17-BE00-44A4-9718-6747C7A134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9" y="4079"/>
              <a:ext cx="83" cy="95"/>
            </a:xfrm>
            <a:custGeom>
              <a:avLst/>
              <a:gdLst>
                <a:gd name="T0" fmla="*/ 0 w 67"/>
                <a:gd name="T1" fmla="*/ 38 h 76"/>
                <a:gd name="T2" fmla="*/ 0 w 67"/>
                <a:gd name="T3" fmla="*/ 38 h 76"/>
                <a:gd name="T4" fmla="*/ 38 w 67"/>
                <a:gd name="T5" fmla="*/ 0 h 76"/>
                <a:gd name="T6" fmla="*/ 66 w 67"/>
                <a:gd name="T7" fmla="*/ 12 h 76"/>
                <a:gd name="T8" fmla="*/ 58 w 67"/>
                <a:gd name="T9" fmla="*/ 21 h 76"/>
                <a:gd name="T10" fmla="*/ 37 w 67"/>
                <a:gd name="T11" fmla="*/ 12 h 76"/>
                <a:gd name="T12" fmla="*/ 13 w 67"/>
                <a:gd name="T13" fmla="*/ 38 h 76"/>
                <a:gd name="T14" fmla="*/ 13 w 67"/>
                <a:gd name="T15" fmla="*/ 38 h 76"/>
                <a:gd name="T16" fmla="*/ 37 w 67"/>
                <a:gd name="T17" fmla="*/ 64 h 76"/>
                <a:gd name="T18" fmla="*/ 58 w 67"/>
                <a:gd name="T19" fmla="*/ 54 h 76"/>
                <a:gd name="T20" fmla="*/ 67 w 67"/>
                <a:gd name="T21" fmla="*/ 63 h 76"/>
                <a:gd name="T22" fmla="*/ 37 w 67"/>
                <a:gd name="T23" fmla="*/ 76 h 76"/>
                <a:gd name="T24" fmla="*/ 0 w 67"/>
                <a:gd name="T25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76"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17"/>
                    <a:pt x="15" y="0"/>
                    <a:pt x="38" y="0"/>
                  </a:cubicBezTo>
                  <a:cubicBezTo>
                    <a:pt x="51" y="0"/>
                    <a:pt x="59" y="5"/>
                    <a:pt x="66" y="12"/>
                  </a:cubicBezTo>
                  <a:cubicBezTo>
                    <a:pt x="58" y="21"/>
                    <a:pt x="58" y="21"/>
                    <a:pt x="58" y="21"/>
                  </a:cubicBezTo>
                  <a:cubicBezTo>
                    <a:pt x="52" y="16"/>
                    <a:pt x="46" y="12"/>
                    <a:pt x="37" y="12"/>
                  </a:cubicBezTo>
                  <a:cubicBezTo>
                    <a:pt x="24" y="12"/>
                    <a:pt x="13" y="24"/>
                    <a:pt x="13" y="38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52"/>
                    <a:pt x="23" y="64"/>
                    <a:pt x="37" y="64"/>
                  </a:cubicBezTo>
                  <a:cubicBezTo>
                    <a:pt x="46" y="64"/>
                    <a:pt x="52" y="60"/>
                    <a:pt x="58" y="54"/>
                  </a:cubicBezTo>
                  <a:cubicBezTo>
                    <a:pt x="67" y="63"/>
                    <a:pt x="67" y="63"/>
                    <a:pt x="67" y="63"/>
                  </a:cubicBezTo>
                  <a:cubicBezTo>
                    <a:pt x="59" y="71"/>
                    <a:pt x="51" y="76"/>
                    <a:pt x="37" y="76"/>
                  </a:cubicBezTo>
                  <a:cubicBezTo>
                    <a:pt x="16" y="76"/>
                    <a:pt x="0" y="59"/>
                    <a:pt x="0" y="3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5" name="Freeform 99">
              <a:extLst>
                <a:ext uri="{FF2B5EF4-FFF2-40B4-BE49-F238E27FC236}">
                  <a16:creationId xmlns:a16="http://schemas.microsoft.com/office/drawing/2014/main" id="{61F70113-F000-4557-A045-75F8AC9CCA4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7" y="4101"/>
              <a:ext cx="72" cy="73"/>
            </a:xfrm>
            <a:custGeom>
              <a:avLst/>
              <a:gdLst>
                <a:gd name="T0" fmla="*/ 0 w 58"/>
                <a:gd name="T1" fmla="*/ 29 h 58"/>
                <a:gd name="T2" fmla="*/ 0 w 58"/>
                <a:gd name="T3" fmla="*/ 29 h 58"/>
                <a:gd name="T4" fmla="*/ 29 w 58"/>
                <a:gd name="T5" fmla="*/ 0 h 58"/>
                <a:gd name="T6" fmla="*/ 58 w 58"/>
                <a:gd name="T7" fmla="*/ 29 h 58"/>
                <a:gd name="T8" fmla="*/ 58 w 58"/>
                <a:gd name="T9" fmla="*/ 29 h 58"/>
                <a:gd name="T10" fmla="*/ 29 w 58"/>
                <a:gd name="T11" fmla="*/ 58 h 58"/>
                <a:gd name="T12" fmla="*/ 0 w 58"/>
                <a:gd name="T13" fmla="*/ 29 h 58"/>
                <a:gd name="T14" fmla="*/ 46 w 58"/>
                <a:gd name="T15" fmla="*/ 29 h 58"/>
                <a:gd name="T16" fmla="*/ 46 w 58"/>
                <a:gd name="T17" fmla="*/ 29 h 58"/>
                <a:gd name="T18" fmla="*/ 29 w 58"/>
                <a:gd name="T19" fmla="*/ 11 h 58"/>
                <a:gd name="T20" fmla="*/ 12 w 58"/>
                <a:gd name="T21" fmla="*/ 29 h 58"/>
                <a:gd name="T22" fmla="*/ 12 w 58"/>
                <a:gd name="T23" fmla="*/ 29 h 58"/>
                <a:gd name="T24" fmla="*/ 29 w 58"/>
                <a:gd name="T25" fmla="*/ 47 h 58"/>
                <a:gd name="T26" fmla="*/ 46 w 58"/>
                <a:gd name="T27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9" y="0"/>
                  </a:cubicBezTo>
                  <a:cubicBezTo>
                    <a:pt x="46" y="0"/>
                    <a:pt x="58" y="13"/>
                    <a:pt x="58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45"/>
                    <a:pt x="46" y="58"/>
                    <a:pt x="29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  <a:moveTo>
                    <a:pt x="46" y="2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39" y="11"/>
                    <a:pt x="29" y="11"/>
                  </a:cubicBezTo>
                  <a:cubicBezTo>
                    <a:pt x="19" y="11"/>
                    <a:pt x="12" y="19"/>
                    <a:pt x="12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39"/>
                    <a:pt x="19" y="47"/>
                    <a:pt x="29" y="47"/>
                  </a:cubicBezTo>
                  <a:cubicBezTo>
                    <a:pt x="39" y="47"/>
                    <a:pt x="46" y="39"/>
                    <a:pt x="46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6" name="Freeform 100">
              <a:extLst>
                <a:ext uri="{FF2B5EF4-FFF2-40B4-BE49-F238E27FC236}">
                  <a16:creationId xmlns:a16="http://schemas.microsoft.com/office/drawing/2014/main" id="{D444FD64-BCC8-4197-809B-85F31A0717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0" y="4101"/>
              <a:ext cx="105" cy="70"/>
            </a:xfrm>
            <a:custGeom>
              <a:avLst/>
              <a:gdLst>
                <a:gd name="T0" fmla="*/ 0 w 84"/>
                <a:gd name="T1" fmla="*/ 2 h 56"/>
                <a:gd name="T2" fmla="*/ 13 w 84"/>
                <a:gd name="T3" fmla="*/ 2 h 56"/>
                <a:gd name="T4" fmla="*/ 13 w 84"/>
                <a:gd name="T5" fmla="*/ 10 h 56"/>
                <a:gd name="T6" fmla="*/ 29 w 84"/>
                <a:gd name="T7" fmla="*/ 0 h 56"/>
                <a:gd name="T8" fmla="*/ 46 w 84"/>
                <a:gd name="T9" fmla="*/ 10 h 56"/>
                <a:gd name="T10" fmla="*/ 64 w 84"/>
                <a:gd name="T11" fmla="*/ 0 h 56"/>
                <a:gd name="T12" fmla="*/ 84 w 84"/>
                <a:gd name="T13" fmla="*/ 21 h 56"/>
                <a:gd name="T14" fmla="*/ 84 w 84"/>
                <a:gd name="T15" fmla="*/ 56 h 56"/>
                <a:gd name="T16" fmla="*/ 71 w 84"/>
                <a:gd name="T17" fmla="*/ 56 h 56"/>
                <a:gd name="T18" fmla="*/ 71 w 84"/>
                <a:gd name="T19" fmla="*/ 25 h 56"/>
                <a:gd name="T20" fmla="*/ 60 w 84"/>
                <a:gd name="T21" fmla="*/ 12 h 56"/>
                <a:gd name="T22" fmla="*/ 48 w 84"/>
                <a:gd name="T23" fmla="*/ 25 h 56"/>
                <a:gd name="T24" fmla="*/ 48 w 84"/>
                <a:gd name="T25" fmla="*/ 56 h 56"/>
                <a:gd name="T26" fmla="*/ 36 w 84"/>
                <a:gd name="T27" fmla="*/ 56 h 56"/>
                <a:gd name="T28" fmla="*/ 36 w 84"/>
                <a:gd name="T29" fmla="*/ 25 h 56"/>
                <a:gd name="T30" fmla="*/ 24 w 84"/>
                <a:gd name="T31" fmla="*/ 12 h 56"/>
                <a:gd name="T32" fmla="*/ 13 w 84"/>
                <a:gd name="T33" fmla="*/ 25 h 56"/>
                <a:gd name="T34" fmla="*/ 13 w 84"/>
                <a:gd name="T35" fmla="*/ 56 h 56"/>
                <a:gd name="T36" fmla="*/ 0 w 84"/>
                <a:gd name="T37" fmla="*/ 56 h 56"/>
                <a:gd name="T38" fmla="*/ 0 w 84"/>
                <a:gd name="T3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37" y="0"/>
                    <a:pt x="43" y="4"/>
                    <a:pt x="46" y="10"/>
                  </a:cubicBezTo>
                  <a:cubicBezTo>
                    <a:pt x="50" y="4"/>
                    <a:pt x="56" y="0"/>
                    <a:pt x="64" y="0"/>
                  </a:cubicBezTo>
                  <a:cubicBezTo>
                    <a:pt x="76" y="0"/>
                    <a:pt x="84" y="8"/>
                    <a:pt x="84" y="21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1" y="17"/>
                    <a:pt x="67" y="12"/>
                    <a:pt x="60" y="12"/>
                  </a:cubicBezTo>
                  <a:cubicBezTo>
                    <a:pt x="53" y="12"/>
                    <a:pt x="48" y="17"/>
                    <a:pt x="48" y="25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17"/>
                    <a:pt x="31" y="12"/>
                    <a:pt x="24" y="12"/>
                  </a:cubicBezTo>
                  <a:cubicBezTo>
                    <a:pt x="17" y="12"/>
                    <a:pt x="13" y="17"/>
                    <a:pt x="13" y="25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7" name="Freeform 101">
              <a:extLst>
                <a:ext uri="{FF2B5EF4-FFF2-40B4-BE49-F238E27FC236}">
                  <a16:creationId xmlns:a16="http://schemas.microsoft.com/office/drawing/2014/main" id="{11F63145-2315-4BCD-84D3-34DEE6A066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28" y="4101"/>
              <a:ext cx="105" cy="70"/>
            </a:xfrm>
            <a:custGeom>
              <a:avLst/>
              <a:gdLst>
                <a:gd name="T0" fmla="*/ 0 w 84"/>
                <a:gd name="T1" fmla="*/ 2 h 56"/>
                <a:gd name="T2" fmla="*/ 13 w 84"/>
                <a:gd name="T3" fmla="*/ 2 h 56"/>
                <a:gd name="T4" fmla="*/ 13 w 84"/>
                <a:gd name="T5" fmla="*/ 10 h 56"/>
                <a:gd name="T6" fmla="*/ 29 w 84"/>
                <a:gd name="T7" fmla="*/ 0 h 56"/>
                <a:gd name="T8" fmla="*/ 46 w 84"/>
                <a:gd name="T9" fmla="*/ 10 h 56"/>
                <a:gd name="T10" fmla="*/ 64 w 84"/>
                <a:gd name="T11" fmla="*/ 0 h 56"/>
                <a:gd name="T12" fmla="*/ 84 w 84"/>
                <a:gd name="T13" fmla="*/ 21 h 56"/>
                <a:gd name="T14" fmla="*/ 84 w 84"/>
                <a:gd name="T15" fmla="*/ 56 h 56"/>
                <a:gd name="T16" fmla="*/ 71 w 84"/>
                <a:gd name="T17" fmla="*/ 56 h 56"/>
                <a:gd name="T18" fmla="*/ 71 w 84"/>
                <a:gd name="T19" fmla="*/ 25 h 56"/>
                <a:gd name="T20" fmla="*/ 60 w 84"/>
                <a:gd name="T21" fmla="*/ 12 h 56"/>
                <a:gd name="T22" fmla="*/ 48 w 84"/>
                <a:gd name="T23" fmla="*/ 25 h 56"/>
                <a:gd name="T24" fmla="*/ 48 w 84"/>
                <a:gd name="T25" fmla="*/ 56 h 56"/>
                <a:gd name="T26" fmla="*/ 35 w 84"/>
                <a:gd name="T27" fmla="*/ 56 h 56"/>
                <a:gd name="T28" fmla="*/ 35 w 84"/>
                <a:gd name="T29" fmla="*/ 25 h 56"/>
                <a:gd name="T30" fmla="*/ 24 w 84"/>
                <a:gd name="T31" fmla="*/ 12 h 56"/>
                <a:gd name="T32" fmla="*/ 13 w 84"/>
                <a:gd name="T33" fmla="*/ 25 h 56"/>
                <a:gd name="T34" fmla="*/ 13 w 84"/>
                <a:gd name="T35" fmla="*/ 56 h 56"/>
                <a:gd name="T36" fmla="*/ 0 w 84"/>
                <a:gd name="T37" fmla="*/ 56 h 56"/>
                <a:gd name="T38" fmla="*/ 0 w 84"/>
                <a:gd name="T3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37" y="0"/>
                    <a:pt x="43" y="4"/>
                    <a:pt x="46" y="10"/>
                  </a:cubicBezTo>
                  <a:cubicBezTo>
                    <a:pt x="50" y="4"/>
                    <a:pt x="56" y="0"/>
                    <a:pt x="64" y="0"/>
                  </a:cubicBezTo>
                  <a:cubicBezTo>
                    <a:pt x="76" y="0"/>
                    <a:pt x="84" y="8"/>
                    <a:pt x="84" y="21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1" y="17"/>
                    <a:pt x="67" y="12"/>
                    <a:pt x="60" y="12"/>
                  </a:cubicBezTo>
                  <a:cubicBezTo>
                    <a:pt x="53" y="12"/>
                    <a:pt x="48" y="17"/>
                    <a:pt x="48" y="25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5" y="17"/>
                    <a:pt x="31" y="12"/>
                    <a:pt x="24" y="12"/>
                  </a:cubicBezTo>
                  <a:cubicBezTo>
                    <a:pt x="17" y="12"/>
                    <a:pt x="13" y="17"/>
                    <a:pt x="13" y="25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8" name="Freeform 102">
              <a:extLst>
                <a:ext uri="{FF2B5EF4-FFF2-40B4-BE49-F238E27FC236}">
                  <a16:creationId xmlns:a16="http://schemas.microsoft.com/office/drawing/2014/main" id="{57720FE9-797B-40D1-8189-DDEE0BCFAD7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47" y="4078"/>
              <a:ext cx="17" cy="93"/>
            </a:xfrm>
            <a:custGeom>
              <a:avLst/>
              <a:gdLst>
                <a:gd name="T0" fmla="*/ 0 w 17"/>
                <a:gd name="T1" fmla="*/ 0 h 93"/>
                <a:gd name="T2" fmla="*/ 17 w 17"/>
                <a:gd name="T3" fmla="*/ 0 h 93"/>
                <a:gd name="T4" fmla="*/ 17 w 17"/>
                <a:gd name="T5" fmla="*/ 15 h 93"/>
                <a:gd name="T6" fmla="*/ 0 w 17"/>
                <a:gd name="T7" fmla="*/ 15 h 93"/>
                <a:gd name="T8" fmla="*/ 0 w 17"/>
                <a:gd name="T9" fmla="*/ 0 h 93"/>
                <a:gd name="T10" fmla="*/ 1 w 17"/>
                <a:gd name="T11" fmla="*/ 26 h 93"/>
                <a:gd name="T12" fmla="*/ 16 w 17"/>
                <a:gd name="T13" fmla="*/ 26 h 93"/>
                <a:gd name="T14" fmla="*/ 16 w 17"/>
                <a:gd name="T15" fmla="*/ 93 h 93"/>
                <a:gd name="T16" fmla="*/ 1 w 17"/>
                <a:gd name="T17" fmla="*/ 93 h 93"/>
                <a:gd name="T18" fmla="*/ 1 w 17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93">
                  <a:moveTo>
                    <a:pt x="0" y="0"/>
                  </a:moveTo>
                  <a:lnTo>
                    <a:pt x="17" y="0"/>
                  </a:lnTo>
                  <a:lnTo>
                    <a:pt x="17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1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1" y="93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59" name="Freeform 103">
              <a:extLst>
                <a:ext uri="{FF2B5EF4-FFF2-40B4-BE49-F238E27FC236}">
                  <a16:creationId xmlns:a16="http://schemas.microsoft.com/office/drawing/2014/main" id="{74603217-A760-4E16-8DA5-E3DB4ADD27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73" y="4103"/>
              <a:ext cx="54" cy="71"/>
            </a:xfrm>
            <a:custGeom>
              <a:avLst/>
              <a:gdLst>
                <a:gd name="T0" fmla="*/ 0 w 44"/>
                <a:gd name="T1" fmla="*/ 48 h 57"/>
                <a:gd name="T2" fmla="*/ 6 w 44"/>
                <a:gd name="T3" fmla="*/ 40 h 57"/>
                <a:gd name="T4" fmla="*/ 24 w 44"/>
                <a:gd name="T5" fmla="*/ 47 h 57"/>
                <a:gd name="T6" fmla="*/ 33 w 44"/>
                <a:gd name="T7" fmla="*/ 41 h 57"/>
                <a:gd name="T8" fmla="*/ 33 w 44"/>
                <a:gd name="T9" fmla="*/ 40 h 57"/>
                <a:gd name="T10" fmla="*/ 20 w 44"/>
                <a:gd name="T11" fmla="*/ 33 h 57"/>
                <a:gd name="T12" fmla="*/ 3 w 44"/>
                <a:gd name="T13" fmla="*/ 17 h 57"/>
                <a:gd name="T14" fmla="*/ 3 w 44"/>
                <a:gd name="T15" fmla="*/ 16 h 57"/>
                <a:gd name="T16" fmla="*/ 23 w 44"/>
                <a:gd name="T17" fmla="*/ 0 h 57"/>
                <a:gd name="T18" fmla="*/ 43 w 44"/>
                <a:gd name="T19" fmla="*/ 6 h 57"/>
                <a:gd name="T20" fmla="*/ 38 w 44"/>
                <a:gd name="T21" fmla="*/ 15 h 57"/>
                <a:gd name="T22" fmla="*/ 22 w 44"/>
                <a:gd name="T23" fmla="*/ 10 h 57"/>
                <a:gd name="T24" fmla="*/ 15 w 44"/>
                <a:gd name="T25" fmla="*/ 15 h 57"/>
                <a:gd name="T26" fmla="*/ 15 w 44"/>
                <a:gd name="T27" fmla="*/ 15 h 57"/>
                <a:gd name="T28" fmla="*/ 27 w 44"/>
                <a:gd name="T29" fmla="*/ 23 h 57"/>
                <a:gd name="T30" fmla="*/ 44 w 44"/>
                <a:gd name="T31" fmla="*/ 39 h 57"/>
                <a:gd name="T32" fmla="*/ 44 w 44"/>
                <a:gd name="T33" fmla="*/ 39 h 57"/>
                <a:gd name="T34" fmla="*/ 24 w 44"/>
                <a:gd name="T35" fmla="*/ 57 h 57"/>
                <a:gd name="T36" fmla="*/ 0 w 44"/>
                <a:gd name="T37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57">
                  <a:moveTo>
                    <a:pt x="0" y="48"/>
                  </a:moveTo>
                  <a:cubicBezTo>
                    <a:pt x="6" y="40"/>
                    <a:pt x="6" y="40"/>
                    <a:pt x="6" y="40"/>
                  </a:cubicBezTo>
                  <a:cubicBezTo>
                    <a:pt x="12" y="44"/>
                    <a:pt x="18" y="47"/>
                    <a:pt x="24" y="47"/>
                  </a:cubicBezTo>
                  <a:cubicBezTo>
                    <a:pt x="29" y="47"/>
                    <a:pt x="33" y="44"/>
                    <a:pt x="33" y="41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6"/>
                    <a:pt x="27" y="35"/>
                    <a:pt x="20" y="33"/>
                  </a:cubicBezTo>
                  <a:cubicBezTo>
                    <a:pt x="12" y="30"/>
                    <a:pt x="3" y="27"/>
                    <a:pt x="3" y="17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6"/>
                    <a:pt x="12" y="0"/>
                    <a:pt x="23" y="0"/>
                  </a:cubicBezTo>
                  <a:cubicBezTo>
                    <a:pt x="30" y="0"/>
                    <a:pt x="37" y="2"/>
                    <a:pt x="43" y="6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3" y="12"/>
                    <a:pt x="27" y="10"/>
                    <a:pt x="22" y="10"/>
                  </a:cubicBezTo>
                  <a:cubicBezTo>
                    <a:pt x="17" y="10"/>
                    <a:pt x="15" y="12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9"/>
                    <a:pt x="21" y="21"/>
                    <a:pt x="27" y="23"/>
                  </a:cubicBezTo>
                  <a:cubicBezTo>
                    <a:pt x="35" y="26"/>
                    <a:pt x="44" y="29"/>
                    <a:pt x="44" y="39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4" y="51"/>
                    <a:pt x="35" y="57"/>
                    <a:pt x="24" y="57"/>
                  </a:cubicBezTo>
                  <a:cubicBezTo>
                    <a:pt x="16" y="57"/>
                    <a:pt x="7" y="54"/>
                    <a:pt x="0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0" name="Freeform 104">
              <a:extLst>
                <a:ext uri="{FF2B5EF4-FFF2-40B4-BE49-F238E27FC236}">
                  <a16:creationId xmlns:a16="http://schemas.microsoft.com/office/drawing/2014/main" id="{E4C6AF64-68F1-42F0-AAFB-33C6AB66E8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32" y="4103"/>
              <a:ext cx="54" cy="71"/>
            </a:xfrm>
            <a:custGeom>
              <a:avLst/>
              <a:gdLst>
                <a:gd name="T0" fmla="*/ 0 w 43"/>
                <a:gd name="T1" fmla="*/ 48 h 57"/>
                <a:gd name="T2" fmla="*/ 5 w 43"/>
                <a:gd name="T3" fmla="*/ 40 h 57"/>
                <a:gd name="T4" fmla="*/ 23 w 43"/>
                <a:gd name="T5" fmla="*/ 47 h 57"/>
                <a:gd name="T6" fmla="*/ 32 w 43"/>
                <a:gd name="T7" fmla="*/ 41 h 57"/>
                <a:gd name="T8" fmla="*/ 32 w 43"/>
                <a:gd name="T9" fmla="*/ 40 h 57"/>
                <a:gd name="T10" fmla="*/ 19 w 43"/>
                <a:gd name="T11" fmla="*/ 33 h 57"/>
                <a:gd name="T12" fmla="*/ 2 w 43"/>
                <a:gd name="T13" fmla="*/ 17 h 57"/>
                <a:gd name="T14" fmla="*/ 2 w 43"/>
                <a:gd name="T15" fmla="*/ 16 h 57"/>
                <a:gd name="T16" fmla="*/ 22 w 43"/>
                <a:gd name="T17" fmla="*/ 0 h 57"/>
                <a:gd name="T18" fmla="*/ 42 w 43"/>
                <a:gd name="T19" fmla="*/ 6 h 57"/>
                <a:gd name="T20" fmla="*/ 37 w 43"/>
                <a:gd name="T21" fmla="*/ 15 h 57"/>
                <a:gd name="T22" fmla="*/ 22 w 43"/>
                <a:gd name="T23" fmla="*/ 10 h 57"/>
                <a:gd name="T24" fmla="*/ 14 w 43"/>
                <a:gd name="T25" fmla="*/ 15 h 57"/>
                <a:gd name="T26" fmla="*/ 14 w 43"/>
                <a:gd name="T27" fmla="*/ 15 h 57"/>
                <a:gd name="T28" fmla="*/ 26 w 43"/>
                <a:gd name="T29" fmla="*/ 23 h 57"/>
                <a:gd name="T30" fmla="*/ 43 w 43"/>
                <a:gd name="T31" fmla="*/ 39 h 57"/>
                <a:gd name="T32" fmla="*/ 43 w 43"/>
                <a:gd name="T33" fmla="*/ 39 h 57"/>
                <a:gd name="T34" fmla="*/ 23 w 43"/>
                <a:gd name="T35" fmla="*/ 57 h 57"/>
                <a:gd name="T36" fmla="*/ 0 w 43"/>
                <a:gd name="T37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" h="57">
                  <a:moveTo>
                    <a:pt x="0" y="48"/>
                  </a:moveTo>
                  <a:cubicBezTo>
                    <a:pt x="5" y="40"/>
                    <a:pt x="5" y="40"/>
                    <a:pt x="5" y="40"/>
                  </a:cubicBezTo>
                  <a:cubicBezTo>
                    <a:pt x="11" y="44"/>
                    <a:pt x="18" y="47"/>
                    <a:pt x="23" y="47"/>
                  </a:cubicBezTo>
                  <a:cubicBezTo>
                    <a:pt x="29" y="47"/>
                    <a:pt x="32" y="44"/>
                    <a:pt x="32" y="4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36"/>
                    <a:pt x="26" y="35"/>
                    <a:pt x="19" y="33"/>
                  </a:cubicBezTo>
                  <a:cubicBezTo>
                    <a:pt x="11" y="30"/>
                    <a:pt x="2" y="27"/>
                    <a:pt x="2" y="17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6"/>
                    <a:pt x="11" y="0"/>
                    <a:pt x="22" y="0"/>
                  </a:cubicBezTo>
                  <a:cubicBezTo>
                    <a:pt x="29" y="0"/>
                    <a:pt x="36" y="2"/>
                    <a:pt x="42" y="6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2" y="12"/>
                    <a:pt x="26" y="10"/>
                    <a:pt x="22" y="10"/>
                  </a:cubicBezTo>
                  <a:cubicBezTo>
                    <a:pt x="17" y="10"/>
                    <a:pt x="14" y="12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9"/>
                    <a:pt x="20" y="21"/>
                    <a:pt x="26" y="23"/>
                  </a:cubicBezTo>
                  <a:cubicBezTo>
                    <a:pt x="34" y="26"/>
                    <a:pt x="43" y="29"/>
                    <a:pt x="43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51"/>
                    <a:pt x="34" y="57"/>
                    <a:pt x="23" y="57"/>
                  </a:cubicBezTo>
                  <a:cubicBezTo>
                    <a:pt x="15" y="57"/>
                    <a:pt x="6" y="54"/>
                    <a:pt x="0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1" name="Freeform 105">
              <a:extLst>
                <a:ext uri="{FF2B5EF4-FFF2-40B4-BE49-F238E27FC236}">
                  <a16:creationId xmlns:a16="http://schemas.microsoft.com/office/drawing/2014/main" id="{ED6B41D0-D930-4B99-966A-386875AAD1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98" y="4078"/>
              <a:ext cx="16" cy="93"/>
            </a:xfrm>
            <a:custGeom>
              <a:avLst/>
              <a:gdLst>
                <a:gd name="T0" fmla="*/ 0 w 16"/>
                <a:gd name="T1" fmla="*/ 0 h 93"/>
                <a:gd name="T2" fmla="*/ 16 w 16"/>
                <a:gd name="T3" fmla="*/ 0 h 93"/>
                <a:gd name="T4" fmla="*/ 16 w 16"/>
                <a:gd name="T5" fmla="*/ 15 h 93"/>
                <a:gd name="T6" fmla="*/ 0 w 16"/>
                <a:gd name="T7" fmla="*/ 15 h 93"/>
                <a:gd name="T8" fmla="*/ 0 w 16"/>
                <a:gd name="T9" fmla="*/ 0 h 93"/>
                <a:gd name="T10" fmla="*/ 0 w 16"/>
                <a:gd name="T11" fmla="*/ 26 h 93"/>
                <a:gd name="T12" fmla="*/ 16 w 16"/>
                <a:gd name="T13" fmla="*/ 26 h 93"/>
                <a:gd name="T14" fmla="*/ 16 w 16"/>
                <a:gd name="T15" fmla="*/ 93 h 93"/>
                <a:gd name="T16" fmla="*/ 0 w 16"/>
                <a:gd name="T17" fmla="*/ 93 h 93"/>
                <a:gd name="T18" fmla="*/ 0 w 16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93">
                  <a:moveTo>
                    <a:pt x="0" y="0"/>
                  </a:moveTo>
                  <a:lnTo>
                    <a:pt x="16" y="0"/>
                  </a:lnTo>
                  <a:lnTo>
                    <a:pt x="16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0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0" y="9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2" name="Freeform 106">
              <a:extLst>
                <a:ext uri="{FF2B5EF4-FFF2-40B4-BE49-F238E27FC236}">
                  <a16:creationId xmlns:a16="http://schemas.microsoft.com/office/drawing/2014/main" id="{88735A7F-8FE7-4973-835F-38EB7BDF7A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26" y="4101"/>
              <a:ext cx="73" cy="73"/>
            </a:xfrm>
            <a:custGeom>
              <a:avLst/>
              <a:gdLst>
                <a:gd name="T0" fmla="*/ 0 w 59"/>
                <a:gd name="T1" fmla="*/ 29 h 58"/>
                <a:gd name="T2" fmla="*/ 0 w 59"/>
                <a:gd name="T3" fmla="*/ 29 h 58"/>
                <a:gd name="T4" fmla="*/ 30 w 59"/>
                <a:gd name="T5" fmla="*/ 0 h 58"/>
                <a:gd name="T6" fmla="*/ 59 w 59"/>
                <a:gd name="T7" fmla="*/ 29 h 58"/>
                <a:gd name="T8" fmla="*/ 59 w 59"/>
                <a:gd name="T9" fmla="*/ 29 h 58"/>
                <a:gd name="T10" fmla="*/ 29 w 59"/>
                <a:gd name="T11" fmla="*/ 58 h 58"/>
                <a:gd name="T12" fmla="*/ 0 w 59"/>
                <a:gd name="T13" fmla="*/ 29 h 58"/>
                <a:gd name="T14" fmla="*/ 46 w 59"/>
                <a:gd name="T15" fmla="*/ 29 h 58"/>
                <a:gd name="T16" fmla="*/ 46 w 59"/>
                <a:gd name="T17" fmla="*/ 29 h 58"/>
                <a:gd name="T18" fmla="*/ 29 w 59"/>
                <a:gd name="T19" fmla="*/ 11 h 58"/>
                <a:gd name="T20" fmla="*/ 13 w 59"/>
                <a:gd name="T21" fmla="*/ 29 h 58"/>
                <a:gd name="T22" fmla="*/ 13 w 59"/>
                <a:gd name="T23" fmla="*/ 29 h 58"/>
                <a:gd name="T24" fmla="*/ 30 w 59"/>
                <a:gd name="T25" fmla="*/ 47 h 58"/>
                <a:gd name="T26" fmla="*/ 46 w 59"/>
                <a:gd name="T27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6" y="0"/>
                    <a:pt x="59" y="13"/>
                    <a:pt x="59" y="29"/>
                  </a:cubicBezTo>
                  <a:cubicBezTo>
                    <a:pt x="59" y="29"/>
                    <a:pt x="59" y="29"/>
                    <a:pt x="59" y="29"/>
                  </a:cubicBezTo>
                  <a:cubicBezTo>
                    <a:pt x="59" y="45"/>
                    <a:pt x="46" y="58"/>
                    <a:pt x="29" y="58"/>
                  </a:cubicBezTo>
                  <a:cubicBezTo>
                    <a:pt x="13" y="58"/>
                    <a:pt x="0" y="45"/>
                    <a:pt x="0" y="29"/>
                  </a:cubicBezTo>
                  <a:close/>
                  <a:moveTo>
                    <a:pt x="46" y="2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39" y="11"/>
                    <a:pt x="29" y="11"/>
                  </a:cubicBezTo>
                  <a:cubicBezTo>
                    <a:pt x="19" y="11"/>
                    <a:pt x="13" y="19"/>
                    <a:pt x="13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9"/>
                    <a:pt x="20" y="47"/>
                    <a:pt x="30" y="47"/>
                  </a:cubicBezTo>
                  <a:cubicBezTo>
                    <a:pt x="40" y="47"/>
                    <a:pt x="46" y="39"/>
                    <a:pt x="46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3" name="Freeform 107">
              <a:extLst>
                <a:ext uri="{FF2B5EF4-FFF2-40B4-BE49-F238E27FC236}">
                  <a16:creationId xmlns:a16="http://schemas.microsoft.com/office/drawing/2014/main" id="{2CB0507D-CEDE-4CCC-844A-5F16D05D1F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0" y="4101"/>
              <a:ext cx="61" cy="70"/>
            </a:xfrm>
            <a:custGeom>
              <a:avLst/>
              <a:gdLst>
                <a:gd name="T0" fmla="*/ 0 w 49"/>
                <a:gd name="T1" fmla="*/ 2 h 56"/>
                <a:gd name="T2" fmla="*/ 12 w 49"/>
                <a:gd name="T3" fmla="*/ 2 h 56"/>
                <a:gd name="T4" fmla="*/ 12 w 49"/>
                <a:gd name="T5" fmla="*/ 10 h 56"/>
                <a:gd name="T6" fmla="*/ 29 w 49"/>
                <a:gd name="T7" fmla="*/ 0 h 56"/>
                <a:gd name="T8" fmla="*/ 49 w 49"/>
                <a:gd name="T9" fmla="*/ 21 h 56"/>
                <a:gd name="T10" fmla="*/ 49 w 49"/>
                <a:gd name="T11" fmla="*/ 56 h 56"/>
                <a:gd name="T12" fmla="*/ 36 w 49"/>
                <a:gd name="T13" fmla="*/ 56 h 56"/>
                <a:gd name="T14" fmla="*/ 36 w 49"/>
                <a:gd name="T15" fmla="*/ 25 h 56"/>
                <a:gd name="T16" fmla="*/ 25 w 49"/>
                <a:gd name="T17" fmla="*/ 12 h 56"/>
                <a:gd name="T18" fmla="*/ 12 w 49"/>
                <a:gd name="T19" fmla="*/ 25 h 56"/>
                <a:gd name="T20" fmla="*/ 12 w 49"/>
                <a:gd name="T21" fmla="*/ 56 h 56"/>
                <a:gd name="T22" fmla="*/ 0 w 49"/>
                <a:gd name="T23" fmla="*/ 56 h 56"/>
                <a:gd name="T24" fmla="*/ 0 w 49"/>
                <a:gd name="T25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56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42" y="0"/>
                    <a:pt x="49" y="9"/>
                    <a:pt x="49" y="21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17"/>
                    <a:pt x="32" y="12"/>
                    <a:pt x="25" y="12"/>
                  </a:cubicBezTo>
                  <a:cubicBezTo>
                    <a:pt x="17" y="12"/>
                    <a:pt x="12" y="17"/>
                    <a:pt x="12" y="25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01715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B561EF8-1224-43F9-9074-96C48F6BA2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3275" y="1853988"/>
            <a:ext cx="5178725" cy="39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8F114D6-71D0-44B0-955F-D96A2B62F9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20000" y="1853988"/>
            <a:ext cx="5178725" cy="39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CA941-E218-49A3-B55B-69A27AF40D5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217153-25B9-45C8-9E70-28BD194F9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27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B561EF8-1224-43F9-9074-96C48F6BA2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3275" y="1853988"/>
            <a:ext cx="3233523" cy="39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1CAF5EC5-44CA-4A84-BC08-7E3C2E7411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79239" y="1853988"/>
            <a:ext cx="3233523" cy="39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EF5505D-3F29-4D22-A954-FB8F17A0F67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73870" y="1853988"/>
            <a:ext cx="3233523" cy="39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D25D4-AF48-4DA4-8C93-26FFA3C545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E0E394F-B5EE-4122-AB98-EC5AC9181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09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9937D-A797-4A74-B576-60C1722C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2A680B6-B210-447B-B7B6-12A9479CD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1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A)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2F4CDCB-E2CD-4FFF-BD24-9F21EAD694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2">
              <a:alpha val="50000"/>
            </a:schemeClr>
          </a:solidFill>
        </p:spPr>
        <p:txBody>
          <a:bodyPr tIns="360000"/>
          <a:lstStyle>
            <a:lvl1pPr algn="ctr">
              <a:defRPr sz="1800" b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insert an image and send this to back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rgbClr val="6D1E6A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8740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A874E-6B70-4A65-B741-156C5F3B80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5200" y="1627200"/>
            <a:ext cx="4996800" cy="5230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43" name="Text Placeholder 7">
            <a:extLst>
              <a:ext uri="{FF2B5EF4-FFF2-40B4-BE49-F238E27FC236}">
                <a16:creationId xmlns:a16="http://schemas.microsoft.com/office/drawing/2014/main" id="{467B6CB2-67CE-4BE6-882E-92B39D6704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668" y="6027767"/>
            <a:ext cx="2030400" cy="612000"/>
          </a:xfrm>
          <a:blipFill>
            <a:blip r:embed="rId3"/>
            <a:stretch>
              <a:fillRect/>
            </a:stretch>
          </a:blipFill>
          <a:ln>
            <a:noFill/>
          </a:ln>
        </p:spPr>
        <p:txBody>
          <a:bodyPr wrap="none"/>
          <a:lstStyle>
            <a:lvl1pPr>
              <a:defRPr>
                <a:noFill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20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25000" decel="7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04000" y="104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6" dur="1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2" grpId="1"/>
      <p:bldP spid="83" grpId="0">
        <p:tmplLst>
          <p:tmpl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1" animBg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0"/>
                  </p:stCondLst>
                  <p:childTnLst>
                    <p:animMotion origin="layout" path="M -2.08333E-6 1.48148E-6 L 0.02865 1.48148E-6 " pathEditMode="relative" rAng="0" ptsTypes="AA">
                      <p:cBhvr>
                        <p:cTn dur="1000" spd="-100000" fill="hold"/>
                        <p:tgtEl>
                          <p:spTgt spid="4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1432" y="0"/>
                    </p:animMotion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B1)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04569BC-A902-428E-BB2D-80224904A57F}"/>
              </a:ext>
            </a:extLst>
          </p:cNvPr>
          <p:cNvSpPr>
            <a:spLocks/>
          </p:cNvSpPr>
          <p:nvPr userDrawn="1"/>
        </p:nvSpPr>
        <p:spPr bwMode="auto">
          <a:xfrm>
            <a:off x="3399650" y="1625597"/>
            <a:ext cx="4997428" cy="5232402"/>
          </a:xfrm>
          <a:custGeom>
            <a:avLst/>
            <a:gdLst>
              <a:gd name="connsiteX0" fmla="*/ 1715698 w 4997428"/>
              <a:gd name="connsiteY0" fmla="*/ 3352613 h 5232402"/>
              <a:gd name="connsiteX1" fmla="*/ 2156976 w 4997428"/>
              <a:gd name="connsiteY1" fmla="*/ 4593909 h 5232402"/>
              <a:gd name="connsiteX2" fmla="*/ 2675550 w 4997428"/>
              <a:gd name="connsiteY2" fmla="*/ 5232402 h 5232402"/>
              <a:gd name="connsiteX3" fmla="*/ 1556212 w 4997428"/>
              <a:gd name="connsiteY3" fmla="*/ 5232402 h 5232402"/>
              <a:gd name="connsiteX4" fmla="*/ 33267 w 4997428"/>
              <a:gd name="connsiteY4" fmla="*/ 4501998 h 5232402"/>
              <a:gd name="connsiteX5" fmla="*/ 32778 w 4997428"/>
              <a:gd name="connsiteY5" fmla="*/ 4501509 h 5232402"/>
              <a:gd name="connsiteX6" fmla="*/ 0 w 4997428"/>
              <a:gd name="connsiteY6" fmla="*/ 4392486 h 5232402"/>
              <a:gd name="connsiteX7" fmla="*/ 77786 w 4997428"/>
              <a:gd name="connsiteY7" fmla="*/ 4231641 h 5232402"/>
              <a:gd name="connsiteX8" fmla="*/ 150191 w 4997428"/>
              <a:gd name="connsiteY8" fmla="*/ 4183240 h 5232402"/>
              <a:gd name="connsiteX9" fmla="*/ 150680 w 4997428"/>
              <a:gd name="connsiteY9" fmla="*/ 4182752 h 5232402"/>
              <a:gd name="connsiteX10" fmla="*/ 151170 w 4997428"/>
              <a:gd name="connsiteY10" fmla="*/ 4182263 h 5232402"/>
              <a:gd name="connsiteX11" fmla="*/ 300382 w 4997428"/>
              <a:gd name="connsiteY11" fmla="*/ 4080573 h 5232402"/>
              <a:gd name="connsiteX12" fmla="*/ 353707 w 4997428"/>
              <a:gd name="connsiteY12" fmla="*/ 4045862 h 5232402"/>
              <a:gd name="connsiteX13" fmla="*/ 1076776 w 4997428"/>
              <a:gd name="connsiteY13" fmla="*/ 3635682 h 5232402"/>
              <a:gd name="connsiteX14" fmla="*/ 1715698 w 4997428"/>
              <a:gd name="connsiteY14" fmla="*/ 3352613 h 5232402"/>
              <a:gd name="connsiteX15" fmla="*/ 863321 w 4997428"/>
              <a:gd name="connsiteY15" fmla="*/ 2153521 h 5232402"/>
              <a:gd name="connsiteX16" fmla="*/ 947042 w 4997428"/>
              <a:gd name="connsiteY16" fmla="*/ 2154010 h 5232402"/>
              <a:gd name="connsiteX17" fmla="*/ 1593308 w 4997428"/>
              <a:gd name="connsiteY17" fmla="*/ 2189739 h 5232402"/>
              <a:gd name="connsiteX18" fmla="*/ 1677518 w 4997428"/>
              <a:gd name="connsiteY18" fmla="*/ 3136317 h 5232402"/>
              <a:gd name="connsiteX19" fmla="*/ 974949 w 4997428"/>
              <a:gd name="connsiteY19" fmla="*/ 3444665 h 5232402"/>
              <a:gd name="connsiteX20" fmla="*/ 428560 w 4997428"/>
              <a:gd name="connsiteY20" fmla="*/ 2363980 h 5232402"/>
              <a:gd name="connsiteX21" fmla="*/ 460384 w 4997428"/>
              <a:gd name="connsiteY21" fmla="*/ 2250430 h 5232402"/>
              <a:gd name="connsiteX22" fmla="*/ 616075 w 4997428"/>
              <a:gd name="connsiteY22" fmla="*/ 2157926 h 5232402"/>
              <a:gd name="connsiteX23" fmla="*/ 863321 w 4997428"/>
              <a:gd name="connsiteY23" fmla="*/ 2153521 h 5232402"/>
              <a:gd name="connsiteX24" fmla="*/ 3345492 w 4997428"/>
              <a:gd name="connsiteY24" fmla="*/ 1662983 h 5232402"/>
              <a:gd name="connsiteX25" fmla="*/ 3391977 w 4997428"/>
              <a:gd name="connsiteY25" fmla="*/ 1682541 h 5232402"/>
              <a:gd name="connsiteX26" fmla="*/ 3439930 w 4997428"/>
              <a:gd name="connsiteY26" fmla="*/ 1722147 h 5232402"/>
              <a:gd name="connsiteX27" fmla="*/ 3577428 w 4997428"/>
              <a:gd name="connsiteY27" fmla="*/ 1839987 h 5232402"/>
              <a:gd name="connsiteX28" fmla="*/ 4022218 w 4997428"/>
              <a:gd name="connsiteY28" fmla="*/ 2282497 h 5232402"/>
              <a:gd name="connsiteX29" fmla="*/ 4935285 w 4997428"/>
              <a:gd name="connsiteY29" fmla="*/ 3795833 h 5232402"/>
              <a:gd name="connsiteX30" fmla="*/ 4997428 w 4997428"/>
              <a:gd name="connsiteY30" fmla="*/ 4005598 h 5232402"/>
              <a:gd name="connsiteX31" fmla="*/ 4997428 w 4997428"/>
              <a:gd name="connsiteY31" fmla="*/ 5232402 h 5232402"/>
              <a:gd name="connsiteX32" fmla="*/ 3778538 w 4997428"/>
              <a:gd name="connsiteY32" fmla="*/ 5232402 h 5232402"/>
              <a:gd name="connsiteX33" fmla="*/ 3309772 w 4997428"/>
              <a:gd name="connsiteY33" fmla="*/ 4529764 h 5232402"/>
              <a:gd name="connsiteX34" fmla="*/ 3134596 w 4997428"/>
              <a:gd name="connsiteY34" fmla="*/ 3215925 h 5232402"/>
              <a:gd name="connsiteX35" fmla="*/ 3263287 w 4997428"/>
              <a:gd name="connsiteY35" fmla="*/ 1857590 h 5232402"/>
              <a:gd name="connsiteX36" fmla="*/ 3286774 w 4997428"/>
              <a:gd name="connsiteY36" fmla="*/ 1742195 h 5232402"/>
              <a:gd name="connsiteX37" fmla="*/ 3345492 w 4997428"/>
              <a:gd name="connsiteY37" fmla="*/ 1662983 h 5232402"/>
              <a:gd name="connsiteX38" fmla="*/ 1985716 w 4997428"/>
              <a:gd name="connsiteY38" fmla="*/ 829675 h 5232402"/>
              <a:gd name="connsiteX39" fmla="*/ 2042469 w 4997428"/>
              <a:gd name="connsiteY39" fmla="*/ 842388 h 5232402"/>
              <a:gd name="connsiteX40" fmla="*/ 2043448 w 4997428"/>
              <a:gd name="connsiteY40" fmla="*/ 842877 h 5232402"/>
              <a:gd name="connsiteX41" fmla="*/ 2043937 w 4997428"/>
              <a:gd name="connsiteY41" fmla="*/ 842877 h 5232402"/>
              <a:gd name="connsiteX42" fmla="*/ 2127599 w 4997428"/>
              <a:gd name="connsiteY42" fmla="*/ 878572 h 5232402"/>
              <a:gd name="connsiteX43" fmla="*/ 2337487 w 4997428"/>
              <a:gd name="connsiteY43" fmla="*/ 973433 h 5232402"/>
              <a:gd name="connsiteX44" fmla="*/ 2367820 w 4997428"/>
              <a:gd name="connsiteY44" fmla="*/ 987614 h 5232402"/>
              <a:gd name="connsiteX45" fmla="*/ 3151109 w 4997428"/>
              <a:gd name="connsiteY45" fmla="*/ 1421823 h 5232402"/>
              <a:gd name="connsiteX46" fmla="*/ 3235749 w 4997428"/>
              <a:gd name="connsiteY46" fmla="*/ 1474632 h 5232402"/>
              <a:gd name="connsiteX47" fmla="*/ 3077722 w 4997428"/>
              <a:gd name="connsiteY47" fmla="*/ 1695160 h 5232402"/>
              <a:gd name="connsiteX48" fmla="*/ 3075765 w 4997428"/>
              <a:gd name="connsiteY48" fmla="*/ 1705428 h 5232402"/>
              <a:gd name="connsiteX49" fmla="*/ 2920183 w 4997428"/>
              <a:gd name="connsiteY49" fmla="*/ 3215871 h 5232402"/>
              <a:gd name="connsiteX50" fmla="*/ 3104141 w 4997428"/>
              <a:gd name="connsiteY50" fmla="*/ 4592334 h 5232402"/>
              <a:gd name="connsiteX51" fmla="*/ 3470100 w 4997428"/>
              <a:gd name="connsiteY51" fmla="*/ 5232402 h 5232402"/>
              <a:gd name="connsiteX52" fmla="*/ 3038092 w 4997428"/>
              <a:gd name="connsiteY52" fmla="*/ 5232402 h 5232402"/>
              <a:gd name="connsiteX53" fmla="*/ 2341890 w 4997428"/>
              <a:gd name="connsiteY53" fmla="*/ 4487205 h 5232402"/>
              <a:gd name="connsiteX54" fmla="*/ 1804694 w 4997428"/>
              <a:gd name="connsiteY54" fmla="*/ 1983166 h 5232402"/>
              <a:gd name="connsiteX55" fmla="*/ 1838941 w 4997428"/>
              <a:gd name="connsiteY55" fmla="*/ 1229656 h 5232402"/>
              <a:gd name="connsiteX56" fmla="*/ 1870743 w 4997428"/>
              <a:gd name="connsiteY56" fmla="*/ 939205 h 5232402"/>
              <a:gd name="connsiteX57" fmla="*/ 1985716 w 4997428"/>
              <a:gd name="connsiteY57" fmla="*/ 829675 h 5232402"/>
              <a:gd name="connsiteX58" fmla="*/ 3454840 w 4997428"/>
              <a:gd name="connsiteY58" fmla="*/ 225284 h 5232402"/>
              <a:gd name="connsiteX59" fmla="*/ 3475877 w 4997428"/>
              <a:gd name="connsiteY59" fmla="*/ 226752 h 5232402"/>
              <a:gd name="connsiteX60" fmla="*/ 3476366 w 4997428"/>
              <a:gd name="connsiteY60" fmla="*/ 227241 h 5232402"/>
              <a:gd name="connsiteX61" fmla="*/ 3477345 w 4997428"/>
              <a:gd name="connsiteY61" fmla="*/ 227241 h 5232402"/>
              <a:gd name="connsiteX62" fmla="*/ 3527736 w 4997428"/>
              <a:gd name="connsiteY62" fmla="*/ 247791 h 5232402"/>
              <a:gd name="connsiteX63" fmla="*/ 3528226 w 4997428"/>
              <a:gd name="connsiteY63" fmla="*/ 248280 h 5232402"/>
              <a:gd name="connsiteX64" fmla="*/ 3529204 w 4997428"/>
              <a:gd name="connsiteY64" fmla="*/ 248769 h 5232402"/>
              <a:gd name="connsiteX65" fmla="*/ 3826172 w 4997428"/>
              <a:gd name="connsiteY65" fmla="*/ 449371 h 5232402"/>
              <a:gd name="connsiteX66" fmla="*/ 4276762 w 4997428"/>
              <a:gd name="connsiteY66" fmla="*/ 798712 h 5232402"/>
              <a:gd name="connsiteX67" fmla="*/ 3902494 w 4997428"/>
              <a:gd name="connsiteY67" fmla="*/ 1684785 h 5232402"/>
              <a:gd name="connsiteX68" fmla="*/ 3130963 w 4997428"/>
              <a:gd name="connsiteY68" fmla="*/ 1155881 h 5232402"/>
              <a:gd name="connsiteX69" fmla="*/ 3342314 w 4997428"/>
              <a:gd name="connsiteY69" fmla="*/ 323139 h 5232402"/>
              <a:gd name="connsiteX70" fmla="*/ 3345250 w 4997428"/>
              <a:gd name="connsiteY70" fmla="*/ 314332 h 5232402"/>
              <a:gd name="connsiteX71" fmla="*/ 3454840 w 4997428"/>
              <a:gd name="connsiteY71" fmla="*/ 225284 h 5232402"/>
              <a:gd name="connsiteX72" fmla="*/ 4997428 w 4997428"/>
              <a:gd name="connsiteY72" fmla="*/ 0 h 5232402"/>
              <a:gd name="connsiteX73" fmla="*/ 4996450 w 4997428"/>
              <a:gd name="connsiteY73" fmla="*/ 3311432 h 5232402"/>
              <a:gd name="connsiteX74" fmla="*/ 4030887 w 4997428"/>
              <a:gd name="connsiteY74" fmla="*/ 1977273 h 5232402"/>
              <a:gd name="connsiteX75" fmla="*/ 4879116 w 4997428"/>
              <a:gd name="connsiteY75" fmla="*/ 134003 h 5232402"/>
              <a:gd name="connsiteX76" fmla="*/ 4930450 w 4997428"/>
              <a:gd name="connsiteY76" fmla="*/ 52819 h 5232402"/>
              <a:gd name="connsiteX77" fmla="*/ 4997428 w 4997428"/>
              <a:gd name="connsiteY77" fmla="*/ 0 h 5232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997428" h="5232402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304231" y="4852533"/>
                  <a:pt x="2477905" y="5065201"/>
                  <a:pt x="2675550" y="5232402"/>
                </a:cubicBezTo>
                <a:cubicBezTo>
                  <a:pt x="2675550" y="5232402"/>
                  <a:pt x="2675550" y="5232402"/>
                  <a:pt x="1556212" y="5232402"/>
                </a:cubicBezTo>
                <a:cubicBezTo>
                  <a:pt x="445191" y="4978667"/>
                  <a:pt x="81700" y="456359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cubicBezTo>
                  <a:pt x="4997428" y="4005598"/>
                  <a:pt x="4997428" y="4005598"/>
                  <a:pt x="4997428" y="5232402"/>
                </a:cubicBezTo>
                <a:cubicBezTo>
                  <a:pt x="4997428" y="5232402"/>
                  <a:pt x="4997428" y="5232402"/>
                  <a:pt x="3778538" y="5232402"/>
                </a:cubicBezTo>
                <a:cubicBezTo>
                  <a:pt x="3580364" y="5068600"/>
                  <a:pt x="3405189" y="4836343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91228" y="4868116"/>
                  <a:pt x="3328218" y="5076419"/>
                  <a:pt x="3470100" y="5232402"/>
                </a:cubicBezTo>
                <a:cubicBezTo>
                  <a:pt x="3470100" y="5232402"/>
                  <a:pt x="3470100" y="5232402"/>
                  <a:pt x="3038092" y="5232402"/>
                </a:cubicBezTo>
                <a:cubicBezTo>
                  <a:pt x="2771451" y="5072997"/>
                  <a:pt x="2534165" y="4821663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rgbClr val="B29C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9DA3977-9CB7-4D80-B87F-8D89276989D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D1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94572" y="1625597"/>
            <a:ext cx="4997428" cy="52324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 algn="ctr"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insert an image and click reset in Home tab to fill the image in the shape</a:t>
            </a:r>
            <a:br>
              <a:rPr lang="en-GB" dirty="0"/>
            </a:br>
            <a:r>
              <a:rPr lang="en-GB" dirty="0"/>
              <a:t>If no image is inserted, this will stay as 50% transparent white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9848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66DB8260-455B-4812-B176-EAAD53D88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56" y="6039338"/>
            <a:ext cx="2057454" cy="59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33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 uiExpand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B2)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7B57D39A-F5EF-4E9F-8855-867812DCC7D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7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94572" y="1625597"/>
            <a:ext cx="4997428" cy="52324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 algn="ctr"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insert an image and click reset in Home tab to fill the image in the shape</a:t>
            </a:r>
            <a:br>
              <a:rPr lang="en-GB" dirty="0"/>
            </a:br>
            <a:r>
              <a:rPr lang="en-GB" dirty="0"/>
              <a:t>If no image is inserted, this will stay as 50% transparent white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8740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E48178E9-478D-4081-8F10-032013BB76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56" y="6039338"/>
            <a:ext cx="2057453" cy="59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33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(B2)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7B57D39A-F5EF-4E9F-8855-867812DCC7D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D8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94572" y="1625597"/>
            <a:ext cx="4997428" cy="52324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 algn="ctr"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insert an image and click reset in Home tab to fill the image in the shape</a:t>
            </a:r>
            <a:br>
              <a:rPr lang="en-GB" dirty="0"/>
            </a:br>
            <a:r>
              <a:rPr lang="en-GB" dirty="0"/>
              <a:t>If no image is inserted, this will stay as 50% transparent white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9848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E48178E9-478D-4081-8F10-032013BB76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56" y="6039338"/>
            <a:ext cx="2057454" cy="59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9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B3)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94572" y="1625597"/>
            <a:ext cx="4997428" cy="52324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</p:spPr>
        <p:txBody>
          <a:bodyPr wrap="square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insert an image and click reset in Home tab to fill the image in the shape</a:t>
            </a:r>
            <a:br>
              <a:rPr lang="en-GB" dirty="0"/>
            </a:br>
            <a:r>
              <a:rPr lang="en-GB" dirty="0"/>
              <a:t>If no image is inserted, this will stay as grey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8740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6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6F1C88AA-B917-4B86-B0CA-3F32CD509C84}"/>
              </a:ext>
            </a:extLst>
          </p:cNvPr>
          <p:cNvGrpSpPr/>
          <p:nvPr userDrawn="1"/>
        </p:nvGrpSpPr>
        <p:grpSpPr>
          <a:xfrm>
            <a:off x="1914293" y="343037"/>
            <a:ext cx="868948" cy="1159664"/>
            <a:chOff x="9299574" y="-2258163"/>
            <a:chExt cx="2892425" cy="386011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BD8FBEF-1F46-409C-B97B-078AF8296523}"/>
                </a:ext>
              </a:extLst>
            </p:cNvPr>
            <p:cNvSpPr/>
            <p:nvPr/>
          </p:nvSpPr>
          <p:spPr>
            <a:xfrm>
              <a:off x="9299574" y="-2258163"/>
              <a:ext cx="2892425" cy="289242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13D45ADE-5AA0-4880-8AFA-695D1D7B3E9A}"/>
                </a:ext>
              </a:extLst>
            </p:cNvPr>
            <p:cNvSpPr>
              <a:spLocks/>
            </p:cNvSpPr>
            <p:nvPr/>
          </p:nvSpPr>
          <p:spPr bwMode="auto">
            <a:xfrm rot="17654240">
              <a:off x="10083723" y="-380457"/>
              <a:ext cx="1334192" cy="2630632"/>
            </a:xfrm>
            <a:custGeom>
              <a:avLst/>
              <a:gdLst>
                <a:gd name="T0" fmla="*/ 451 w 505"/>
                <a:gd name="T1" fmla="*/ 0 h 995"/>
                <a:gd name="T2" fmla="*/ 439 w 505"/>
                <a:gd name="T3" fmla="*/ 5 h 995"/>
                <a:gd name="T4" fmla="*/ 427 w 505"/>
                <a:gd name="T5" fmla="*/ 15 h 995"/>
                <a:gd name="T6" fmla="*/ 392 w 505"/>
                <a:gd name="T7" fmla="*/ 46 h 995"/>
                <a:gd name="T8" fmla="*/ 277 w 505"/>
                <a:gd name="T9" fmla="*/ 159 h 995"/>
                <a:gd name="T10" fmla="*/ 43 w 505"/>
                <a:gd name="T11" fmla="*/ 548 h 995"/>
                <a:gd name="T12" fmla="*/ 0 w 505"/>
                <a:gd name="T13" fmla="*/ 790 h 995"/>
                <a:gd name="T14" fmla="*/ 24 w 505"/>
                <a:gd name="T15" fmla="*/ 915 h 995"/>
                <a:gd name="T16" fmla="*/ 95 w 505"/>
                <a:gd name="T17" fmla="*/ 986 h 995"/>
                <a:gd name="T18" fmla="*/ 147 w 505"/>
                <a:gd name="T19" fmla="*/ 995 h 995"/>
                <a:gd name="T20" fmla="*/ 148 w 505"/>
                <a:gd name="T21" fmla="*/ 995 h 995"/>
                <a:gd name="T22" fmla="*/ 460 w 505"/>
                <a:gd name="T23" fmla="*/ 736 h 995"/>
                <a:gd name="T24" fmla="*/ 505 w 505"/>
                <a:gd name="T25" fmla="*/ 399 h 995"/>
                <a:gd name="T26" fmla="*/ 472 w 505"/>
                <a:gd name="T27" fmla="*/ 50 h 995"/>
                <a:gd name="T28" fmla="*/ 466 w 505"/>
                <a:gd name="T29" fmla="*/ 20 h 995"/>
                <a:gd name="T30" fmla="*/ 451 w 505"/>
                <a:gd name="T31" fmla="*/ 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5" h="995">
                  <a:moveTo>
                    <a:pt x="451" y="0"/>
                  </a:moveTo>
                  <a:cubicBezTo>
                    <a:pt x="447" y="0"/>
                    <a:pt x="443" y="2"/>
                    <a:pt x="439" y="5"/>
                  </a:cubicBezTo>
                  <a:cubicBezTo>
                    <a:pt x="439" y="5"/>
                    <a:pt x="435" y="8"/>
                    <a:pt x="427" y="15"/>
                  </a:cubicBezTo>
                  <a:cubicBezTo>
                    <a:pt x="419" y="22"/>
                    <a:pt x="407" y="32"/>
                    <a:pt x="392" y="46"/>
                  </a:cubicBezTo>
                  <a:cubicBezTo>
                    <a:pt x="370" y="64"/>
                    <a:pt x="327" y="104"/>
                    <a:pt x="277" y="159"/>
                  </a:cubicBezTo>
                  <a:cubicBezTo>
                    <a:pt x="198" y="247"/>
                    <a:pt x="93" y="387"/>
                    <a:pt x="43" y="548"/>
                  </a:cubicBezTo>
                  <a:cubicBezTo>
                    <a:pt x="14" y="642"/>
                    <a:pt x="0" y="723"/>
                    <a:pt x="0" y="790"/>
                  </a:cubicBezTo>
                  <a:cubicBezTo>
                    <a:pt x="0" y="840"/>
                    <a:pt x="8" y="882"/>
                    <a:pt x="24" y="915"/>
                  </a:cubicBezTo>
                  <a:cubicBezTo>
                    <a:pt x="39" y="948"/>
                    <a:pt x="62" y="971"/>
                    <a:pt x="95" y="986"/>
                  </a:cubicBezTo>
                  <a:cubicBezTo>
                    <a:pt x="109" y="992"/>
                    <a:pt x="126" y="995"/>
                    <a:pt x="147" y="995"/>
                  </a:cubicBezTo>
                  <a:cubicBezTo>
                    <a:pt x="148" y="995"/>
                    <a:pt x="148" y="995"/>
                    <a:pt x="148" y="995"/>
                  </a:cubicBezTo>
                  <a:cubicBezTo>
                    <a:pt x="244" y="995"/>
                    <a:pt x="405" y="915"/>
                    <a:pt x="460" y="736"/>
                  </a:cubicBezTo>
                  <a:cubicBezTo>
                    <a:pt x="490" y="640"/>
                    <a:pt x="505" y="526"/>
                    <a:pt x="505" y="399"/>
                  </a:cubicBezTo>
                  <a:cubicBezTo>
                    <a:pt x="505" y="240"/>
                    <a:pt x="482" y="102"/>
                    <a:pt x="472" y="50"/>
                  </a:cubicBezTo>
                  <a:cubicBezTo>
                    <a:pt x="468" y="31"/>
                    <a:pt x="466" y="20"/>
                    <a:pt x="466" y="20"/>
                  </a:cubicBezTo>
                  <a:cubicBezTo>
                    <a:pt x="464" y="11"/>
                    <a:pt x="459" y="0"/>
                    <a:pt x="45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D53FFBAB-A7AC-49C7-A1DC-F4B7C4DF9CAB}"/>
                </a:ext>
              </a:extLst>
            </p:cNvPr>
            <p:cNvSpPr>
              <a:spLocks/>
            </p:cNvSpPr>
            <p:nvPr/>
          </p:nvSpPr>
          <p:spPr bwMode="auto">
            <a:xfrm rot="1067620">
              <a:off x="10815109" y="-1348313"/>
              <a:ext cx="1209678" cy="2385122"/>
            </a:xfrm>
            <a:custGeom>
              <a:avLst/>
              <a:gdLst>
                <a:gd name="T0" fmla="*/ 451 w 505"/>
                <a:gd name="T1" fmla="*/ 0 h 995"/>
                <a:gd name="T2" fmla="*/ 439 w 505"/>
                <a:gd name="T3" fmla="*/ 5 h 995"/>
                <a:gd name="T4" fmla="*/ 427 w 505"/>
                <a:gd name="T5" fmla="*/ 15 h 995"/>
                <a:gd name="T6" fmla="*/ 392 w 505"/>
                <a:gd name="T7" fmla="*/ 46 h 995"/>
                <a:gd name="T8" fmla="*/ 277 w 505"/>
                <a:gd name="T9" fmla="*/ 159 h 995"/>
                <a:gd name="T10" fmla="*/ 43 w 505"/>
                <a:gd name="T11" fmla="*/ 548 h 995"/>
                <a:gd name="T12" fmla="*/ 0 w 505"/>
                <a:gd name="T13" fmla="*/ 790 h 995"/>
                <a:gd name="T14" fmla="*/ 24 w 505"/>
                <a:gd name="T15" fmla="*/ 915 h 995"/>
                <a:gd name="T16" fmla="*/ 95 w 505"/>
                <a:gd name="T17" fmla="*/ 986 h 995"/>
                <a:gd name="T18" fmla="*/ 147 w 505"/>
                <a:gd name="T19" fmla="*/ 995 h 995"/>
                <a:gd name="T20" fmla="*/ 148 w 505"/>
                <a:gd name="T21" fmla="*/ 995 h 995"/>
                <a:gd name="T22" fmla="*/ 460 w 505"/>
                <a:gd name="T23" fmla="*/ 736 h 995"/>
                <a:gd name="T24" fmla="*/ 505 w 505"/>
                <a:gd name="T25" fmla="*/ 399 h 995"/>
                <a:gd name="T26" fmla="*/ 472 w 505"/>
                <a:gd name="T27" fmla="*/ 50 h 995"/>
                <a:gd name="T28" fmla="*/ 466 w 505"/>
                <a:gd name="T29" fmla="*/ 20 h 995"/>
                <a:gd name="T30" fmla="*/ 451 w 505"/>
                <a:gd name="T31" fmla="*/ 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5" h="995">
                  <a:moveTo>
                    <a:pt x="451" y="0"/>
                  </a:moveTo>
                  <a:cubicBezTo>
                    <a:pt x="447" y="0"/>
                    <a:pt x="443" y="2"/>
                    <a:pt x="439" y="5"/>
                  </a:cubicBezTo>
                  <a:cubicBezTo>
                    <a:pt x="439" y="5"/>
                    <a:pt x="435" y="8"/>
                    <a:pt x="427" y="15"/>
                  </a:cubicBezTo>
                  <a:cubicBezTo>
                    <a:pt x="419" y="22"/>
                    <a:pt x="407" y="32"/>
                    <a:pt x="392" y="46"/>
                  </a:cubicBezTo>
                  <a:cubicBezTo>
                    <a:pt x="370" y="64"/>
                    <a:pt x="327" y="104"/>
                    <a:pt x="277" y="159"/>
                  </a:cubicBezTo>
                  <a:cubicBezTo>
                    <a:pt x="198" y="247"/>
                    <a:pt x="93" y="387"/>
                    <a:pt x="43" y="548"/>
                  </a:cubicBezTo>
                  <a:cubicBezTo>
                    <a:pt x="14" y="642"/>
                    <a:pt x="0" y="723"/>
                    <a:pt x="0" y="790"/>
                  </a:cubicBezTo>
                  <a:cubicBezTo>
                    <a:pt x="0" y="840"/>
                    <a:pt x="8" y="882"/>
                    <a:pt x="24" y="915"/>
                  </a:cubicBezTo>
                  <a:cubicBezTo>
                    <a:pt x="39" y="948"/>
                    <a:pt x="62" y="971"/>
                    <a:pt x="95" y="986"/>
                  </a:cubicBezTo>
                  <a:cubicBezTo>
                    <a:pt x="109" y="992"/>
                    <a:pt x="126" y="995"/>
                    <a:pt x="147" y="995"/>
                  </a:cubicBezTo>
                  <a:cubicBezTo>
                    <a:pt x="148" y="995"/>
                    <a:pt x="148" y="995"/>
                    <a:pt x="148" y="995"/>
                  </a:cubicBezTo>
                  <a:cubicBezTo>
                    <a:pt x="244" y="995"/>
                    <a:pt x="405" y="915"/>
                    <a:pt x="460" y="736"/>
                  </a:cubicBezTo>
                  <a:cubicBezTo>
                    <a:pt x="490" y="640"/>
                    <a:pt x="505" y="526"/>
                    <a:pt x="505" y="399"/>
                  </a:cubicBezTo>
                  <a:cubicBezTo>
                    <a:pt x="505" y="240"/>
                    <a:pt x="482" y="102"/>
                    <a:pt x="472" y="50"/>
                  </a:cubicBezTo>
                  <a:cubicBezTo>
                    <a:pt x="468" y="31"/>
                    <a:pt x="466" y="20"/>
                    <a:pt x="466" y="20"/>
                  </a:cubicBezTo>
                  <a:cubicBezTo>
                    <a:pt x="464" y="11"/>
                    <a:pt x="459" y="0"/>
                    <a:pt x="45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57" name="Group 15">
            <a:extLst>
              <a:ext uri="{FF2B5EF4-FFF2-40B4-BE49-F238E27FC236}">
                <a16:creationId xmlns:a16="http://schemas.microsoft.com/office/drawing/2014/main" id="{2CC6FD60-1271-4F92-9CF7-D908B89A68A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970445" y="453056"/>
            <a:ext cx="648910" cy="648910"/>
            <a:chOff x="3023" y="1344"/>
            <a:chExt cx="1634" cy="1634"/>
          </a:xfrm>
        </p:grpSpPr>
        <p:sp>
          <p:nvSpPr>
            <p:cNvPr id="58" name="Freeform 16">
              <a:extLst>
                <a:ext uri="{FF2B5EF4-FFF2-40B4-BE49-F238E27FC236}">
                  <a16:creationId xmlns:a16="http://schemas.microsoft.com/office/drawing/2014/main" id="{A8B9E6A7-3A11-459A-ADAC-A57558A81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" y="1344"/>
              <a:ext cx="1634" cy="1634"/>
            </a:xfrm>
            <a:custGeom>
              <a:avLst/>
              <a:gdLst>
                <a:gd name="T0" fmla="*/ 852 w 862"/>
                <a:gd name="T1" fmla="*/ 338 h 862"/>
                <a:gd name="T2" fmla="*/ 431 w 862"/>
                <a:gd name="T3" fmla="*/ 0 h 862"/>
                <a:gd name="T4" fmla="*/ 0 w 862"/>
                <a:gd name="T5" fmla="*/ 431 h 862"/>
                <a:gd name="T6" fmla="*/ 181 w 862"/>
                <a:gd name="T7" fmla="*/ 782 h 862"/>
                <a:gd name="T8" fmla="*/ 386 w 862"/>
                <a:gd name="T9" fmla="*/ 860 h 862"/>
                <a:gd name="T10" fmla="*/ 431 w 862"/>
                <a:gd name="T11" fmla="*/ 862 h 862"/>
                <a:gd name="T12" fmla="*/ 604 w 862"/>
                <a:gd name="T13" fmla="*/ 826 h 862"/>
                <a:gd name="T14" fmla="*/ 835 w 862"/>
                <a:gd name="T15" fmla="*/ 582 h 862"/>
                <a:gd name="T16" fmla="*/ 858 w 862"/>
                <a:gd name="T17" fmla="*/ 491 h 862"/>
                <a:gd name="T18" fmla="*/ 862 w 862"/>
                <a:gd name="T19" fmla="*/ 431 h 862"/>
                <a:gd name="T20" fmla="*/ 852 w 862"/>
                <a:gd name="T21" fmla="*/ 338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2" h="862">
                  <a:moveTo>
                    <a:pt x="852" y="338"/>
                  </a:moveTo>
                  <a:cubicBezTo>
                    <a:pt x="809" y="145"/>
                    <a:pt x="637" y="0"/>
                    <a:pt x="431" y="0"/>
                  </a:cubicBezTo>
                  <a:cubicBezTo>
                    <a:pt x="193" y="0"/>
                    <a:pt x="0" y="193"/>
                    <a:pt x="0" y="431"/>
                  </a:cubicBezTo>
                  <a:cubicBezTo>
                    <a:pt x="0" y="576"/>
                    <a:pt x="72" y="704"/>
                    <a:pt x="181" y="782"/>
                  </a:cubicBezTo>
                  <a:cubicBezTo>
                    <a:pt x="240" y="824"/>
                    <a:pt x="310" y="852"/>
                    <a:pt x="386" y="860"/>
                  </a:cubicBezTo>
                  <a:cubicBezTo>
                    <a:pt x="401" y="861"/>
                    <a:pt x="416" y="862"/>
                    <a:pt x="431" y="862"/>
                  </a:cubicBezTo>
                  <a:cubicBezTo>
                    <a:pt x="492" y="862"/>
                    <a:pt x="551" y="849"/>
                    <a:pt x="604" y="826"/>
                  </a:cubicBezTo>
                  <a:cubicBezTo>
                    <a:pt x="710" y="779"/>
                    <a:pt x="794" y="691"/>
                    <a:pt x="835" y="582"/>
                  </a:cubicBezTo>
                  <a:cubicBezTo>
                    <a:pt x="846" y="553"/>
                    <a:pt x="853" y="523"/>
                    <a:pt x="858" y="491"/>
                  </a:cubicBezTo>
                  <a:cubicBezTo>
                    <a:pt x="860" y="472"/>
                    <a:pt x="862" y="451"/>
                    <a:pt x="862" y="431"/>
                  </a:cubicBezTo>
                  <a:cubicBezTo>
                    <a:pt x="862" y="399"/>
                    <a:pt x="858" y="368"/>
                    <a:pt x="852" y="33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7">
              <a:extLst>
                <a:ext uri="{FF2B5EF4-FFF2-40B4-BE49-F238E27FC236}">
                  <a16:creationId xmlns:a16="http://schemas.microsoft.com/office/drawing/2014/main" id="{6F9EE9F9-ECA8-4237-A006-609D9C52B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561"/>
              <a:ext cx="522" cy="413"/>
            </a:xfrm>
            <a:custGeom>
              <a:avLst/>
              <a:gdLst>
                <a:gd name="T0" fmla="*/ 13 w 275"/>
                <a:gd name="T1" fmla="*/ 0 h 218"/>
                <a:gd name="T2" fmla="*/ 1 w 275"/>
                <a:gd name="T3" fmla="*/ 5 h 218"/>
                <a:gd name="T4" fmla="*/ 1 w 275"/>
                <a:gd name="T5" fmla="*/ 15 h 218"/>
                <a:gd name="T6" fmla="*/ 4 w 275"/>
                <a:gd name="T7" fmla="*/ 27 h 218"/>
                <a:gd name="T8" fmla="*/ 15 w 275"/>
                <a:gd name="T9" fmla="*/ 62 h 218"/>
                <a:gd name="T10" fmla="*/ 42 w 275"/>
                <a:gd name="T11" fmla="*/ 140 h 218"/>
                <a:gd name="T12" fmla="*/ 247 w 275"/>
                <a:gd name="T13" fmla="*/ 218 h 218"/>
                <a:gd name="T14" fmla="*/ 247 w 275"/>
                <a:gd name="T15" fmla="*/ 217 h 218"/>
                <a:gd name="T16" fmla="*/ 246 w 275"/>
                <a:gd name="T17" fmla="*/ 197 h 218"/>
                <a:gd name="T18" fmla="*/ 246 w 275"/>
                <a:gd name="T19" fmla="*/ 197 h 218"/>
                <a:gd name="T20" fmla="*/ 258 w 275"/>
                <a:gd name="T21" fmla="*/ 127 h 218"/>
                <a:gd name="T22" fmla="*/ 275 w 275"/>
                <a:gd name="T23" fmla="*/ 83 h 218"/>
                <a:gd name="T24" fmla="*/ 44 w 275"/>
                <a:gd name="T25" fmla="*/ 6 h 218"/>
                <a:gd name="T26" fmla="*/ 20 w 275"/>
                <a:gd name="T27" fmla="*/ 1 h 218"/>
                <a:gd name="T28" fmla="*/ 13 w 275"/>
                <a:gd name="T2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5" h="218">
                  <a:moveTo>
                    <a:pt x="13" y="0"/>
                  </a:moveTo>
                  <a:cubicBezTo>
                    <a:pt x="8" y="0"/>
                    <a:pt x="3" y="1"/>
                    <a:pt x="1" y="5"/>
                  </a:cubicBezTo>
                  <a:cubicBezTo>
                    <a:pt x="0" y="8"/>
                    <a:pt x="0" y="12"/>
                    <a:pt x="1" y="15"/>
                  </a:cubicBezTo>
                  <a:cubicBezTo>
                    <a:pt x="1" y="15"/>
                    <a:pt x="2" y="19"/>
                    <a:pt x="4" y="27"/>
                  </a:cubicBezTo>
                  <a:cubicBezTo>
                    <a:pt x="7" y="35"/>
                    <a:pt x="10" y="47"/>
                    <a:pt x="15" y="62"/>
                  </a:cubicBezTo>
                  <a:cubicBezTo>
                    <a:pt x="19" y="78"/>
                    <a:pt x="28" y="105"/>
                    <a:pt x="42" y="140"/>
                  </a:cubicBezTo>
                  <a:cubicBezTo>
                    <a:pt x="101" y="182"/>
                    <a:pt x="171" y="210"/>
                    <a:pt x="247" y="218"/>
                  </a:cubicBezTo>
                  <a:cubicBezTo>
                    <a:pt x="247" y="217"/>
                    <a:pt x="247" y="217"/>
                    <a:pt x="247" y="217"/>
                  </a:cubicBezTo>
                  <a:cubicBezTo>
                    <a:pt x="246" y="211"/>
                    <a:pt x="246" y="204"/>
                    <a:pt x="246" y="197"/>
                  </a:cubicBezTo>
                  <a:cubicBezTo>
                    <a:pt x="246" y="197"/>
                    <a:pt x="246" y="197"/>
                    <a:pt x="246" y="197"/>
                  </a:cubicBezTo>
                  <a:cubicBezTo>
                    <a:pt x="246" y="176"/>
                    <a:pt x="250" y="153"/>
                    <a:pt x="258" y="127"/>
                  </a:cubicBezTo>
                  <a:cubicBezTo>
                    <a:pt x="263" y="113"/>
                    <a:pt x="268" y="98"/>
                    <a:pt x="275" y="83"/>
                  </a:cubicBezTo>
                  <a:cubicBezTo>
                    <a:pt x="173" y="39"/>
                    <a:pt x="81" y="15"/>
                    <a:pt x="44" y="6"/>
                  </a:cubicBezTo>
                  <a:cubicBezTo>
                    <a:pt x="29" y="3"/>
                    <a:pt x="20" y="1"/>
                    <a:pt x="20" y="1"/>
                  </a:cubicBezTo>
                  <a:cubicBezTo>
                    <a:pt x="18" y="0"/>
                    <a:pt x="15" y="0"/>
                    <a:pt x="13" y="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18">
              <a:extLst>
                <a:ext uri="{FF2B5EF4-FFF2-40B4-BE49-F238E27FC236}">
                  <a16:creationId xmlns:a16="http://schemas.microsoft.com/office/drawing/2014/main" id="{89E8591D-BD97-41BF-945D-D5916359F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8" y="1985"/>
              <a:ext cx="849" cy="925"/>
            </a:xfrm>
            <a:custGeom>
              <a:avLst/>
              <a:gdLst>
                <a:gd name="T0" fmla="*/ 438 w 448"/>
                <a:gd name="T1" fmla="*/ 0 h 488"/>
                <a:gd name="T2" fmla="*/ 411 w 448"/>
                <a:gd name="T3" fmla="*/ 11 h 488"/>
                <a:gd name="T4" fmla="*/ 309 w 448"/>
                <a:gd name="T5" fmla="*/ 63 h 488"/>
                <a:gd name="T6" fmla="*/ 65 w 448"/>
                <a:gd name="T7" fmla="*/ 276 h 488"/>
                <a:gd name="T8" fmla="*/ 0 w 448"/>
                <a:gd name="T9" fmla="*/ 387 h 488"/>
                <a:gd name="T10" fmla="*/ 30 w 448"/>
                <a:gd name="T11" fmla="*/ 399 h 488"/>
                <a:gd name="T12" fmla="*/ 190 w 448"/>
                <a:gd name="T13" fmla="*/ 488 h 488"/>
                <a:gd name="T14" fmla="*/ 190 w 448"/>
                <a:gd name="T15" fmla="*/ 488 h 488"/>
                <a:gd name="T16" fmla="*/ 190 w 448"/>
                <a:gd name="T17" fmla="*/ 488 h 488"/>
                <a:gd name="T18" fmla="*/ 421 w 448"/>
                <a:gd name="T19" fmla="*/ 244 h 488"/>
                <a:gd name="T20" fmla="*/ 444 w 448"/>
                <a:gd name="T21" fmla="*/ 153 h 488"/>
                <a:gd name="T22" fmla="*/ 448 w 448"/>
                <a:gd name="T23" fmla="*/ 93 h 488"/>
                <a:gd name="T24" fmla="*/ 438 w 448"/>
                <a:gd name="T25" fmla="*/ 0 h 488"/>
                <a:gd name="T26" fmla="*/ 438 w 448"/>
                <a:gd name="T27" fmla="*/ 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8" h="488">
                  <a:moveTo>
                    <a:pt x="438" y="0"/>
                  </a:moveTo>
                  <a:cubicBezTo>
                    <a:pt x="431" y="2"/>
                    <a:pt x="422" y="6"/>
                    <a:pt x="411" y="11"/>
                  </a:cubicBezTo>
                  <a:cubicBezTo>
                    <a:pt x="392" y="19"/>
                    <a:pt x="355" y="37"/>
                    <a:pt x="309" y="63"/>
                  </a:cubicBezTo>
                  <a:cubicBezTo>
                    <a:pt x="236" y="106"/>
                    <a:pt x="134" y="178"/>
                    <a:pt x="65" y="276"/>
                  </a:cubicBezTo>
                  <a:cubicBezTo>
                    <a:pt x="37" y="316"/>
                    <a:pt x="16" y="353"/>
                    <a:pt x="0" y="387"/>
                  </a:cubicBezTo>
                  <a:cubicBezTo>
                    <a:pt x="10" y="391"/>
                    <a:pt x="20" y="395"/>
                    <a:pt x="30" y="399"/>
                  </a:cubicBezTo>
                  <a:cubicBezTo>
                    <a:pt x="90" y="426"/>
                    <a:pt x="143" y="456"/>
                    <a:pt x="190" y="488"/>
                  </a:cubicBezTo>
                  <a:cubicBezTo>
                    <a:pt x="190" y="488"/>
                    <a:pt x="190" y="488"/>
                    <a:pt x="190" y="488"/>
                  </a:cubicBezTo>
                  <a:cubicBezTo>
                    <a:pt x="190" y="488"/>
                    <a:pt x="190" y="488"/>
                    <a:pt x="190" y="488"/>
                  </a:cubicBezTo>
                  <a:cubicBezTo>
                    <a:pt x="296" y="441"/>
                    <a:pt x="380" y="353"/>
                    <a:pt x="421" y="244"/>
                  </a:cubicBezTo>
                  <a:cubicBezTo>
                    <a:pt x="430" y="212"/>
                    <a:pt x="438" y="181"/>
                    <a:pt x="444" y="153"/>
                  </a:cubicBezTo>
                  <a:cubicBezTo>
                    <a:pt x="446" y="134"/>
                    <a:pt x="448" y="113"/>
                    <a:pt x="448" y="93"/>
                  </a:cubicBezTo>
                  <a:cubicBezTo>
                    <a:pt x="448" y="61"/>
                    <a:pt x="444" y="30"/>
                    <a:pt x="438" y="0"/>
                  </a:cubicBezTo>
                  <a:cubicBezTo>
                    <a:pt x="438" y="0"/>
                    <a:pt x="438" y="0"/>
                    <a:pt x="438" y="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19">
              <a:extLst>
                <a:ext uri="{FF2B5EF4-FFF2-40B4-BE49-F238E27FC236}">
                  <a16:creationId xmlns:a16="http://schemas.microsoft.com/office/drawing/2014/main" id="{1D991425-9A1B-4853-BAAD-6C0CA1565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2718"/>
              <a:ext cx="415" cy="260"/>
            </a:xfrm>
            <a:custGeom>
              <a:avLst/>
              <a:gdLst>
                <a:gd name="T0" fmla="*/ 29 w 219"/>
                <a:gd name="T1" fmla="*/ 0 h 137"/>
                <a:gd name="T2" fmla="*/ 12 w 219"/>
                <a:gd name="T3" fmla="*/ 44 h 137"/>
                <a:gd name="T4" fmla="*/ 0 w 219"/>
                <a:gd name="T5" fmla="*/ 114 h 137"/>
                <a:gd name="T6" fmla="*/ 1 w 219"/>
                <a:gd name="T7" fmla="*/ 134 h 137"/>
                <a:gd name="T8" fmla="*/ 1 w 219"/>
                <a:gd name="T9" fmla="*/ 135 h 137"/>
                <a:gd name="T10" fmla="*/ 46 w 219"/>
                <a:gd name="T11" fmla="*/ 137 h 137"/>
                <a:gd name="T12" fmla="*/ 219 w 219"/>
                <a:gd name="T13" fmla="*/ 101 h 137"/>
                <a:gd name="T14" fmla="*/ 59 w 219"/>
                <a:gd name="T15" fmla="*/ 12 h 137"/>
                <a:gd name="T16" fmla="*/ 29 w 219"/>
                <a:gd name="T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137">
                  <a:moveTo>
                    <a:pt x="29" y="0"/>
                  </a:moveTo>
                  <a:cubicBezTo>
                    <a:pt x="22" y="15"/>
                    <a:pt x="17" y="30"/>
                    <a:pt x="12" y="44"/>
                  </a:cubicBezTo>
                  <a:cubicBezTo>
                    <a:pt x="4" y="70"/>
                    <a:pt x="0" y="93"/>
                    <a:pt x="0" y="114"/>
                  </a:cubicBezTo>
                  <a:cubicBezTo>
                    <a:pt x="0" y="121"/>
                    <a:pt x="0" y="128"/>
                    <a:pt x="1" y="134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6" y="136"/>
                    <a:pt x="31" y="137"/>
                    <a:pt x="46" y="137"/>
                  </a:cubicBezTo>
                  <a:cubicBezTo>
                    <a:pt x="107" y="137"/>
                    <a:pt x="166" y="124"/>
                    <a:pt x="219" y="101"/>
                  </a:cubicBezTo>
                  <a:cubicBezTo>
                    <a:pt x="172" y="69"/>
                    <a:pt x="119" y="39"/>
                    <a:pt x="59" y="12"/>
                  </a:cubicBezTo>
                  <a:cubicBezTo>
                    <a:pt x="49" y="8"/>
                    <a:pt x="39" y="4"/>
                    <a:pt x="29" y="0"/>
                  </a:cubicBez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9937D-A797-4A74-B576-60C1722C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A290BA-C0C6-45F8-9FFD-B16F677023B3}"/>
              </a:ext>
            </a:extLst>
          </p:cNvPr>
          <p:cNvSpPr/>
          <p:nvPr userDrawn="1"/>
        </p:nvSpPr>
        <p:spPr>
          <a:xfrm>
            <a:off x="0" y="0"/>
            <a:ext cx="3581400" cy="6858000"/>
          </a:xfrm>
          <a:prstGeom prst="rect">
            <a:avLst/>
          </a:prstGeom>
          <a:solidFill>
            <a:srgbClr val="6D1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D65989-293E-4D2C-8879-25FD4C3A0FD8}"/>
              </a:ext>
            </a:extLst>
          </p:cNvPr>
          <p:cNvSpPr txBox="1"/>
          <p:nvPr userDrawn="1"/>
        </p:nvSpPr>
        <p:spPr>
          <a:xfrm>
            <a:off x="599668" y="3133535"/>
            <a:ext cx="2374048" cy="5909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80000"/>
              </a:lnSpc>
            </a:pPr>
            <a:r>
              <a:rPr lang="en-GB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Agenda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3B616AA-57FC-4FAA-8064-65327F694B10}"/>
              </a:ext>
            </a:extLst>
          </p:cNvPr>
          <p:cNvSpPr/>
          <p:nvPr userDrawn="1"/>
        </p:nvSpPr>
        <p:spPr>
          <a:xfrm>
            <a:off x="3581400" y="0"/>
            <a:ext cx="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FAE739D0-59DC-4D53-BB13-173764FCE0EF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4425556" y="72871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797E6425-1FC3-427E-B48C-71990C5D5B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63223" y="83251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1</a:t>
            </a:r>
            <a:endParaRPr lang="en-GB" dirty="0"/>
          </a:p>
        </p:txBody>
      </p:sp>
      <p:sp>
        <p:nvSpPr>
          <p:cNvPr id="84" name="Text Placeholder 62">
            <a:extLst>
              <a:ext uri="{FF2B5EF4-FFF2-40B4-BE49-F238E27FC236}">
                <a16:creationId xmlns:a16="http://schemas.microsoft.com/office/drawing/2014/main" id="{50EABB97-F686-47AF-ACFC-C56BBB7788CE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4425556" y="154345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85" name="Text Placeholder 64">
            <a:extLst>
              <a:ext uri="{FF2B5EF4-FFF2-40B4-BE49-F238E27FC236}">
                <a16:creationId xmlns:a16="http://schemas.microsoft.com/office/drawing/2014/main" id="{6E9E97E2-6513-4B48-BFBA-6997610576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63223" y="164725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2</a:t>
            </a:r>
            <a:endParaRPr lang="en-GB" dirty="0"/>
          </a:p>
        </p:txBody>
      </p:sp>
      <p:sp>
        <p:nvSpPr>
          <p:cNvPr id="86" name="Text Placeholder 62">
            <a:extLst>
              <a:ext uri="{FF2B5EF4-FFF2-40B4-BE49-F238E27FC236}">
                <a16:creationId xmlns:a16="http://schemas.microsoft.com/office/drawing/2014/main" id="{0440E411-51DA-48CF-9FAE-73B40EA2EDD7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4425556" y="235819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87" name="Text Placeholder 64">
            <a:extLst>
              <a:ext uri="{FF2B5EF4-FFF2-40B4-BE49-F238E27FC236}">
                <a16:creationId xmlns:a16="http://schemas.microsoft.com/office/drawing/2014/main" id="{FE9A8C91-C9A5-42F2-A755-5A6B1893C7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63223" y="246199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3</a:t>
            </a:r>
            <a:endParaRPr lang="en-GB" dirty="0"/>
          </a:p>
        </p:txBody>
      </p:sp>
      <p:sp>
        <p:nvSpPr>
          <p:cNvPr id="88" name="Text Placeholder 62">
            <a:extLst>
              <a:ext uri="{FF2B5EF4-FFF2-40B4-BE49-F238E27FC236}">
                <a16:creationId xmlns:a16="http://schemas.microsoft.com/office/drawing/2014/main" id="{570F21BA-FC0F-419D-B97E-940262004634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4425556" y="317293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89" name="Text Placeholder 64">
            <a:extLst>
              <a:ext uri="{FF2B5EF4-FFF2-40B4-BE49-F238E27FC236}">
                <a16:creationId xmlns:a16="http://schemas.microsoft.com/office/drawing/2014/main" id="{32BE0D7B-A15F-4B43-9284-64A5101836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263223" y="327673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4</a:t>
            </a:r>
            <a:endParaRPr lang="en-GB" dirty="0"/>
          </a:p>
        </p:txBody>
      </p:sp>
      <p:sp>
        <p:nvSpPr>
          <p:cNvPr id="90" name="Text Placeholder 62">
            <a:extLst>
              <a:ext uri="{FF2B5EF4-FFF2-40B4-BE49-F238E27FC236}">
                <a16:creationId xmlns:a16="http://schemas.microsoft.com/office/drawing/2014/main" id="{F46FBB1D-926C-4943-A441-A13CFABDFCC3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4425556" y="398767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91" name="Text Placeholder 64">
            <a:extLst>
              <a:ext uri="{FF2B5EF4-FFF2-40B4-BE49-F238E27FC236}">
                <a16:creationId xmlns:a16="http://schemas.microsoft.com/office/drawing/2014/main" id="{82622A38-ACF6-40CC-A063-B7A5A8E8B0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63223" y="409147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5</a:t>
            </a:r>
            <a:endParaRPr lang="en-GB" dirty="0"/>
          </a:p>
        </p:txBody>
      </p:sp>
      <p:sp>
        <p:nvSpPr>
          <p:cNvPr id="92" name="Text Placeholder 62">
            <a:extLst>
              <a:ext uri="{FF2B5EF4-FFF2-40B4-BE49-F238E27FC236}">
                <a16:creationId xmlns:a16="http://schemas.microsoft.com/office/drawing/2014/main" id="{FB31DE5F-3DEE-42DA-B448-4568DBD5BB9A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4425556" y="480241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93" name="Text Placeholder 64">
            <a:extLst>
              <a:ext uri="{FF2B5EF4-FFF2-40B4-BE49-F238E27FC236}">
                <a16:creationId xmlns:a16="http://schemas.microsoft.com/office/drawing/2014/main" id="{65DAB8F3-C4EB-410A-A6D4-F30B0AA50BF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263223" y="490621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6</a:t>
            </a:r>
            <a:endParaRPr lang="en-GB" dirty="0"/>
          </a:p>
        </p:txBody>
      </p:sp>
      <p:sp>
        <p:nvSpPr>
          <p:cNvPr id="94" name="Text Placeholder 62">
            <a:extLst>
              <a:ext uri="{FF2B5EF4-FFF2-40B4-BE49-F238E27FC236}">
                <a16:creationId xmlns:a16="http://schemas.microsoft.com/office/drawing/2014/main" id="{40B27771-5342-48F3-B10D-7C1072E4C1D4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4425556" y="561715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95" name="Text Placeholder 64">
            <a:extLst>
              <a:ext uri="{FF2B5EF4-FFF2-40B4-BE49-F238E27FC236}">
                <a16:creationId xmlns:a16="http://schemas.microsoft.com/office/drawing/2014/main" id="{4093FA1C-3944-439B-8CA8-174326DBCEE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263223" y="572095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7</a:t>
            </a:r>
            <a:endParaRPr lang="en-GB" dirty="0"/>
          </a:p>
        </p:txBody>
      </p:sp>
      <p:sp>
        <p:nvSpPr>
          <p:cNvPr id="125" name="Footer Placeholder 4">
            <a:extLst>
              <a:ext uri="{FF2B5EF4-FFF2-40B4-BE49-F238E27FC236}">
                <a16:creationId xmlns:a16="http://schemas.microsoft.com/office/drawing/2014/main" id="{A61C5876-D72C-4BCA-847D-EC9A2ADDC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BB0FCDE1-FF9B-42A0-85BB-F199405323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56" y="6039338"/>
            <a:ext cx="2057454" cy="59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1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B11D287-D165-4BC7-AD0A-6C1F8ACE2230}"/>
              </a:ext>
            </a:extLst>
          </p:cNvPr>
          <p:cNvSpPr/>
          <p:nvPr userDrawn="1"/>
        </p:nvSpPr>
        <p:spPr>
          <a:xfrm>
            <a:off x="0" y="0"/>
            <a:ext cx="12192000" cy="3112140"/>
          </a:xfrm>
          <a:prstGeom prst="rect">
            <a:avLst/>
          </a:prstGeom>
          <a:solidFill>
            <a:srgbClr val="6D1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B65DF1F-030D-46F3-993A-B1C1FE6042D9}"/>
              </a:ext>
            </a:extLst>
          </p:cNvPr>
          <p:cNvSpPr>
            <a:spLocks/>
          </p:cNvSpPr>
          <p:nvPr userDrawn="1"/>
        </p:nvSpPr>
        <p:spPr bwMode="auto">
          <a:xfrm>
            <a:off x="9257750" y="-1"/>
            <a:ext cx="2946950" cy="3085513"/>
          </a:xfrm>
          <a:custGeom>
            <a:avLst/>
            <a:gdLst>
              <a:gd name="connsiteX0" fmla="*/ 1715698 w 4997428"/>
              <a:gd name="connsiteY0" fmla="*/ 3352613 h 5232402"/>
              <a:gd name="connsiteX1" fmla="*/ 2156976 w 4997428"/>
              <a:gd name="connsiteY1" fmla="*/ 4593909 h 5232402"/>
              <a:gd name="connsiteX2" fmla="*/ 2675550 w 4997428"/>
              <a:gd name="connsiteY2" fmla="*/ 5232402 h 5232402"/>
              <a:gd name="connsiteX3" fmla="*/ 1556212 w 4997428"/>
              <a:gd name="connsiteY3" fmla="*/ 5232402 h 5232402"/>
              <a:gd name="connsiteX4" fmla="*/ 33267 w 4997428"/>
              <a:gd name="connsiteY4" fmla="*/ 4501998 h 5232402"/>
              <a:gd name="connsiteX5" fmla="*/ 32778 w 4997428"/>
              <a:gd name="connsiteY5" fmla="*/ 4501509 h 5232402"/>
              <a:gd name="connsiteX6" fmla="*/ 0 w 4997428"/>
              <a:gd name="connsiteY6" fmla="*/ 4392486 h 5232402"/>
              <a:gd name="connsiteX7" fmla="*/ 77786 w 4997428"/>
              <a:gd name="connsiteY7" fmla="*/ 4231641 h 5232402"/>
              <a:gd name="connsiteX8" fmla="*/ 150191 w 4997428"/>
              <a:gd name="connsiteY8" fmla="*/ 4183240 h 5232402"/>
              <a:gd name="connsiteX9" fmla="*/ 150680 w 4997428"/>
              <a:gd name="connsiteY9" fmla="*/ 4182752 h 5232402"/>
              <a:gd name="connsiteX10" fmla="*/ 151170 w 4997428"/>
              <a:gd name="connsiteY10" fmla="*/ 4182263 h 5232402"/>
              <a:gd name="connsiteX11" fmla="*/ 300382 w 4997428"/>
              <a:gd name="connsiteY11" fmla="*/ 4080573 h 5232402"/>
              <a:gd name="connsiteX12" fmla="*/ 353707 w 4997428"/>
              <a:gd name="connsiteY12" fmla="*/ 4045862 h 5232402"/>
              <a:gd name="connsiteX13" fmla="*/ 1076776 w 4997428"/>
              <a:gd name="connsiteY13" fmla="*/ 3635682 h 5232402"/>
              <a:gd name="connsiteX14" fmla="*/ 1715698 w 4997428"/>
              <a:gd name="connsiteY14" fmla="*/ 3352613 h 5232402"/>
              <a:gd name="connsiteX15" fmla="*/ 863321 w 4997428"/>
              <a:gd name="connsiteY15" fmla="*/ 2153521 h 5232402"/>
              <a:gd name="connsiteX16" fmla="*/ 947042 w 4997428"/>
              <a:gd name="connsiteY16" fmla="*/ 2154010 h 5232402"/>
              <a:gd name="connsiteX17" fmla="*/ 1593308 w 4997428"/>
              <a:gd name="connsiteY17" fmla="*/ 2189739 h 5232402"/>
              <a:gd name="connsiteX18" fmla="*/ 1677518 w 4997428"/>
              <a:gd name="connsiteY18" fmla="*/ 3136317 h 5232402"/>
              <a:gd name="connsiteX19" fmla="*/ 974949 w 4997428"/>
              <a:gd name="connsiteY19" fmla="*/ 3444665 h 5232402"/>
              <a:gd name="connsiteX20" fmla="*/ 428560 w 4997428"/>
              <a:gd name="connsiteY20" fmla="*/ 2363980 h 5232402"/>
              <a:gd name="connsiteX21" fmla="*/ 460384 w 4997428"/>
              <a:gd name="connsiteY21" fmla="*/ 2250430 h 5232402"/>
              <a:gd name="connsiteX22" fmla="*/ 616075 w 4997428"/>
              <a:gd name="connsiteY22" fmla="*/ 2157926 h 5232402"/>
              <a:gd name="connsiteX23" fmla="*/ 863321 w 4997428"/>
              <a:gd name="connsiteY23" fmla="*/ 2153521 h 5232402"/>
              <a:gd name="connsiteX24" fmla="*/ 3345492 w 4997428"/>
              <a:gd name="connsiteY24" fmla="*/ 1662983 h 5232402"/>
              <a:gd name="connsiteX25" fmla="*/ 3391977 w 4997428"/>
              <a:gd name="connsiteY25" fmla="*/ 1682541 h 5232402"/>
              <a:gd name="connsiteX26" fmla="*/ 3439930 w 4997428"/>
              <a:gd name="connsiteY26" fmla="*/ 1722147 h 5232402"/>
              <a:gd name="connsiteX27" fmla="*/ 3577428 w 4997428"/>
              <a:gd name="connsiteY27" fmla="*/ 1839987 h 5232402"/>
              <a:gd name="connsiteX28" fmla="*/ 4022218 w 4997428"/>
              <a:gd name="connsiteY28" fmla="*/ 2282497 h 5232402"/>
              <a:gd name="connsiteX29" fmla="*/ 4935285 w 4997428"/>
              <a:gd name="connsiteY29" fmla="*/ 3795833 h 5232402"/>
              <a:gd name="connsiteX30" fmla="*/ 4997428 w 4997428"/>
              <a:gd name="connsiteY30" fmla="*/ 4005598 h 5232402"/>
              <a:gd name="connsiteX31" fmla="*/ 4997428 w 4997428"/>
              <a:gd name="connsiteY31" fmla="*/ 5232402 h 5232402"/>
              <a:gd name="connsiteX32" fmla="*/ 3778538 w 4997428"/>
              <a:gd name="connsiteY32" fmla="*/ 5232402 h 5232402"/>
              <a:gd name="connsiteX33" fmla="*/ 3309772 w 4997428"/>
              <a:gd name="connsiteY33" fmla="*/ 4529764 h 5232402"/>
              <a:gd name="connsiteX34" fmla="*/ 3134596 w 4997428"/>
              <a:gd name="connsiteY34" fmla="*/ 3215925 h 5232402"/>
              <a:gd name="connsiteX35" fmla="*/ 3263287 w 4997428"/>
              <a:gd name="connsiteY35" fmla="*/ 1857590 h 5232402"/>
              <a:gd name="connsiteX36" fmla="*/ 3286774 w 4997428"/>
              <a:gd name="connsiteY36" fmla="*/ 1742195 h 5232402"/>
              <a:gd name="connsiteX37" fmla="*/ 3345492 w 4997428"/>
              <a:gd name="connsiteY37" fmla="*/ 1662983 h 5232402"/>
              <a:gd name="connsiteX38" fmla="*/ 1985716 w 4997428"/>
              <a:gd name="connsiteY38" fmla="*/ 829675 h 5232402"/>
              <a:gd name="connsiteX39" fmla="*/ 2042469 w 4997428"/>
              <a:gd name="connsiteY39" fmla="*/ 842388 h 5232402"/>
              <a:gd name="connsiteX40" fmla="*/ 2043448 w 4997428"/>
              <a:gd name="connsiteY40" fmla="*/ 842877 h 5232402"/>
              <a:gd name="connsiteX41" fmla="*/ 2043937 w 4997428"/>
              <a:gd name="connsiteY41" fmla="*/ 842877 h 5232402"/>
              <a:gd name="connsiteX42" fmla="*/ 2127599 w 4997428"/>
              <a:gd name="connsiteY42" fmla="*/ 878572 h 5232402"/>
              <a:gd name="connsiteX43" fmla="*/ 2337487 w 4997428"/>
              <a:gd name="connsiteY43" fmla="*/ 973433 h 5232402"/>
              <a:gd name="connsiteX44" fmla="*/ 2367820 w 4997428"/>
              <a:gd name="connsiteY44" fmla="*/ 987614 h 5232402"/>
              <a:gd name="connsiteX45" fmla="*/ 3151109 w 4997428"/>
              <a:gd name="connsiteY45" fmla="*/ 1421823 h 5232402"/>
              <a:gd name="connsiteX46" fmla="*/ 3235749 w 4997428"/>
              <a:gd name="connsiteY46" fmla="*/ 1474632 h 5232402"/>
              <a:gd name="connsiteX47" fmla="*/ 3077722 w 4997428"/>
              <a:gd name="connsiteY47" fmla="*/ 1695160 h 5232402"/>
              <a:gd name="connsiteX48" fmla="*/ 3075765 w 4997428"/>
              <a:gd name="connsiteY48" fmla="*/ 1705428 h 5232402"/>
              <a:gd name="connsiteX49" fmla="*/ 2920183 w 4997428"/>
              <a:gd name="connsiteY49" fmla="*/ 3215871 h 5232402"/>
              <a:gd name="connsiteX50" fmla="*/ 3104141 w 4997428"/>
              <a:gd name="connsiteY50" fmla="*/ 4592334 h 5232402"/>
              <a:gd name="connsiteX51" fmla="*/ 3470100 w 4997428"/>
              <a:gd name="connsiteY51" fmla="*/ 5232402 h 5232402"/>
              <a:gd name="connsiteX52" fmla="*/ 3038092 w 4997428"/>
              <a:gd name="connsiteY52" fmla="*/ 5232402 h 5232402"/>
              <a:gd name="connsiteX53" fmla="*/ 2341890 w 4997428"/>
              <a:gd name="connsiteY53" fmla="*/ 4487205 h 5232402"/>
              <a:gd name="connsiteX54" fmla="*/ 1804694 w 4997428"/>
              <a:gd name="connsiteY54" fmla="*/ 1983166 h 5232402"/>
              <a:gd name="connsiteX55" fmla="*/ 1838941 w 4997428"/>
              <a:gd name="connsiteY55" fmla="*/ 1229656 h 5232402"/>
              <a:gd name="connsiteX56" fmla="*/ 1870743 w 4997428"/>
              <a:gd name="connsiteY56" fmla="*/ 939205 h 5232402"/>
              <a:gd name="connsiteX57" fmla="*/ 1985716 w 4997428"/>
              <a:gd name="connsiteY57" fmla="*/ 829675 h 5232402"/>
              <a:gd name="connsiteX58" fmla="*/ 3454840 w 4997428"/>
              <a:gd name="connsiteY58" fmla="*/ 225284 h 5232402"/>
              <a:gd name="connsiteX59" fmla="*/ 3475877 w 4997428"/>
              <a:gd name="connsiteY59" fmla="*/ 226752 h 5232402"/>
              <a:gd name="connsiteX60" fmla="*/ 3476366 w 4997428"/>
              <a:gd name="connsiteY60" fmla="*/ 227241 h 5232402"/>
              <a:gd name="connsiteX61" fmla="*/ 3477345 w 4997428"/>
              <a:gd name="connsiteY61" fmla="*/ 227241 h 5232402"/>
              <a:gd name="connsiteX62" fmla="*/ 3527736 w 4997428"/>
              <a:gd name="connsiteY62" fmla="*/ 247791 h 5232402"/>
              <a:gd name="connsiteX63" fmla="*/ 3528226 w 4997428"/>
              <a:gd name="connsiteY63" fmla="*/ 248280 h 5232402"/>
              <a:gd name="connsiteX64" fmla="*/ 3529204 w 4997428"/>
              <a:gd name="connsiteY64" fmla="*/ 248769 h 5232402"/>
              <a:gd name="connsiteX65" fmla="*/ 3826172 w 4997428"/>
              <a:gd name="connsiteY65" fmla="*/ 449371 h 5232402"/>
              <a:gd name="connsiteX66" fmla="*/ 4276762 w 4997428"/>
              <a:gd name="connsiteY66" fmla="*/ 798712 h 5232402"/>
              <a:gd name="connsiteX67" fmla="*/ 3902494 w 4997428"/>
              <a:gd name="connsiteY67" fmla="*/ 1684785 h 5232402"/>
              <a:gd name="connsiteX68" fmla="*/ 3130963 w 4997428"/>
              <a:gd name="connsiteY68" fmla="*/ 1155881 h 5232402"/>
              <a:gd name="connsiteX69" fmla="*/ 3342314 w 4997428"/>
              <a:gd name="connsiteY69" fmla="*/ 323139 h 5232402"/>
              <a:gd name="connsiteX70" fmla="*/ 3345250 w 4997428"/>
              <a:gd name="connsiteY70" fmla="*/ 314332 h 5232402"/>
              <a:gd name="connsiteX71" fmla="*/ 3454840 w 4997428"/>
              <a:gd name="connsiteY71" fmla="*/ 225284 h 5232402"/>
              <a:gd name="connsiteX72" fmla="*/ 4997428 w 4997428"/>
              <a:gd name="connsiteY72" fmla="*/ 0 h 5232402"/>
              <a:gd name="connsiteX73" fmla="*/ 4996450 w 4997428"/>
              <a:gd name="connsiteY73" fmla="*/ 3311432 h 5232402"/>
              <a:gd name="connsiteX74" fmla="*/ 4030887 w 4997428"/>
              <a:gd name="connsiteY74" fmla="*/ 1977273 h 5232402"/>
              <a:gd name="connsiteX75" fmla="*/ 4879116 w 4997428"/>
              <a:gd name="connsiteY75" fmla="*/ 134003 h 5232402"/>
              <a:gd name="connsiteX76" fmla="*/ 4930450 w 4997428"/>
              <a:gd name="connsiteY76" fmla="*/ 52819 h 5232402"/>
              <a:gd name="connsiteX77" fmla="*/ 4997428 w 4997428"/>
              <a:gd name="connsiteY77" fmla="*/ 0 h 5232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997428" h="5232402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304231" y="4852533"/>
                  <a:pt x="2477905" y="5065201"/>
                  <a:pt x="2675550" y="5232402"/>
                </a:cubicBezTo>
                <a:cubicBezTo>
                  <a:pt x="2675550" y="5232402"/>
                  <a:pt x="2675550" y="5232402"/>
                  <a:pt x="1556212" y="5232402"/>
                </a:cubicBezTo>
                <a:cubicBezTo>
                  <a:pt x="445191" y="4978667"/>
                  <a:pt x="81700" y="456359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cubicBezTo>
                  <a:pt x="4997428" y="4005598"/>
                  <a:pt x="4997428" y="4005598"/>
                  <a:pt x="4997428" y="5232402"/>
                </a:cubicBezTo>
                <a:cubicBezTo>
                  <a:pt x="4997428" y="5232402"/>
                  <a:pt x="4997428" y="5232402"/>
                  <a:pt x="3778538" y="5232402"/>
                </a:cubicBezTo>
                <a:cubicBezTo>
                  <a:pt x="3580364" y="5068600"/>
                  <a:pt x="3405189" y="4836343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91228" y="4868116"/>
                  <a:pt x="3328218" y="5076419"/>
                  <a:pt x="3470100" y="5232402"/>
                </a:cubicBezTo>
                <a:cubicBezTo>
                  <a:pt x="3470100" y="5232402"/>
                  <a:pt x="3470100" y="5232402"/>
                  <a:pt x="3038092" y="5232402"/>
                </a:cubicBezTo>
                <a:cubicBezTo>
                  <a:pt x="2771451" y="5072997"/>
                  <a:pt x="2534165" y="4821663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noFill/>
          <a:ln>
            <a:solidFill>
              <a:schemeClr val="bg1">
                <a:alpha val="8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BA48F4-1AFA-43EE-B631-A50D560EF80E}"/>
              </a:ext>
            </a:extLst>
          </p:cNvPr>
          <p:cNvSpPr/>
          <p:nvPr userDrawn="1"/>
        </p:nvSpPr>
        <p:spPr>
          <a:xfrm>
            <a:off x="0" y="3029267"/>
            <a:ext cx="1219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175EE-CBAD-40B8-B774-293E97D26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E757-02F2-4120-86A6-75C9045828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3276" y="2596332"/>
            <a:ext cx="7016892" cy="387798"/>
          </a:xfrm>
        </p:spPr>
        <p:txBody>
          <a:bodyPr wrap="square" anchor="b" anchorCtr="0">
            <a:spAutoFit/>
          </a:bodyPr>
          <a:lstStyle>
            <a:lvl1pPr algn="l">
              <a:spcAft>
                <a:spcPts val="1600"/>
              </a:spcAft>
              <a:defRPr sz="2800" b="0">
                <a:solidFill>
                  <a:schemeClr val="bg1"/>
                </a:solidFill>
              </a:defRPr>
            </a:lvl1pPr>
            <a:lvl2pPr>
              <a:lnSpc>
                <a:spcPct val="80000"/>
              </a:lnSpc>
              <a:spcAft>
                <a:spcPts val="0"/>
              </a:spcAft>
              <a:defRPr sz="4800" b="1">
                <a:solidFill>
                  <a:schemeClr val="bg1"/>
                </a:solidFill>
                <a:latin typeface="Georgia" panose="02040502050405020303" pitchFamily="18" charset="0"/>
              </a:defRPr>
            </a:lvl2pPr>
          </a:lstStyle>
          <a:p>
            <a:pPr lvl="0"/>
            <a:r>
              <a:rPr lang="en-US" dirty="0"/>
              <a:t>First level (Section number)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C9E0324-080F-431B-9D88-038F3A5F17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275" y="3420798"/>
            <a:ext cx="11010859" cy="66479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>
                <a:latin typeface="Georgia" panose="02040502050405020303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Divider title goes here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095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A)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2F4CDCB-E2CD-4FFF-BD24-9F21EAD694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2">
              <a:alpha val="50000"/>
            </a:schemeClr>
          </a:solidFill>
        </p:spPr>
        <p:txBody>
          <a:bodyPr tIns="360000"/>
          <a:lstStyle>
            <a:lvl1pPr algn="ctr">
              <a:defRPr sz="1800" b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insert an image and send this to back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9848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A874E-6B70-4A65-B741-156C5F3B80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5200" y="1627200"/>
            <a:ext cx="4996800" cy="5230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43" name="Text Placeholder 7">
            <a:extLst>
              <a:ext uri="{FF2B5EF4-FFF2-40B4-BE49-F238E27FC236}">
                <a16:creationId xmlns:a16="http://schemas.microsoft.com/office/drawing/2014/main" id="{467B6CB2-67CE-4BE6-882E-92B39D6704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668" y="6027767"/>
            <a:ext cx="2030400" cy="612000"/>
          </a:xfrm>
          <a:blipFill>
            <a:blip r:embed="rId3"/>
            <a:stretch>
              <a:fillRect/>
            </a:stretch>
          </a:blipFill>
          <a:ln>
            <a:noFill/>
          </a:ln>
        </p:spPr>
        <p:txBody>
          <a:bodyPr wrap="none"/>
          <a:lstStyle>
            <a:lvl1pPr>
              <a:defRPr>
                <a:noFill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545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25000" decel="7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04000" y="104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6" dur="1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2" grpId="1"/>
      <p:bldP spid="83" grpId="0">
        <p:tmplLst>
          <p:tmpl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1" animBg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0"/>
                  </p:stCondLst>
                  <p:childTnLst>
                    <p:animMotion origin="layout" path="M -2.08333E-6 1.48148E-6 L 0.02865 1.48148E-6 " pathEditMode="relative" rAng="0" ptsTypes="AA">
                      <p:cBhvr>
                        <p:cTn dur="1000" spd="-100000" fill="hold"/>
                        <p:tgtEl>
                          <p:spTgt spid="4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1432" y="0"/>
                    </p:animMotion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B1)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04569BC-A902-428E-BB2D-80224904A57F}"/>
              </a:ext>
            </a:extLst>
          </p:cNvPr>
          <p:cNvSpPr>
            <a:spLocks/>
          </p:cNvSpPr>
          <p:nvPr userDrawn="1"/>
        </p:nvSpPr>
        <p:spPr bwMode="auto">
          <a:xfrm>
            <a:off x="3399650" y="1625597"/>
            <a:ext cx="4997428" cy="5232402"/>
          </a:xfrm>
          <a:custGeom>
            <a:avLst/>
            <a:gdLst>
              <a:gd name="connsiteX0" fmla="*/ 1715698 w 4997428"/>
              <a:gd name="connsiteY0" fmla="*/ 3352613 h 5232402"/>
              <a:gd name="connsiteX1" fmla="*/ 2156976 w 4997428"/>
              <a:gd name="connsiteY1" fmla="*/ 4593909 h 5232402"/>
              <a:gd name="connsiteX2" fmla="*/ 2675550 w 4997428"/>
              <a:gd name="connsiteY2" fmla="*/ 5232402 h 5232402"/>
              <a:gd name="connsiteX3" fmla="*/ 1556212 w 4997428"/>
              <a:gd name="connsiteY3" fmla="*/ 5232402 h 5232402"/>
              <a:gd name="connsiteX4" fmla="*/ 33267 w 4997428"/>
              <a:gd name="connsiteY4" fmla="*/ 4501998 h 5232402"/>
              <a:gd name="connsiteX5" fmla="*/ 32778 w 4997428"/>
              <a:gd name="connsiteY5" fmla="*/ 4501509 h 5232402"/>
              <a:gd name="connsiteX6" fmla="*/ 0 w 4997428"/>
              <a:gd name="connsiteY6" fmla="*/ 4392486 h 5232402"/>
              <a:gd name="connsiteX7" fmla="*/ 77786 w 4997428"/>
              <a:gd name="connsiteY7" fmla="*/ 4231641 h 5232402"/>
              <a:gd name="connsiteX8" fmla="*/ 150191 w 4997428"/>
              <a:gd name="connsiteY8" fmla="*/ 4183240 h 5232402"/>
              <a:gd name="connsiteX9" fmla="*/ 150680 w 4997428"/>
              <a:gd name="connsiteY9" fmla="*/ 4182752 h 5232402"/>
              <a:gd name="connsiteX10" fmla="*/ 151170 w 4997428"/>
              <a:gd name="connsiteY10" fmla="*/ 4182263 h 5232402"/>
              <a:gd name="connsiteX11" fmla="*/ 300382 w 4997428"/>
              <a:gd name="connsiteY11" fmla="*/ 4080573 h 5232402"/>
              <a:gd name="connsiteX12" fmla="*/ 353707 w 4997428"/>
              <a:gd name="connsiteY12" fmla="*/ 4045862 h 5232402"/>
              <a:gd name="connsiteX13" fmla="*/ 1076776 w 4997428"/>
              <a:gd name="connsiteY13" fmla="*/ 3635682 h 5232402"/>
              <a:gd name="connsiteX14" fmla="*/ 1715698 w 4997428"/>
              <a:gd name="connsiteY14" fmla="*/ 3352613 h 5232402"/>
              <a:gd name="connsiteX15" fmla="*/ 863321 w 4997428"/>
              <a:gd name="connsiteY15" fmla="*/ 2153521 h 5232402"/>
              <a:gd name="connsiteX16" fmla="*/ 947042 w 4997428"/>
              <a:gd name="connsiteY16" fmla="*/ 2154010 h 5232402"/>
              <a:gd name="connsiteX17" fmla="*/ 1593308 w 4997428"/>
              <a:gd name="connsiteY17" fmla="*/ 2189739 h 5232402"/>
              <a:gd name="connsiteX18" fmla="*/ 1677518 w 4997428"/>
              <a:gd name="connsiteY18" fmla="*/ 3136317 h 5232402"/>
              <a:gd name="connsiteX19" fmla="*/ 974949 w 4997428"/>
              <a:gd name="connsiteY19" fmla="*/ 3444665 h 5232402"/>
              <a:gd name="connsiteX20" fmla="*/ 428560 w 4997428"/>
              <a:gd name="connsiteY20" fmla="*/ 2363980 h 5232402"/>
              <a:gd name="connsiteX21" fmla="*/ 460384 w 4997428"/>
              <a:gd name="connsiteY21" fmla="*/ 2250430 h 5232402"/>
              <a:gd name="connsiteX22" fmla="*/ 616075 w 4997428"/>
              <a:gd name="connsiteY22" fmla="*/ 2157926 h 5232402"/>
              <a:gd name="connsiteX23" fmla="*/ 863321 w 4997428"/>
              <a:gd name="connsiteY23" fmla="*/ 2153521 h 5232402"/>
              <a:gd name="connsiteX24" fmla="*/ 3345492 w 4997428"/>
              <a:gd name="connsiteY24" fmla="*/ 1662983 h 5232402"/>
              <a:gd name="connsiteX25" fmla="*/ 3391977 w 4997428"/>
              <a:gd name="connsiteY25" fmla="*/ 1682541 h 5232402"/>
              <a:gd name="connsiteX26" fmla="*/ 3439930 w 4997428"/>
              <a:gd name="connsiteY26" fmla="*/ 1722147 h 5232402"/>
              <a:gd name="connsiteX27" fmla="*/ 3577428 w 4997428"/>
              <a:gd name="connsiteY27" fmla="*/ 1839987 h 5232402"/>
              <a:gd name="connsiteX28" fmla="*/ 4022218 w 4997428"/>
              <a:gd name="connsiteY28" fmla="*/ 2282497 h 5232402"/>
              <a:gd name="connsiteX29" fmla="*/ 4935285 w 4997428"/>
              <a:gd name="connsiteY29" fmla="*/ 3795833 h 5232402"/>
              <a:gd name="connsiteX30" fmla="*/ 4997428 w 4997428"/>
              <a:gd name="connsiteY30" fmla="*/ 4005598 h 5232402"/>
              <a:gd name="connsiteX31" fmla="*/ 4997428 w 4997428"/>
              <a:gd name="connsiteY31" fmla="*/ 5232402 h 5232402"/>
              <a:gd name="connsiteX32" fmla="*/ 3778538 w 4997428"/>
              <a:gd name="connsiteY32" fmla="*/ 5232402 h 5232402"/>
              <a:gd name="connsiteX33" fmla="*/ 3309772 w 4997428"/>
              <a:gd name="connsiteY33" fmla="*/ 4529764 h 5232402"/>
              <a:gd name="connsiteX34" fmla="*/ 3134596 w 4997428"/>
              <a:gd name="connsiteY34" fmla="*/ 3215925 h 5232402"/>
              <a:gd name="connsiteX35" fmla="*/ 3263287 w 4997428"/>
              <a:gd name="connsiteY35" fmla="*/ 1857590 h 5232402"/>
              <a:gd name="connsiteX36" fmla="*/ 3286774 w 4997428"/>
              <a:gd name="connsiteY36" fmla="*/ 1742195 h 5232402"/>
              <a:gd name="connsiteX37" fmla="*/ 3345492 w 4997428"/>
              <a:gd name="connsiteY37" fmla="*/ 1662983 h 5232402"/>
              <a:gd name="connsiteX38" fmla="*/ 1985716 w 4997428"/>
              <a:gd name="connsiteY38" fmla="*/ 829675 h 5232402"/>
              <a:gd name="connsiteX39" fmla="*/ 2042469 w 4997428"/>
              <a:gd name="connsiteY39" fmla="*/ 842388 h 5232402"/>
              <a:gd name="connsiteX40" fmla="*/ 2043448 w 4997428"/>
              <a:gd name="connsiteY40" fmla="*/ 842877 h 5232402"/>
              <a:gd name="connsiteX41" fmla="*/ 2043937 w 4997428"/>
              <a:gd name="connsiteY41" fmla="*/ 842877 h 5232402"/>
              <a:gd name="connsiteX42" fmla="*/ 2127599 w 4997428"/>
              <a:gd name="connsiteY42" fmla="*/ 878572 h 5232402"/>
              <a:gd name="connsiteX43" fmla="*/ 2337487 w 4997428"/>
              <a:gd name="connsiteY43" fmla="*/ 973433 h 5232402"/>
              <a:gd name="connsiteX44" fmla="*/ 2367820 w 4997428"/>
              <a:gd name="connsiteY44" fmla="*/ 987614 h 5232402"/>
              <a:gd name="connsiteX45" fmla="*/ 3151109 w 4997428"/>
              <a:gd name="connsiteY45" fmla="*/ 1421823 h 5232402"/>
              <a:gd name="connsiteX46" fmla="*/ 3235749 w 4997428"/>
              <a:gd name="connsiteY46" fmla="*/ 1474632 h 5232402"/>
              <a:gd name="connsiteX47" fmla="*/ 3077722 w 4997428"/>
              <a:gd name="connsiteY47" fmla="*/ 1695160 h 5232402"/>
              <a:gd name="connsiteX48" fmla="*/ 3075765 w 4997428"/>
              <a:gd name="connsiteY48" fmla="*/ 1705428 h 5232402"/>
              <a:gd name="connsiteX49" fmla="*/ 2920183 w 4997428"/>
              <a:gd name="connsiteY49" fmla="*/ 3215871 h 5232402"/>
              <a:gd name="connsiteX50" fmla="*/ 3104141 w 4997428"/>
              <a:gd name="connsiteY50" fmla="*/ 4592334 h 5232402"/>
              <a:gd name="connsiteX51" fmla="*/ 3470100 w 4997428"/>
              <a:gd name="connsiteY51" fmla="*/ 5232402 h 5232402"/>
              <a:gd name="connsiteX52" fmla="*/ 3038092 w 4997428"/>
              <a:gd name="connsiteY52" fmla="*/ 5232402 h 5232402"/>
              <a:gd name="connsiteX53" fmla="*/ 2341890 w 4997428"/>
              <a:gd name="connsiteY53" fmla="*/ 4487205 h 5232402"/>
              <a:gd name="connsiteX54" fmla="*/ 1804694 w 4997428"/>
              <a:gd name="connsiteY54" fmla="*/ 1983166 h 5232402"/>
              <a:gd name="connsiteX55" fmla="*/ 1838941 w 4997428"/>
              <a:gd name="connsiteY55" fmla="*/ 1229656 h 5232402"/>
              <a:gd name="connsiteX56" fmla="*/ 1870743 w 4997428"/>
              <a:gd name="connsiteY56" fmla="*/ 939205 h 5232402"/>
              <a:gd name="connsiteX57" fmla="*/ 1985716 w 4997428"/>
              <a:gd name="connsiteY57" fmla="*/ 829675 h 5232402"/>
              <a:gd name="connsiteX58" fmla="*/ 3454840 w 4997428"/>
              <a:gd name="connsiteY58" fmla="*/ 225284 h 5232402"/>
              <a:gd name="connsiteX59" fmla="*/ 3475877 w 4997428"/>
              <a:gd name="connsiteY59" fmla="*/ 226752 h 5232402"/>
              <a:gd name="connsiteX60" fmla="*/ 3476366 w 4997428"/>
              <a:gd name="connsiteY60" fmla="*/ 227241 h 5232402"/>
              <a:gd name="connsiteX61" fmla="*/ 3477345 w 4997428"/>
              <a:gd name="connsiteY61" fmla="*/ 227241 h 5232402"/>
              <a:gd name="connsiteX62" fmla="*/ 3527736 w 4997428"/>
              <a:gd name="connsiteY62" fmla="*/ 247791 h 5232402"/>
              <a:gd name="connsiteX63" fmla="*/ 3528226 w 4997428"/>
              <a:gd name="connsiteY63" fmla="*/ 248280 h 5232402"/>
              <a:gd name="connsiteX64" fmla="*/ 3529204 w 4997428"/>
              <a:gd name="connsiteY64" fmla="*/ 248769 h 5232402"/>
              <a:gd name="connsiteX65" fmla="*/ 3826172 w 4997428"/>
              <a:gd name="connsiteY65" fmla="*/ 449371 h 5232402"/>
              <a:gd name="connsiteX66" fmla="*/ 4276762 w 4997428"/>
              <a:gd name="connsiteY66" fmla="*/ 798712 h 5232402"/>
              <a:gd name="connsiteX67" fmla="*/ 3902494 w 4997428"/>
              <a:gd name="connsiteY67" fmla="*/ 1684785 h 5232402"/>
              <a:gd name="connsiteX68" fmla="*/ 3130963 w 4997428"/>
              <a:gd name="connsiteY68" fmla="*/ 1155881 h 5232402"/>
              <a:gd name="connsiteX69" fmla="*/ 3342314 w 4997428"/>
              <a:gd name="connsiteY69" fmla="*/ 323139 h 5232402"/>
              <a:gd name="connsiteX70" fmla="*/ 3345250 w 4997428"/>
              <a:gd name="connsiteY70" fmla="*/ 314332 h 5232402"/>
              <a:gd name="connsiteX71" fmla="*/ 3454840 w 4997428"/>
              <a:gd name="connsiteY71" fmla="*/ 225284 h 5232402"/>
              <a:gd name="connsiteX72" fmla="*/ 4997428 w 4997428"/>
              <a:gd name="connsiteY72" fmla="*/ 0 h 5232402"/>
              <a:gd name="connsiteX73" fmla="*/ 4996450 w 4997428"/>
              <a:gd name="connsiteY73" fmla="*/ 3311432 h 5232402"/>
              <a:gd name="connsiteX74" fmla="*/ 4030887 w 4997428"/>
              <a:gd name="connsiteY74" fmla="*/ 1977273 h 5232402"/>
              <a:gd name="connsiteX75" fmla="*/ 4879116 w 4997428"/>
              <a:gd name="connsiteY75" fmla="*/ 134003 h 5232402"/>
              <a:gd name="connsiteX76" fmla="*/ 4930450 w 4997428"/>
              <a:gd name="connsiteY76" fmla="*/ 52819 h 5232402"/>
              <a:gd name="connsiteX77" fmla="*/ 4997428 w 4997428"/>
              <a:gd name="connsiteY77" fmla="*/ 0 h 5232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997428" h="5232402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304231" y="4852533"/>
                  <a:pt x="2477905" y="5065201"/>
                  <a:pt x="2675550" y="5232402"/>
                </a:cubicBezTo>
                <a:cubicBezTo>
                  <a:pt x="2675550" y="5232402"/>
                  <a:pt x="2675550" y="5232402"/>
                  <a:pt x="1556212" y="5232402"/>
                </a:cubicBezTo>
                <a:cubicBezTo>
                  <a:pt x="445191" y="4978667"/>
                  <a:pt x="81700" y="456359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cubicBezTo>
                  <a:pt x="4997428" y="4005598"/>
                  <a:pt x="4997428" y="4005598"/>
                  <a:pt x="4997428" y="5232402"/>
                </a:cubicBezTo>
                <a:cubicBezTo>
                  <a:pt x="4997428" y="5232402"/>
                  <a:pt x="4997428" y="5232402"/>
                  <a:pt x="3778538" y="5232402"/>
                </a:cubicBezTo>
                <a:cubicBezTo>
                  <a:pt x="3580364" y="5068600"/>
                  <a:pt x="3405189" y="4836343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91228" y="4868116"/>
                  <a:pt x="3328218" y="5076419"/>
                  <a:pt x="3470100" y="5232402"/>
                </a:cubicBezTo>
                <a:cubicBezTo>
                  <a:pt x="3470100" y="5232402"/>
                  <a:pt x="3470100" y="5232402"/>
                  <a:pt x="3038092" y="5232402"/>
                </a:cubicBezTo>
                <a:cubicBezTo>
                  <a:pt x="2771451" y="5072997"/>
                  <a:pt x="2534165" y="4821663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rgbClr val="B29C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9DA3977-9CB7-4D80-B87F-8D89276989D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94572" y="1625597"/>
            <a:ext cx="4997428" cy="52324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 algn="ctr"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insert an image and click reset in Home tab to fill the image in the shape</a:t>
            </a:r>
            <a:br>
              <a:rPr lang="en-GB" dirty="0"/>
            </a:br>
            <a:r>
              <a:rPr lang="en-GB" dirty="0"/>
              <a:t>If no image is inserted, this will stay as 50% transparent white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9848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66DB8260-455B-4812-B176-EAAD53D88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56" y="6039338"/>
            <a:ext cx="2057454" cy="59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19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 uiExpand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B2)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7B57D39A-F5EF-4E9F-8855-867812DCC7D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94572" y="1625597"/>
            <a:ext cx="4997428" cy="52324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 algn="ctr"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insert an image and click reset in Home tab to fill the image in the shape</a:t>
            </a:r>
            <a:br>
              <a:rPr lang="en-GB" dirty="0"/>
            </a:br>
            <a:r>
              <a:rPr lang="en-GB" dirty="0"/>
              <a:t>If no image is inserted, this will stay as 50% transparent white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9848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E48178E9-478D-4081-8F10-032013BB76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56" y="6039338"/>
            <a:ext cx="2057454" cy="59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B3)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768" y="2189852"/>
            <a:ext cx="5552921" cy="1181862"/>
          </a:xfrm>
        </p:spPr>
        <p:txBody>
          <a:bodyPr anchor="b"/>
          <a:lstStyle>
            <a:lvl1pPr>
              <a:lnSpc>
                <a:spcPct val="8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</a:t>
            </a: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94572" y="1625597"/>
            <a:ext cx="4997428" cy="52324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</p:spPr>
        <p:txBody>
          <a:bodyPr wrap="square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insert an image and click reset in Home tab to fill the image in the shape</a:t>
            </a:r>
            <a:br>
              <a:rPr lang="en-GB" dirty="0"/>
            </a:br>
            <a:r>
              <a:rPr lang="en-GB" dirty="0"/>
              <a:t>If no image is inserted, this will stay as grey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3768" y="3599135"/>
            <a:ext cx="5552920" cy="874085"/>
          </a:xfrm>
        </p:spPr>
        <p:txBody>
          <a:bodyPr>
            <a:spAutoFit/>
          </a:bodyPr>
          <a:lstStyle>
            <a:lvl1pPr>
              <a:spcAft>
                <a:spcPts val="1200"/>
              </a:spcAft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 dirty="0"/>
              <a:t>Subtitle goes here</a:t>
            </a:r>
          </a:p>
          <a:p>
            <a:pPr lvl="1"/>
            <a:r>
              <a:rPr lang="en-US" dirty="0"/>
              <a:t>Presenter Name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5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6F1C88AA-B917-4B86-B0CA-3F32CD509C84}"/>
              </a:ext>
            </a:extLst>
          </p:cNvPr>
          <p:cNvGrpSpPr/>
          <p:nvPr userDrawn="1"/>
        </p:nvGrpSpPr>
        <p:grpSpPr>
          <a:xfrm>
            <a:off x="1914293" y="343037"/>
            <a:ext cx="868948" cy="1159664"/>
            <a:chOff x="9299574" y="-2258163"/>
            <a:chExt cx="2892425" cy="386011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BD8FBEF-1F46-409C-B97B-078AF8296523}"/>
                </a:ext>
              </a:extLst>
            </p:cNvPr>
            <p:cNvSpPr/>
            <p:nvPr/>
          </p:nvSpPr>
          <p:spPr>
            <a:xfrm>
              <a:off x="9299574" y="-2258163"/>
              <a:ext cx="2892425" cy="289242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13D45ADE-5AA0-4880-8AFA-695D1D7B3E9A}"/>
                </a:ext>
              </a:extLst>
            </p:cNvPr>
            <p:cNvSpPr>
              <a:spLocks/>
            </p:cNvSpPr>
            <p:nvPr/>
          </p:nvSpPr>
          <p:spPr bwMode="auto">
            <a:xfrm rot="17654240">
              <a:off x="10083723" y="-380457"/>
              <a:ext cx="1334192" cy="2630632"/>
            </a:xfrm>
            <a:custGeom>
              <a:avLst/>
              <a:gdLst>
                <a:gd name="T0" fmla="*/ 451 w 505"/>
                <a:gd name="T1" fmla="*/ 0 h 995"/>
                <a:gd name="T2" fmla="*/ 439 w 505"/>
                <a:gd name="T3" fmla="*/ 5 h 995"/>
                <a:gd name="T4" fmla="*/ 427 w 505"/>
                <a:gd name="T5" fmla="*/ 15 h 995"/>
                <a:gd name="T6" fmla="*/ 392 w 505"/>
                <a:gd name="T7" fmla="*/ 46 h 995"/>
                <a:gd name="T8" fmla="*/ 277 w 505"/>
                <a:gd name="T9" fmla="*/ 159 h 995"/>
                <a:gd name="T10" fmla="*/ 43 w 505"/>
                <a:gd name="T11" fmla="*/ 548 h 995"/>
                <a:gd name="T12" fmla="*/ 0 w 505"/>
                <a:gd name="T13" fmla="*/ 790 h 995"/>
                <a:gd name="T14" fmla="*/ 24 w 505"/>
                <a:gd name="T15" fmla="*/ 915 h 995"/>
                <a:gd name="T16" fmla="*/ 95 w 505"/>
                <a:gd name="T17" fmla="*/ 986 h 995"/>
                <a:gd name="T18" fmla="*/ 147 w 505"/>
                <a:gd name="T19" fmla="*/ 995 h 995"/>
                <a:gd name="T20" fmla="*/ 148 w 505"/>
                <a:gd name="T21" fmla="*/ 995 h 995"/>
                <a:gd name="T22" fmla="*/ 460 w 505"/>
                <a:gd name="T23" fmla="*/ 736 h 995"/>
                <a:gd name="T24" fmla="*/ 505 w 505"/>
                <a:gd name="T25" fmla="*/ 399 h 995"/>
                <a:gd name="T26" fmla="*/ 472 w 505"/>
                <a:gd name="T27" fmla="*/ 50 h 995"/>
                <a:gd name="T28" fmla="*/ 466 w 505"/>
                <a:gd name="T29" fmla="*/ 20 h 995"/>
                <a:gd name="T30" fmla="*/ 451 w 505"/>
                <a:gd name="T31" fmla="*/ 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5" h="995">
                  <a:moveTo>
                    <a:pt x="451" y="0"/>
                  </a:moveTo>
                  <a:cubicBezTo>
                    <a:pt x="447" y="0"/>
                    <a:pt x="443" y="2"/>
                    <a:pt x="439" y="5"/>
                  </a:cubicBezTo>
                  <a:cubicBezTo>
                    <a:pt x="439" y="5"/>
                    <a:pt x="435" y="8"/>
                    <a:pt x="427" y="15"/>
                  </a:cubicBezTo>
                  <a:cubicBezTo>
                    <a:pt x="419" y="22"/>
                    <a:pt x="407" y="32"/>
                    <a:pt x="392" y="46"/>
                  </a:cubicBezTo>
                  <a:cubicBezTo>
                    <a:pt x="370" y="64"/>
                    <a:pt x="327" y="104"/>
                    <a:pt x="277" y="159"/>
                  </a:cubicBezTo>
                  <a:cubicBezTo>
                    <a:pt x="198" y="247"/>
                    <a:pt x="93" y="387"/>
                    <a:pt x="43" y="548"/>
                  </a:cubicBezTo>
                  <a:cubicBezTo>
                    <a:pt x="14" y="642"/>
                    <a:pt x="0" y="723"/>
                    <a:pt x="0" y="790"/>
                  </a:cubicBezTo>
                  <a:cubicBezTo>
                    <a:pt x="0" y="840"/>
                    <a:pt x="8" y="882"/>
                    <a:pt x="24" y="915"/>
                  </a:cubicBezTo>
                  <a:cubicBezTo>
                    <a:pt x="39" y="948"/>
                    <a:pt x="62" y="971"/>
                    <a:pt x="95" y="986"/>
                  </a:cubicBezTo>
                  <a:cubicBezTo>
                    <a:pt x="109" y="992"/>
                    <a:pt x="126" y="995"/>
                    <a:pt x="147" y="995"/>
                  </a:cubicBezTo>
                  <a:cubicBezTo>
                    <a:pt x="148" y="995"/>
                    <a:pt x="148" y="995"/>
                    <a:pt x="148" y="995"/>
                  </a:cubicBezTo>
                  <a:cubicBezTo>
                    <a:pt x="244" y="995"/>
                    <a:pt x="405" y="915"/>
                    <a:pt x="460" y="736"/>
                  </a:cubicBezTo>
                  <a:cubicBezTo>
                    <a:pt x="490" y="640"/>
                    <a:pt x="505" y="526"/>
                    <a:pt x="505" y="399"/>
                  </a:cubicBezTo>
                  <a:cubicBezTo>
                    <a:pt x="505" y="240"/>
                    <a:pt x="482" y="102"/>
                    <a:pt x="472" y="50"/>
                  </a:cubicBezTo>
                  <a:cubicBezTo>
                    <a:pt x="468" y="31"/>
                    <a:pt x="466" y="20"/>
                    <a:pt x="466" y="20"/>
                  </a:cubicBezTo>
                  <a:cubicBezTo>
                    <a:pt x="464" y="11"/>
                    <a:pt x="459" y="0"/>
                    <a:pt x="45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D53FFBAB-A7AC-49C7-A1DC-F4B7C4DF9CAB}"/>
                </a:ext>
              </a:extLst>
            </p:cNvPr>
            <p:cNvSpPr>
              <a:spLocks/>
            </p:cNvSpPr>
            <p:nvPr/>
          </p:nvSpPr>
          <p:spPr bwMode="auto">
            <a:xfrm rot="1067620">
              <a:off x="10815109" y="-1348313"/>
              <a:ext cx="1209678" cy="2385122"/>
            </a:xfrm>
            <a:custGeom>
              <a:avLst/>
              <a:gdLst>
                <a:gd name="T0" fmla="*/ 451 w 505"/>
                <a:gd name="T1" fmla="*/ 0 h 995"/>
                <a:gd name="T2" fmla="*/ 439 w 505"/>
                <a:gd name="T3" fmla="*/ 5 h 995"/>
                <a:gd name="T4" fmla="*/ 427 w 505"/>
                <a:gd name="T5" fmla="*/ 15 h 995"/>
                <a:gd name="T6" fmla="*/ 392 w 505"/>
                <a:gd name="T7" fmla="*/ 46 h 995"/>
                <a:gd name="T8" fmla="*/ 277 w 505"/>
                <a:gd name="T9" fmla="*/ 159 h 995"/>
                <a:gd name="T10" fmla="*/ 43 w 505"/>
                <a:gd name="T11" fmla="*/ 548 h 995"/>
                <a:gd name="T12" fmla="*/ 0 w 505"/>
                <a:gd name="T13" fmla="*/ 790 h 995"/>
                <a:gd name="T14" fmla="*/ 24 w 505"/>
                <a:gd name="T15" fmla="*/ 915 h 995"/>
                <a:gd name="T16" fmla="*/ 95 w 505"/>
                <a:gd name="T17" fmla="*/ 986 h 995"/>
                <a:gd name="T18" fmla="*/ 147 w 505"/>
                <a:gd name="T19" fmla="*/ 995 h 995"/>
                <a:gd name="T20" fmla="*/ 148 w 505"/>
                <a:gd name="T21" fmla="*/ 995 h 995"/>
                <a:gd name="T22" fmla="*/ 460 w 505"/>
                <a:gd name="T23" fmla="*/ 736 h 995"/>
                <a:gd name="T24" fmla="*/ 505 w 505"/>
                <a:gd name="T25" fmla="*/ 399 h 995"/>
                <a:gd name="T26" fmla="*/ 472 w 505"/>
                <a:gd name="T27" fmla="*/ 50 h 995"/>
                <a:gd name="T28" fmla="*/ 466 w 505"/>
                <a:gd name="T29" fmla="*/ 20 h 995"/>
                <a:gd name="T30" fmla="*/ 451 w 505"/>
                <a:gd name="T31" fmla="*/ 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5" h="995">
                  <a:moveTo>
                    <a:pt x="451" y="0"/>
                  </a:moveTo>
                  <a:cubicBezTo>
                    <a:pt x="447" y="0"/>
                    <a:pt x="443" y="2"/>
                    <a:pt x="439" y="5"/>
                  </a:cubicBezTo>
                  <a:cubicBezTo>
                    <a:pt x="439" y="5"/>
                    <a:pt x="435" y="8"/>
                    <a:pt x="427" y="15"/>
                  </a:cubicBezTo>
                  <a:cubicBezTo>
                    <a:pt x="419" y="22"/>
                    <a:pt x="407" y="32"/>
                    <a:pt x="392" y="46"/>
                  </a:cubicBezTo>
                  <a:cubicBezTo>
                    <a:pt x="370" y="64"/>
                    <a:pt x="327" y="104"/>
                    <a:pt x="277" y="159"/>
                  </a:cubicBezTo>
                  <a:cubicBezTo>
                    <a:pt x="198" y="247"/>
                    <a:pt x="93" y="387"/>
                    <a:pt x="43" y="548"/>
                  </a:cubicBezTo>
                  <a:cubicBezTo>
                    <a:pt x="14" y="642"/>
                    <a:pt x="0" y="723"/>
                    <a:pt x="0" y="790"/>
                  </a:cubicBezTo>
                  <a:cubicBezTo>
                    <a:pt x="0" y="840"/>
                    <a:pt x="8" y="882"/>
                    <a:pt x="24" y="915"/>
                  </a:cubicBezTo>
                  <a:cubicBezTo>
                    <a:pt x="39" y="948"/>
                    <a:pt x="62" y="971"/>
                    <a:pt x="95" y="986"/>
                  </a:cubicBezTo>
                  <a:cubicBezTo>
                    <a:pt x="109" y="992"/>
                    <a:pt x="126" y="995"/>
                    <a:pt x="147" y="995"/>
                  </a:cubicBezTo>
                  <a:cubicBezTo>
                    <a:pt x="148" y="995"/>
                    <a:pt x="148" y="995"/>
                    <a:pt x="148" y="995"/>
                  </a:cubicBezTo>
                  <a:cubicBezTo>
                    <a:pt x="244" y="995"/>
                    <a:pt x="405" y="915"/>
                    <a:pt x="460" y="736"/>
                  </a:cubicBezTo>
                  <a:cubicBezTo>
                    <a:pt x="490" y="640"/>
                    <a:pt x="505" y="526"/>
                    <a:pt x="505" y="399"/>
                  </a:cubicBezTo>
                  <a:cubicBezTo>
                    <a:pt x="505" y="240"/>
                    <a:pt x="482" y="102"/>
                    <a:pt x="472" y="50"/>
                  </a:cubicBezTo>
                  <a:cubicBezTo>
                    <a:pt x="468" y="31"/>
                    <a:pt x="466" y="20"/>
                    <a:pt x="466" y="20"/>
                  </a:cubicBezTo>
                  <a:cubicBezTo>
                    <a:pt x="464" y="11"/>
                    <a:pt x="459" y="0"/>
                    <a:pt x="45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57" name="Group 15">
            <a:extLst>
              <a:ext uri="{FF2B5EF4-FFF2-40B4-BE49-F238E27FC236}">
                <a16:creationId xmlns:a16="http://schemas.microsoft.com/office/drawing/2014/main" id="{2CC6FD60-1271-4F92-9CF7-D908B89A68A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970445" y="453056"/>
            <a:ext cx="648910" cy="648910"/>
            <a:chOff x="3023" y="1344"/>
            <a:chExt cx="1634" cy="1634"/>
          </a:xfrm>
        </p:grpSpPr>
        <p:sp>
          <p:nvSpPr>
            <p:cNvPr id="58" name="Freeform 16">
              <a:extLst>
                <a:ext uri="{FF2B5EF4-FFF2-40B4-BE49-F238E27FC236}">
                  <a16:creationId xmlns:a16="http://schemas.microsoft.com/office/drawing/2014/main" id="{A8B9E6A7-3A11-459A-ADAC-A57558A81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" y="1344"/>
              <a:ext cx="1634" cy="1634"/>
            </a:xfrm>
            <a:custGeom>
              <a:avLst/>
              <a:gdLst>
                <a:gd name="T0" fmla="*/ 852 w 862"/>
                <a:gd name="T1" fmla="*/ 338 h 862"/>
                <a:gd name="T2" fmla="*/ 431 w 862"/>
                <a:gd name="T3" fmla="*/ 0 h 862"/>
                <a:gd name="T4" fmla="*/ 0 w 862"/>
                <a:gd name="T5" fmla="*/ 431 h 862"/>
                <a:gd name="T6" fmla="*/ 181 w 862"/>
                <a:gd name="T7" fmla="*/ 782 h 862"/>
                <a:gd name="T8" fmla="*/ 386 w 862"/>
                <a:gd name="T9" fmla="*/ 860 h 862"/>
                <a:gd name="T10" fmla="*/ 431 w 862"/>
                <a:gd name="T11" fmla="*/ 862 h 862"/>
                <a:gd name="T12" fmla="*/ 604 w 862"/>
                <a:gd name="T13" fmla="*/ 826 h 862"/>
                <a:gd name="T14" fmla="*/ 835 w 862"/>
                <a:gd name="T15" fmla="*/ 582 h 862"/>
                <a:gd name="T16" fmla="*/ 858 w 862"/>
                <a:gd name="T17" fmla="*/ 491 h 862"/>
                <a:gd name="T18" fmla="*/ 862 w 862"/>
                <a:gd name="T19" fmla="*/ 431 h 862"/>
                <a:gd name="T20" fmla="*/ 852 w 862"/>
                <a:gd name="T21" fmla="*/ 338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2" h="862">
                  <a:moveTo>
                    <a:pt x="852" y="338"/>
                  </a:moveTo>
                  <a:cubicBezTo>
                    <a:pt x="809" y="145"/>
                    <a:pt x="637" y="0"/>
                    <a:pt x="431" y="0"/>
                  </a:cubicBezTo>
                  <a:cubicBezTo>
                    <a:pt x="193" y="0"/>
                    <a:pt x="0" y="193"/>
                    <a:pt x="0" y="431"/>
                  </a:cubicBezTo>
                  <a:cubicBezTo>
                    <a:pt x="0" y="576"/>
                    <a:pt x="72" y="704"/>
                    <a:pt x="181" y="782"/>
                  </a:cubicBezTo>
                  <a:cubicBezTo>
                    <a:pt x="240" y="824"/>
                    <a:pt x="310" y="852"/>
                    <a:pt x="386" y="860"/>
                  </a:cubicBezTo>
                  <a:cubicBezTo>
                    <a:pt x="401" y="861"/>
                    <a:pt x="416" y="862"/>
                    <a:pt x="431" y="862"/>
                  </a:cubicBezTo>
                  <a:cubicBezTo>
                    <a:pt x="492" y="862"/>
                    <a:pt x="551" y="849"/>
                    <a:pt x="604" y="826"/>
                  </a:cubicBezTo>
                  <a:cubicBezTo>
                    <a:pt x="710" y="779"/>
                    <a:pt x="794" y="691"/>
                    <a:pt x="835" y="582"/>
                  </a:cubicBezTo>
                  <a:cubicBezTo>
                    <a:pt x="846" y="553"/>
                    <a:pt x="853" y="523"/>
                    <a:pt x="858" y="491"/>
                  </a:cubicBezTo>
                  <a:cubicBezTo>
                    <a:pt x="860" y="472"/>
                    <a:pt x="862" y="451"/>
                    <a:pt x="862" y="431"/>
                  </a:cubicBezTo>
                  <a:cubicBezTo>
                    <a:pt x="862" y="399"/>
                    <a:pt x="858" y="368"/>
                    <a:pt x="852" y="33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7">
              <a:extLst>
                <a:ext uri="{FF2B5EF4-FFF2-40B4-BE49-F238E27FC236}">
                  <a16:creationId xmlns:a16="http://schemas.microsoft.com/office/drawing/2014/main" id="{6F9EE9F9-ECA8-4237-A006-609D9C52B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561"/>
              <a:ext cx="522" cy="413"/>
            </a:xfrm>
            <a:custGeom>
              <a:avLst/>
              <a:gdLst>
                <a:gd name="T0" fmla="*/ 13 w 275"/>
                <a:gd name="T1" fmla="*/ 0 h 218"/>
                <a:gd name="T2" fmla="*/ 1 w 275"/>
                <a:gd name="T3" fmla="*/ 5 h 218"/>
                <a:gd name="T4" fmla="*/ 1 w 275"/>
                <a:gd name="T5" fmla="*/ 15 h 218"/>
                <a:gd name="T6" fmla="*/ 4 w 275"/>
                <a:gd name="T7" fmla="*/ 27 h 218"/>
                <a:gd name="T8" fmla="*/ 15 w 275"/>
                <a:gd name="T9" fmla="*/ 62 h 218"/>
                <a:gd name="T10" fmla="*/ 42 w 275"/>
                <a:gd name="T11" fmla="*/ 140 h 218"/>
                <a:gd name="T12" fmla="*/ 247 w 275"/>
                <a:gd name="T13" fmla="*/ 218 h 218"/>
                <a:gd name="T14" fmla="*/ 247 w 275"/>
                <a:gd name="T15" fmla="*/ 217 h 218"/>
                <a:gd name="T16" fmla="*/ 246 w 275"/>
                <a:gd name="T17" fmla="*/ 197 h 218"/>
                <a:gd name="T18" fmla="*/ 246 w 275"/>
                <a:gd name="T19" fmla="*/ 197 h 218"/>
                <a:gd name="T20" fmla="*/ 258 w 275"/>
                <a:gd name="T21" fmla="*/ 127 h 218"/>
                <a:gd name="T22" fmla="*/ 275 w 275"/>
                <a:gd name="T23" fmla="*/ 83 h 218"/>
                <a:gd name="T24" fmla="*/ 44 w 275"/>
                <a:gd name="T25" fmla="*/ 6 h 218"/>
                <a:gd name="T26" fmla="*/ 20 w 275"/>
                <a:gd name="T27" fmla="*/ 1 h 218"/>
                <a:gd name="T28" fmla="*/ 13 w 275"/>
                <a:gd name="T2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5" h="218">
                  <a:moveTo>
                    <a:pt x="13" y="0"/>
                  </a:moveTo>
                  <a:cubicBezTo>
                    <a:pt x="8" y="0"/>
                    <a:pt x="3" y="1"/>
                    <a:pt x="1" y="5"/>
                  </a:cubicBezTo>
                  <a:cubicBezTo>
                    <a:pt x="0" y="8"/>
                    <a:pt x="0" y="12"/>
                    <a:pt x="1" y="15"/>
                  </a:cubicBezTo>
                  <a:cubicBezTo>
                    <a:pt x="1" y="15"/>
                    <a:pt x="2" y="19"/>
                    <a:pt x="4" y="27"/>
                  </a:cubicBezTo>
                  <a:cubicBezTo>
                    <a:pt x="7" y="35"/>
                    <a:pt x="10" y="47"/>
                    <a:pt x="15" y="62"/>
                  </a:cubicBezTo>
                  <a:cubicBezTo>
                    <a:pt x="19" y="78"/>
                    <a:pt x="28" y="105"/>
                    <a:pt x="42" y="140"/>
                  </a:cubicBezTo>
                  <a:cubicBezTo>
                    <a:pt x="101" y="182"/>
                    <a:pt x="171" y="210"/>
                    <a:pt x="247" y="218"/>
                  </a:cubicBezTo>
                  <a:cubicBezTo>
                    <a:pt x="247" y="217"/>
                    <a:pt x="247" y="217"/>
                    <a:pt x="247" y="217"/>
                  </a:cubicBezTo>
                  <a:cubicBezTo>
                    <a:pt x="246" y="211"/>
                    <a:pt x="246" y="204"/>
                    <a:pt x="246" y="197"/>
                  </a:cubicBezTo>
                  <a:cubicBezTo>
                    <a:pt x="246" y="197"/>
                    <a:pt x="246" y="197"/>
                    <a:pt x="246" y="197"/>
                  </a:cubicBezTo>
                  <a:cubicBezTo>
                    <a:pt x="246" y="176"/>
                    <a:pt x="250" y="153"/>
                    <a:pt x="258" y="127"/>
                  </a:cubicBezTo>
                  <a:cubicBezTo>
                    <a:pt x="263" y="113"/>
                    <a:pt x="268" y="98"/>
                    <a:pt x="275" y="83"/>
                  </a:cubicBezTo>
                  <a:cubicBezTo>
                    <a:pt x="173" y="39"/>
                    <a:pt x="81" y="15"/>
                    <a:pt x="44" y="6"/>
                  </a:cubicBezTo>
                  <a:cubicBezTo>
                    <a:pt x="29" y="3"/>
                    <a:pt x="20" y="1"/>
                    <a:pt x="20" y="1"/>
                  </a:cubicBezTo>
                  <a:cubicBezTo>
                    <a:pt x="18" y="0"/>
                    <a:pt x="15" y="0"/>
                    <a:pt x="13" y="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18">
              <a:extLst>
                <a:ext uri="{FF2B5EF4-FFF2-40B4-BE49-F238E27FC236}">
                  <a16:creationId xmlns:a16="http://schemas.microsoft.com/office/drawing/2014/main" id="{89E8591D-BD97-41BF-945D-D5916359F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8" y="1985"/>
              <a:ext cx="849" cy="925"/>
            </a:xfrm>
            <a:custGeom>
              <a:avLst/>
              <a:gdLst>
                <a:gd name="T0" fmla="*/ 438 w 448"/>
                <a:gd name="T1" fmla="*/ 0 h 488"/>
                <a:gd name="T2" fmla="*/ 411 w 448"/>
                <a:gd name="T3" fmla="*/ 11 h 488"/>
                <a:gd name="T4" fmla="*/ 309 w 448"/>
                <a:gd name="T5" fmla="*/ 63 h 488"/>
                <a:gd name="T6" fmla="*/ 65 w 448"/>
                <a:gd name="T7" fmla="*/ 276 h 488"/>
                <a:gd name="T8" fmla="*/ 0 w 448"/>
                <a:gd name="T9" fmla="*/ 387 h 488"/>
                <a:gd name="T10" fmla="*/ 30 w 448"/>
                <a:gd name="T11" fmla="*/ 399 h 488"/>
                <a:gd name="T12" fmla="*/ 190 w 448"/>
                <a:gd name="T13" fmla="*/ 488 h 488"/>
                <a:gd name="T14" fmla="*/ 190 w 448"/>
                <a:gd name="T15" fmla="*/ 488 h 488"/>
                <a:gd name="T16" fmla="*/ 190 w 448"/>
                <a:gd name="T17" fmla="*/ 488 h 488"/>
                <a:gd name="T18" fmla="*/ 421 w 448"/>
                <a:gd name="T19" fmla="*/ 244 h 488"/>
                <a:gd name="T20" fmla="*/ 444 w 448"/>
                <a:gd name="T21" fmla="*/ 153 h 488"/>
                <a:gd name="T22" fmla="*/ 448 w 448"/>
                <a:gd name="T23" fmla="*/ 93 h 488"/>
                <a:gd name="T24" fmla="*/ 438 w 448"/>
                <a:gd name="T25" fmla="*/ 0 h 488"/>
                <a:gd name="T26" fmla="*/ 438 w 448"/>
                <a:gd name="T27" fmla="*/ 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8" h="488">
                  <a:moveTo>
                    <a:pt x="438" y="0"/>
                  </a:moveTo>
                  <a:cubicBezTo>
                    <a:pt x="431" y="2"/>
                    <a:pt x="422" y="6"/>
                    <a:pt x="411" y="11"/>
                  </a:cubicBezTo>
                  <a:cubicBezTo>
                    <a:pt x="392" y="19"/>
                    <a:pt x="355" y="37"/>
                    <a:pt x="309" y="63"/>
                  </a:cubicBezTo>
                  <a:cubicBezTo>
                    <a:pt x="236" y="106"/>
                    <a:pt x="134" y="178"/>
                    <a:pt x="65" y="276"/>
                  </a:cubicBezTo>
                  <a:cubicBezTo>
                    <a:pt x="37" y="316"/>
                    <a:pt x="16" y="353"/>
                    <a:pt x="0" y="387"/>
                  </a:cubicBezTo>
                  <a:cubicBezTo>
                    <a:pt x="10" y="391"/>
                    <a:pt x="20" y="395"/>
                    <a:pt x="30" y="399"/>
                  </a:cubicBezTo>
                  <a:cubicBezTo>
                    <a:pt x="90" y="426"/>
                    <a:pt x="143" y="456"/>
                    <a:pt x="190" y="488"/>
                  </a:cubicBezTo>
                  <a:cubicBezTo>
                    <a:pt x="190" y="488"/>
                    <a:pt x="190" y="488"/>
                    <a:pt x="190" y="488"/>
                  </a:cubicBezTo>
                  <a:cubicBezTo>
                    <a:pt x="190" y="488"/>
                    <a:pt x="190" y="488"/>
                    <a:pt x="190" y="488"/>
                  </a:cubicBezTo>
                  <a:cubicBezTo>
                    <a:pt x="296" y="441"/>
                    <a:pt x="380" y="353"/>
                    <a:pt x="421" y="244"/>
                  </a:cubicBezTo>
                  <a:cubicBezTo>
                    <a:pt x="430" y="212"/>
                    <a:pt x="438" y="181"/>
                    <a:pt x="444" y="153"/>
                  </a:cubicBezTo>
                  <a:cubicBezTo>
                    <a:pt x="446" y="134"/>
                    <a:pt x="448" y="113"/>
                    <a:pt x="448" y="93"/>
                  </a:cubicBezTo>
                  <a:cubicBezTo>
                    <a:pt x="448" y="61"/>
                    <a:pt x="444" y="30"/>
                    <a:pt x="438" y="0"/>
                  </a:cubicBezTo>
                  <a:cubicBezTo>
                    <a:pt x="438" y="0"/>
                    <a:pt x="438" y="0"/>
                    <a:pt x="438" y="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19">
              <a:extLst>
                <a:ext uri="{FF2B5EF4-FFF2-40B4-BE49-F238E27FC236}">
                  <a16:creationId xmlns:a16="http://schemas.microsoft.com/office/drawing/2014/main" id="{1D991425-9A1B-4853-BAAD-6C0CA1565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2718"/>
              <a:ext cx="415" cy="260"/>
            </a:xfrm>
            <a:custGeom>
              <a:avLst/>
              <a:gdLst>
                <a:gd name="T0" fmla="*/ 29 w 219"/>
                <a:gd name="T1" fmla="*/ 0 h 137"/>
                <a:gd name="T2" fmla="*/ 12 w 219"/>
                <a:gd name="T3" fmla="*/ 44 h 137"/>
                <a:gd name="T4" fmla="*/ 0 w 219"/>
                <a:gd name="T5" fmla="*/ 114 h 137"/>
                <a:gd name="T6" fmla="*/ 1 w 219"/>
                <a:gd name="T7" fmla="*/ 134 h 137"/>
                <a:gd name="T8" fmla="*/ 1 w 219"/>
                <a:gd name="T9" fmla="*/ 135 h 137"/>
                <a:gd name="T10" fmla="*/ 46 w 219"/>
                <a:gd name="T11" fmla="*/ 137 h 137"/>
                <a:gd name="T12" fmla="*/ 219 w 219"/>
                <a:gd name="T13" fmla="*/ 101 h 137"/>
                <a:gd name="T14" fmla="*/ 59 w 219"/>
                <a:gd name="T15" fmla="*/ 12 h 137"/>
                <a:gd name="T16" fmla="*/ 29 w 219"/>
                <a:gd name="T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137">
                  <a:moveTo>
                    <a:pt x="29" y="0"/>
                  </a:moveTo>
                  <a:cubicBezTo>
                    <a:pt x="22" y="15"/>
                    <a:pt x="17" y="30"/>
                    <a:pt x="12" y="44"/>
                  </a:cubicBezTo>
                  <a:cubicBezTo>
                    <a:pt x="4" y="70"/>
                    <a:pt x="0" y="93"/>
                    <a:pt x="0" y="114"/>
                  </a:cubicBezTo>
                  <a:cubicBezTo>
                    <a:pt x="0" y="121"/>
                    <a:pt x="0" y="128"/>
                    <a:pt x="1" y="134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6" y="136"/>
                    <a:pt x="31" y="137"/>
                    <a:pt x="46" y="137"/>
                  </a:cubicBezTo>
                  <a:cubicBezTo>
                    <a:pt x="107" y="137"/>
                    <a:pt x="166" y="124"/>
                    <a:pt x="219" y="101"/>
                  </a:cubicBezTo>
                  <a:cubicBezTo>
                    <a:pt x="172" y="69"/>
                    <a:pt x="119" y="39"/>
                    <a:pt x="59" y="12"/>
                  </a:cubicBezTo>
                  <a:cubicBezTo>
                    <a:pt x="49" y="8"/>
                    <a:pt x="39" y="4"/>
                    <a:pt x="29" y="0"/>
                  </a:cubicBez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9937D-A797-4A74-B576-60C1722C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A290BA-C0C6-45F8-9FFD-B16F677023B3}"/>
              </a:ext>
            </a:extLst>
          </p:cNvPr>
          <p:cNvSpPr/>
          <p:nvPr userDrawn="1"/>
        </p:nvSpPr>
        <p:spPr>
          <a:xfrm>
            <a:off x="0" y="0"/>
            <a:ext cx="3581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D65989-293E-4D2C-8879-25FD4C3A0FD8}"/>
              </a:ext>
            </a:extLst>
          </p:cNvPr>
          <p:cNvSpPr txBox="1"/>
          <p:nvPr userDrawn="1"/>
        </p:nvSpPr>
        <p:spPr>
          <a:xfrm>
            <a:off x="599668" y="3133535"/>
            <a:ext cx="2260234" cy="5909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80000"/>
              </a:lnSpc>
            </a:pPr>
            <a:r>
              <a:rPr lang="en-GB" sz="4800" b="1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3B616AA-57FC-4FAA-8064-65327F694B10}"/>
              </a:ext>
            </a:extLst>
          </p:cNvPr>
          <p:cNvSpPr/>
          <p:nvPr userDrawn="1"/>
        </p:nvSpPr>
        <p:spPr>
          <a:xfrm>
            <a:off x="3581400" y="0"/>
            <a:ext cx="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FAE739D0-59DC-4D53-BB13-173764FCE0EF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4425556" y="72871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797E6425-1FC3-427E-B48C-71990C5D5B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63223" y="83251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1</a:t>
            </a:r>
            <a:endParaRPr lang="en-GB" dirty="0"/>
          </a:p>
        </p:txBody>
      </p:sp>
      <p:sp>
        <p:nvSpPr>
          <p:cNvPr id="84" name="Text Placeholder 62">
            <a:extLst>
              <a:ext uri="{FF2B5EF4-FFF2-40B4-BE49-F238E27FC236}">
                <a16:creationId xmlns:a16="http://schemas.microsoft.com/office/drawing/2014/main" id="{50EABB97-F686-47AF-ACFC-C56BBB7788CE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4425556" y="154345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85" name="Text Placeholder 64">
            <a:extLst>
              <a:ext uri="{FF2B5EF4-FFF2-40B4-BE49-F238E27FC236}">
                <a16:creationId xmlns:a16="http://schemas.microsoft.com/office/drawing/2014/main" id="{6E9E97E2-6513-4B48-BFBA-6997610576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63223" y="164725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2</a:t>
            </a:r>
            <a:endParaRPr lang="en-GB" dirty="0"/>
          </a:p>
        </p:txBody>
      </p:sp>
      <p:sp>
        <p:nvSpPr>
          <p:cNvPr id="86" name="Text Placeholder 62">
            <a:extLst>
              <a:ext uri="{FF2B5EF4-FFF2-40B4-BE49-F238E27FC236}">
                <a16:creationId xmlns:a16="http://schemas.microsoft.com/office/drawing/2014/main" id="{0440E411-51DA-48CF-9FAE-73B40EA2EDD7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4425556" y="235819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87" name="Text Placeholder 64">
            <a:extLst>
              <a:ext uri="{FF2B5EF4-FFF2-40B4-BE49-F238E27FC236}">
                <a16:creationId xmlns:a16="http://schemas.microsoft.com/office/drawing/2014/main" id="{FE9A8C91-C9A5-42F2-A755-5A6B1893C7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63223" y="246199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3</a:t>
            </a:r>
            <a:endParaRPr lang="en-GB" dirty="0"/>
          </a:p>
        </p:txBody>
      </p:sp>
      <p:sp>
        <p:nvSpPr>
          <p:cNvPr id="88" name="Text Placeholder 62">
            <a:extLst>
              <a:ext uri="{FF2B5EF4-FFF2-40B4-BE49-F238E27FC236}">
                <a16:creationId xmlns:a16="http://schemas.microsoft.com/office/drawing/2014/main" id="{570F21BA-FC0F-419D-B97E-940262004634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4425556" y="317293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89" name="Text Placeholder 64">
            <a:extLst>
              <a:ext uri="{FF2B5EF4-FFF2-40B4-BE49-F238E27FC236}">
                <a16:creationId xmlns:a16="http://schemas.microsoft.com/office/drawing/2014/main" id="{32BE0D7B-A15F-4B43-9284-64A5101836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263223" y="327673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4</a:t>
            </a:r>
            <a:endParaRPr lang="en-GB" dirty="0"/>
          </a:p>
        </p:txBody>
      </p:sp>
      <p:sp>
        <p:nvSpPr>
          <p:cNvPr id="90" name="Text Placeholder 62">
            <a:extLst>
              <a:ext uri="{FF2B5EF4-FFF2-40B4-BE49-F238E27FC236}">
                <a16:creationId xmlns:a16="http://schemas.microsoft.com/office/drawing/2014/main" id="{F46FBB1D-926C-4943-A441-A13CFABDFCC3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4425556" y="398767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91" name="Text Placeholder 64">
            <a:extLst>
              <a:ext uri="{FF2B5EF4-FFF2-40B4-BE49-F238E27FC236}">
                <a16:creationId xmlns:a16="http://schemas.microsoft.com/office/drawing/2014/main" id="{82622A38-ACF6-40CC-A063-B7A5A8E8B0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63223" y="409147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5</a:t>
            </a:r>
            <a:endParaRPr lang="en-GB" dirty="0"/>
          </a:p>
        </p:txBody>
      </p:sp>
      <p:sp>
        <p:nvSpPr>
          <p:cNvPr id="92" name="Text Placeholder 62">
            <a:extLst>
              <a:ext uri="{FF2B5EF4-FFF2-40B4-BE49-F238E27FC236}">
                <a16:creationId xmlns:a16="http://schemas.microsoft.com/office/drawing/2014/main" id="{FB31DE5F-3DEE-42DA-B448-4568DBD5BB9A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4425556" y="480241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93" name="Text Placeholder 64">
            <a:extLst>
              <a:ext uri="{FF2B5EF4-FFF2-40B4-BE49-F238E27FC236}">
                <a16:creationId xmlns:a16="http://schemas.microsoft.com/office/drawing/2014/main" id="{65DAB8F3-C4EB-410A-A6D4-F30B0AA50BF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263223" y="490621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6</a:t>
            </a:r>
            <a:endParaRPr lang="en-GB" dirty="0"/>
          </a:p>
        </p:txBody>
      </p:sp>
      <p:sp>
        <p:nvSpPr>
          <p:cNvPr id="94" name="Text Placeholder 62">
            <a:extLst>
              <a:ext uri="{FF2B5EF4-FFF2-40B4-BE49-F238E27FC236}">
                <a16:creationId xmlns:a16="http://schemas.microsoft.com/office/drawing/2014/main" id="{40B27771-5342-48F3-B10D-7C1072E4C1D4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4425556" y="5617151"/>
            <a:ext cx="540000" cy="540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##</a:t>
            </a:r>
          </a:p>
        </p:txBody>
      </p:sp>
      <p:sp>
        <p:nvSpPr>
          <p:cNvPr id="95" name="Text Placeholder 64">
            <a:extLst>
              <a:ext uri="{FF2B5EF4-FFF2-40B4-BE49-F238E27FC236}">
                <a16:creationId xmlns:a16="http://schemas.microsoft.com/office/drawing/2014/main" id="{4093FA1C-3944-439B-8CA8-174326DBCEE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263223" y="5720952"/>
            <a:ext cx="6341402" cy="332399"/>
          </a:xfrm>
        </p:spPr>
        <p:txBody>
          <a:bodyPr wrap="square">
            <a:spAutoFit/>
          </a:bodyPr>
          <a:lstStyle>
            <a:lvl1pPr>
              <a:defRPr lang="en-US" sz="24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Agenda item 7</a:t>
            </a:r>
            <a:endParaRPr lang="en-GB" dirty="0"/>
          </a:p>
        </p:txBody>
      </p:sp>
      <p:sp>
        <p:nvSpPr>
          <p:cNvPr id="125" name="Footer Placeholder 4">
            <a:extLst>
              <a:ext uri="{FF2B5EF4-FFF2-40B4-BE49-F238E27FC236}">
                <a16:creationId xmlns:a16="http://schemas.microsoft.com/office/drawing/2014/main" id="{A61C5876-D72C-4BCA-847D-EC9A2ADDC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BB0FCDE1-FF9B-42A0-85BB-F199405323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56" y="6039338"/>
            <a:ext cx="2057454" cy="59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4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B11D287-D165-4BC7-AD0A-6C1F8ACE2230}"/>
              </a:ext>
            </a:extLst>
          </p:cNvPr>
          <p:cNvSpPr/>
          <p:nvPr userDrawn="1"/>
        </p:nvSpPr>
        <p:spPr>
          <a:xfrm>
            <a:off x="0" y="1442243"/>
            <a:ext cx="12192000" cy="3960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B65DF1F-030D-46F3-993A-B1C1FE6042D9}"/>
              </a:ext>
            </a:extLst>
          </p:cNvPr>
          <p:cNvSpPr>
            <a:spLocks/>
          </p:cNvSpPr>
          <p:nvPr userDrawn="1"/>
        </p:nvSpPr>
        <p:spPr bwMode="auto">
          <a:xfrm>
            <a:off x="8855787" y="1909382"/>
            <a:ext cx="3348913" cy="3506376"/>
          </a:xfrm>
          <a:custGeom>
            <a:avLst/>
            <a:gdLst>
              <a:gd name="connsiteX0" fmla="*/ 1715698 w 4997428"/>
              <a:gd name="connsiteY0" fmla="*/ 3352613 h 5232402"/>
              <a:gd name="connsiteX1" fmla="*/ 2156976 w 4997428"/>
              <a:gd name="connsiteY1" fmla="*/ 4593909 h 5232402"/>
              <a:gd name="connsiteX2" fmla="*/ 2675550 w 4997428"/>
              <a:gd name="connsiteY2" fmla="*/ 5232402 h 5232402"/>
              <a:gd name="connsiteX3" fmla="*/ 1556212 w 4997428"/>
              <a:gd name="connsiteY3" fmla="*/ 5232402 h 5232402"/>
              <a:gd name="connsiteX4" fmla="*/ 33267 w 4997428"/>
              <a:gd name="connsiteY4" fmla="*/ 4501998 h 5232402"/>
              <a:gd name="connsiteX5" fmla="*/ 32778 w 4997428"/>
              <a:gd name="connsiteY5" fmla="*/ 4501509 h 5232402"/>
              <a:gd name="connsiteX6" fmla="*/ 0 w 4997428"/>
              <a:gd name="connsiteY6" fmla="*/ 4392486 h 5232402"/>
              <a:gd name="connsiteX7" fmla="*/ 77786 w 4997428"/>
              <a:gd name="connsiteY7" fmla="*/ 4231641 h 5232402"/>
              <a:gd name="connsiteX8" fmla="*/ 150191 w 4997428"/>
              <a:gd name="connsiteY8" fmla="*/ 4183240 h 5232402"/>
              <a:gd name="connsiteX9" fmla="*/ 150680 w 4997428"/>
              <a:gd name="connsiteY9" fmla="*/ 4182752 h 5232402"/>
              <a:gd name="connsiteX10" fmla="*/ 151170 w 4997428"/>
              <a:gd name="connsiteY10" fmla="*/ 4182263 h 5232402"/>
              <a:gd name="connsiteX11" fmla="*/ 300382 w 4997428"/>
              <a:gd name="connsiteY11" fmla="*/ 4080573 h 5232402"/>
              <a:gd name="connsiteX12" fmla="*/ 353707 w 4997428"/>
              <a:gd name="connsiteY12" fmla="*/ 4045862 h 5232402"/>
              <a:gd name="connsiteX13" fmla="*/ 1076776 w 4997428"/>
              <a:gd name="connsiteY13" fmla="*/ 3635682 h 5232402"/>
              <a:gd name="connsiteX14" fmla="*/ 1715698 w 4997428"/>
              <a:gd name="connsiteY14" fmla="*/ 3352613 h 5232402"/>
              <a:gd name="connsiteX15" fmla="*/ 863321 w 4997428"/>
              <a:gd name="connsiteY15" fmla="*/ 2153521 h 5232402"/>
              <a:gd name="connsiteX16" fmla="*/ 947042 w 4997428"/>
              <a:gd name="connsiteY16" fmla="*/ 2154010 h 5232402"/>
              <a:gd name="connsiteX17" fmla="*/ 1593308 w 4997428"/>
              <a:gd name="connsiteY17" fmla="*/ 2189739 h 5232402"/>
              <a:gd name="connsiteX18" fmla="*/ 1677518 w 4997428"/>
              <a:gd name="connsiteY18" fmla="*/ 3136317 h 5232402"/>
              <a:gd name="connsiteX19" fmla="*/ 974949 w 4997428"/>
              <a:gd name="connsiteY19" fmla="*/ 3444665 h 5232402"/>
              <a:gd name="connsiteX20" fmla="*/ 428560 w 4997428"/>
              <a:gd name="connsiteY20" fmla="*/ 2363980 h 5232402"/>
              <a:gd name="connsiteX21" fmla="*/ 460384 w 4997428"/>
              <a:gd name="connsiteY21" fmla="*/ 2250430 h 5232402"/>
              <a:gd name="connsiteX22" fmla="*/ 616075 w 4997428"/>
              <a:gd name="connsiteY22" fmla="*/ 2157926 h 5232402"/>
              <a:gd name="connsiteX23" fmla="*/ 863321 w 4997428"/>
              <a:gd name="connsiteY23" fmla="*/ 2153521 h 5232402"/>
              <a:gd name="connsiteX24" fmla="*/ 3345492 w 4997428"/>
              <a:gd name="connsiteY24" fmla="*/ 1662983 h 5232402"/>
              <a:gd name="connsiteX25" fmla="*/ 3391977 w 4997428"/>
              <a:gd name="connsiteY25" fmla="*/ 1682541 h 5232402"/>
              <a:gd name="connsiteX26" fmla="*/ 3439930 w 4997428"/>
              <a:gd name="connsiteY26" fmla="*/ 1722147 h 5232402"/>
              <a:gd name="connsiteX27" fmla="*/ 3577428 w 4997428"/>
              <a:gd name="connsiteY27" fmla="*/ 1839987 h 5232402"/>
              <a:gd name="connsiteX28" fmla="*/ 4022218 w 4997428"/>
              <a:gd name="connsiteY28" fmla="*/ 2282497 h 5232402"/>
              <a:gd name="connsiteX29" fmla="*/ 4935285 w 4997428"/>
              <a:gd name="connsiteY29" fmla="*/ 3795833 h 5232402"/>
              <a:gd name="connsiteX30" fmla="*/ 4997428 w 4997428"/>
              <a:gd name="connsiteY30" fmla="*/ 4005598 h 5232402"/>
              <a:gd name="connsiteX31" fmla="*/ 4997428 w 4997428"/>
              <a:gd name="connsiteY31" fmla="*/ 5232402 h 5232402"/>
              <a:gd name="connsiteX32" fmla="*/ 3778538 w 4997428"/>
              <a:gd name="connsiteY32" fmla="*/ 5232402 h 5232402"/>
              <a:gd name="connsiteX33" fmla="*/ 3309772 w 4997428"/>
              <a:gd name="connsiteY33" fmla="*/ 4529764 h 5232402"/>
              <a:gd name="connsiteX34" fmla="*/ 3134596 w 4997428"/>
              <a:gd name="connsiteY34" fmla="*/ 3215925 h 5232402"/>
              <a:gd name="connsiteX35" fmla="*/ 3263287 w 4997428"/>
              <a:gd name="connsiteY35" fmla="*/ 1857590 h 5232402"/>
              <a:gd name="connsiteX36" fmla="*/ 3286774 w 4997428"/>
              <a:gd name="connsiteY36" fmla="*/ 1742195 h 5232402"/>
              <a:gd name="connsiteX37" fmla="*/ 3345492 w 4997428"/>
              <a:gd name="connsiteY37" fmla="*/ 1662983 h 5232402"/>
              <a:gd name="connsiteX38" fmla="*/ 1985716 w 4997428"/>
              <a:gd name="connsiteY38" fmla="*/ 829675 h 5232402"/>
              <a:gd name="connsiteX39" fmla="*/ 2042469 w 4997428"/>
              <a:gd name="connsiteY39" fmla="*/ 842388 h 5232402"/>
              <a:gd name="connsiteX40" fmla="*/ 2043448 w 4997428"/>
              <a:gd name="connsiteY40" fmla="*/ 842877 h 5232402"/>
              <a:gd name="connsiteX41" fmla="*/ 2043937 w 4997428"/>
              <a:gd name="connsiteY41" fmla="*/ 842877 h 5232402"/>
              <a:gd name="connsiteX42" fmla="*/ 2127599 w 4997428"/>
              <a:gd name="connsiteY42" fmla="*/ 878572 h 5232402"/>
              <a:gd name="connsiteX43" fmla="*/ 2337487 w 4997428"/>
              <a:gd name="connsiteY43" fmla="*/ 973433 h 5232402"/>
              <a:gd name="connsiteX44" fmla="*/ 2367820 w 4997428"/>
              <a:gd name="connsiteY44" fmla="*/ 987614 h 5232402"/>
              <a:gd name="connsiteX45" fmla="*/ 3151109 w 4997428"/>
              <a:gd name="connsiteY45" fmla="*/ 1421823 h 5232402"/>
              <a:gd name="connsiteX46" fmla="*/ 3235749 w 4997428"/>
              <a:gd name="connsiteY46" fmla="*/ 1474632 h 5232402"/>
              <a:gd name="connsiteX47" fmla="*/ 3077722 w 4997428"/>
              <a:gd name="connsiteY47" fmla="*/ 1695160 h 5232402"/>
              <a:gd name="connsiteX48" fmla="*/ 3075765 w 4997428"/>
              <a:gd name="connsiteY48" fmla="*/ 1705428 h 5232402"/>
              <a:gd name="connsiteX49" fmla="*/ 2920183 w 4997428"/>
              <a:gd name="connsiteY49" fmla="*/ 3215871 h 5232402"/>
              <a:gd name="connsiteX50" fmla="*/ 3104141 w 4997428"/>
              <a:gd name="connsiteY50" fmla="*/ 4592334 h 5232402"/>
              <a:gd name="connsiteX51" fmla="*/ 3470100 w 4997428"/>
              <a:gd name="connsiteY51" fmla="*/ 5232402 h 5232402"/>
              <a:gd name="connsiteX52" fmla="*/ 3038092 w 4997428"/>
              <a:gd name="connsiteY52" fmla="*/ 5232402 h 5232402"/>
              <a:gd name="connsiteX53" fmla="*/ 2341890 w 4997428"/>
              <a:gd name="connsiteY53" fmla="*/ 4487205 h 5232402"/>
              <a:gd name="connsiteX54" fmla="*/ 1804694 w 4997428"/>
              <a:gd name="connsiteY54" fmla="*/ 1983166 h 5232402"/>
              <a:gd name="connsiteX55" fmla="*/ 1838941 w 4997428"/>
              <a:gd name="connsiteY55" fmla="*/ 1229656 h 5232402"/>
              <a:gd name="connsiteX56" fmla="*/ 1870743 w 4997428"/>
              <a:gd name="connsiteY56" fmla="*/ 939205 h 5232402"/>
              <a:gd name="connsiteX57" fmla="*/ 1985716 w 4997428"/>
              <a:gd name="connsiteY57" fmla="*/ 829675 h 5232402"/>
              <a:gd name="connsiteX58" fmla="*/ 3454840 w 4997428"/>
              <a:gd name="connsiteY58" fmla="*/ 225284 h 5232402"/>
              <a:gd name="connsiteX59" fmla="*/ 3475877 w 4997428"/>
              <a:gd name="connsiteY59" fmla="*/ 226752 h 5232402"/>
              <a:gd name="connsiteX60" fmla="*/ 3476366 w 4997428"/>
              <a:gd name="connsiteY60" fmla="*/ 227241 h 5232402"/>
              <a:gd name="connsiteX61" fmla="*/ 3477345 w 4997428"/>
              <a:gd name="connsiteY61" fmla="*/ 227241 h 5232402"/>
              <a:gd name="connsiteX62" fmla="*/ 3527736 w 4997428"/>
              <a:gd name="connsiteY62" fmla="*/ 247791 h 5232402"/>
              <a:gd name="connsiteX63" fmla="*/ 3528226 w 4997428"/>
              <a:gd name="connsiteY63" fmla="*/ 248280 h 5232402"/>
              <a:gd name="connsiteX64" fmla="*/ 3529204 w 4997428"/>
              <a:gd name="connsiteY64" fmla="*/ 248769 h 5232402"/>
              <a:gd name="connsiteX65" fmla="*/ 3826172 w 4997428"/>
              <a:gd name="connsiteY65" fmla="*/ 449371 h 5232402"/>
              <a:gd name="connsiteX66" fmla="*/ 4276762 w 4997428"/>
              <a:gd name="connsiteY66" fmla="*/ 798712 h 5232402"/>
              <a:gd name="connsiteX67" fmla="*/ 3902494 w 4997428"/>
              <a:gd name="connsiteY67" fmla="*/ 1684785 h 5232402"/>
              <a:gd name="connsiteX68" fmla="*/ 3130963 w 4997428"/>
              <a:gd name="connsiteY68" fmla="*/ 1155881 h 5232402"/>
              <a:gd name="connsiteX69" fmla="*/ 3342314 w 4997428"/>
              <a:gd name="connsiteY69" fmla="*/ 323139 h 5232402"/>
              <a:gd name="connsiteX70" fmla="*/ 3345250 w 4997428"/>
              <a:gd name="connsiteY70" fmla="*/ 314332 h 5232402"/>
              <a:gd name="connsiteX71" fmla="*/ 3454840 w 4997428"/>
              <a:gd name="connsiteY71" fmla="*/ 225284 h 5232402"/>
              <a:gd name="connsiteX72" fmla="*/ 4997428 w 4997428"/>
              <a:gd name="connsiteY72" fmla="*/ 0 h 5232402"/>
              <a:gd name="connsiteX73" fmla="*/ 4996450 w 4997428"/>
              <a:gd name="connsiteY73" fmla="*/ 3311432 h 5232402"/>
              <a:gd name="connsiteX74" fmla="*/ 4030887 w 4997428"/>
              <a:gd name="connsiteY74" fmla="*/ 1977273 h 5232402"/>
              <a:gd name="connsiteX75" fmla="*/ 4879116 w 4997428"/>
              <a:gd name="connsiteY75" fmla="*/ 134003 h 5232402"/>
              <a:gd name="connsiteX76" fmla="*/ 4930450 w 4997428"/>
              <a:gd name="connsiteY76" fmla="*/ 52819 h 5232402"/>
              <a:gd name="connsiteX77" fmla="*/ 4997428 w 4997428"/>
              <a:gd name="connsiteY77" fmla="*/ 0 h 5232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997428" h="5232402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304231" y="4852533"/>
                  <a:pt x="2477905" y="5065201"/>
                  <a:pt x="2675550" y="5232402"/>
                </a:cubicBezTo>
                <a:cubicBezTo>
                  <a:pt x="2675550" y="5232402"/>
                  <a:pt x="2675550" y="5232402"/>
                  <a:pt x="1556212" y="5232402"/>
                </a:cubicBezTo>
                <a:cubicBezTo>
                  <a:pt x="445191" y="4978667"/>
                  <a:pt x="81700" y="456359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cubicBezTo>
                  <a:pt x="4997428" y="4005598"/>
                  <a:pt x="4997428" y="4005598"/>
                  <a:pt x="4997428" y="5232402"/>
                </a:cubicBezTo>
                <a:cubicBezTo>
                  <a:pt x="4997428" y="5232402"/>
                  <a:pt x="4997428" y="5232402"/>
                  <a:pt x="3778538" y="5232402"/>
                </a:cubicBezTo>
                <a:cubicBezTo>
                  <a:pt x="3580364" y="5068600"/>
                  <a:pt x="3405189" y="4836343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91228" y="4868116"/>
                  <a:pt x="3328218" y="5076419"/>
                  <a:pt x="3470100" y="5232402"/>
                </a:cubicBezTo>
                <a:cubicBezTo>
                  <a:pt x="3470100" y="5232402"/>
                  <a:pt x="3470100" y="5232402"/>
                  <a:pt x="3038092" y="5232402"/>
                </a:cubicBezTo>
                <a:cubicBezTo>
                  <a:pt x="2771451" y="5072997"/>
                  <a:pt x="2534165" y="4821663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noFill/>
          <a:ln>
            <a:solidFill>
              <a:schemeClr val="bg1">
                <a:alpha val="8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BA48F4-1AFA-43EE-B631-A50D560EF80E}"/>
              </a:ext>
            </a:extLst>
          </p:cNvPr>
          <p:cNvSpPr/>
          <p:nvPr userDrawn="1"/>
        </p:nvSpPr>
        <p:spPr>
          <a:xfrm>
            <a:off x="0" y="5331056"/>
            <a:ext cx="1219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175EE-CBAD-40B8-B774-293E97D26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E757-02F2-4120-86A6-75C9045828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3276" y="2886092"/>
            <a:ext cx="6408000" cy="1073114"/>
          </a:xfrm>
        </p:spPr>
        <p:txBody>
          <a:bodyPr anchor="ctr">
            <a:spAutoFit/>
          </a:bodyPr>
          <a:lstStyle>
            <a:lvl1pPr>
              <a:spcAft>
                <a:spcPts val="1600"/>
              </a:spcAft>
              <a:defRPr sz="2000" b="0">
                <a:solidFill>
                  <a:schemeClr val="bg1"/>
                </a:solidFill>
              </a:defRPr>
            </a:lvl1pPr>
            <a:lvl2pPr>
              <a:lnSpc>
                <a:spcPct val="80000"/>
              </a:lnSpc>
              <a:spcAft>
                <a:spcPts val="0"/>
              </a:spcAft>
              <a:defRPr sz="48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First level (Section number)</a:t>
            </a:r>
          </a:p>
          <a:p>
            <a:pPr lvl="1"/>
            <a:r>
              <a:rPr lang="en-US" dirty="0"/>
              <a:t>Divider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95339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FE0EF-6D08-4FD2-A682-B9FB8E64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DFE60-5AD8-457E-9732-7397A5F36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60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B561EF8-1224-43F9-9074-96C48F6BA2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3275" y="1853988"/>
            <a:ext cx="11010859" cy="39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ACA4E-069D-4351-A086-47231CC0966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CBB9F-C8C0-42D7-BCE5-B450F1470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4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F1C82-54C7-44D9-9842-49A859F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75" y="553913"/>
            <a:ext cx="11010859" cy="99719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7FDD3-9AB3-432D-8242-8D5DCBB02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3767" y="1844675"/>
            <a:ext cx="11010858" cy="39608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5D7ED-8994-46DD-BD45-55F4757BF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48C10-414B-4AC4-8219-36F310C71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2344" y="6498723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CA75-65CF-428D-AAFD-249FBBE0F4CE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72" name="Group 57">
            <a:extLst>
              <a:ext uri="{FF2B5EF4-FFF2-40B4-BE49-F238E27FC236}">
                <a16:creationId xmlns:a16="http://schemas.microsoft.com/office/drawing/2014/main" id="{C4197D26-C3CC-4D5E-824A-8881474D2E8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01541" y="6032500"/>
            <a:ext cx="2032000" cy="595313"/>
            <a:chOff x="390" y="3800"/>
            <a:chExt cx="1280" cy="375"/>
          </a:xfrm>
        </p:grpSpPr>
        <p:sp>
          <p:nvSpPr>
            <p:cNvPr id="173" name="AutoShape 56">
              <a:extLst>
                <a:ext uri="{FF2B5EF4-FFF2-40B4-BE49-F238E27FC236}">
                  <a16:creationId xmlns:a16="http://schemas.microsoft.com/office/drawing/2014/main" id="{90857F4F-6BDD-46BD-A890-6BB06B0208E8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90" y="3800"/>
              <a:ext cx="1280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4" name="Freeform 58">
              <a:extLst>
                <a:ext uri="{FF2B5EF4-FFF2-40B4-BE49-F238E27FC236}">
                  <a16:creationId xmlns:a16="http://schemas.microsoft.com/office/drawing/2014/main" id="{D4ECBC5A-08B1-452B-A670-02F2FADAD1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5" y="3835"/>
              <a:ext cx="7" cy="340"/>
            </a:xfrm>
            <a:custGeom>
              <a:avLst/>
              <a:gdLst>
                <a:gd name="T0" fmla="*/ 2 w 5"/>
                <a:gd name="T1" fmla="*/ 272 h 272"/>
                <a:gd name="T2" fmla="*/ 0 w 5"/>
                <a:gd name="T3" fmla="*/ 269 h 272"/>
                <a:gd name="T4" fmla="*/ 0 w 5"/>
                <a:gd name="T5" fmla="*/ 3 h 272"/>
                <a:gd name="T6" fmla="*/ 2 w 5"/>
                <a:gd name="T7" fmla="*/ 0 h 272"/>
                <a:gd name="T8" fmla="*/ 5 w 5"/>
                <a:gd name="T9" fmla="*/ 3 h 272"/>
                <a:gd name="T10" fmla="*/ 5 w 5"/>
                <a:gd name="T11" fmla="*/ 269 h 272"/>
                <a:gd name="T12" fmla="*/ 2 w 5"/>
                <a:gd name="T13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72">
                  <a:moveTo>
                    <a:pt x="2" y="272"/>
                  </a:moveTo>
                  <a:cubicBezTo>
                    <a:pt x="1" y="272"/>
                    <a:pt x="0" y="270"/>
                    <a:pt x="0" y="26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4" y="0"/>
                    <a:pt x="5" y="2"/>
                    <a:pt x="5" y="3"/>
                  </a:cubicBezTo>
                  <a:cubicBezTo>
                    <a:pt x="5" y="269"/>
                    <a:pt x="5" y="269"/>
                    <a:pt x="5" y="269"/>
                  </a:cubicBezTo>
                  <a:cubicBezTo>
                    <a:pt x="5" y="270"/>
                    <a:pt x="4" y="272"/>
                    <a:pt x="2" y="272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5" name="Freeform 59">
              <a:extLst>
                <a:ext uri="{FF2B5EF4-FFF2-40B4-BE49-F238E27FC236}">
                  <a16:creationId xmlns:a16="http://schemas.microsoft.com/office/drawing/2014/main" id="{EFC7F508-D64C-45F5-B84D-03873E564A8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" y="4025"/>
              <a:ext cx="316" cy="101"/>
            </a:xfrm>
            <a:custGeom>
              <a:avLst/>
              <a:gdLst>
                <a:gd name="T0" fmla="*/ 79 w 316"/>
                <a:gd name="T1" fmla="*/ 65 h 101"/>
                <a:gd name="T2" fmla="*/ 24 w 316"/>
                <a:gd name="T3" fmla="*/ 0 h 101"/>
                <a:gd name="T4" fmla="*/ 0 w 316"/>
                <a:gd name="T5" fmla="*/ 0 h 101"/>
                <a:gd name="T6" fmla="*/ 0 w 316"/>
                <a:gd name="T7" fmla="*/ 101 h 101"/>
                <a:gd name="T8" fmla="*/ 23 w 316"/>
                <a:gd name="T9" fmla="*/ 101 h 101"/>
                <a:gd name="T10" fmla="*/ 23 w 316"/>
                <a:gd name="T11" fmla="*/ 36 h 101"/>
                <a:gd name="T12" fmla="*/ 78 w 316"/>
                <a:gd name="T13" fmla="*/ 101 h 101"/>
                <a:gd name="T14" fmla="*/ 101 w 316"/>
                <a:gd name="T15" fmla="*/ 101 h 101"/>
                <a:gd name="T16" fmla="*/ 101 w 316"/>
                <a:gd name="T17" fmla="*/ 0 h 101"/>
                <a:gd name="T18" fmla="*/ 79 w 316"/>
                <a:gd name="T19" fmla="*/ 0 h 101"/>
                <a:gd name="T20" fmla="*/ 79 w 316"/>
                <a:gd name="T21" fmla="*/ 65 h 101"/>
                <a:gd name="T22" fmla="*/ 294 w 316"/>
                <a:gd name="T23" fmla="*/ 0 h 101"/>
                <a:gd name="T24" fmla="*/ 279 w 316"/>
                <a:gd name="T25" fmla="*/ 65 h 101"/>
                <a:gd name="T26" fmla="*/ 263 w 316"/>
                <a:gd name="T27" fmla="*/ 0 h 101"/>
                <a:gd name="T28" fmla="*/ 242 w 316"/>
                <a:gd name="T29" fmla="*/ 0 h 101"/>
                <a:gd name="T30" fmla="*/ 226 w 316"/>
                <a:gd name="T31" fmla="*/ 64 h 101"/>
                <a:gd name="T32" fmla="*/ 212 w 316"/>
                <a:gd name="T33" fmla="*/ 0 h 101"/>
                <a:gd name="T34" fmla="*/ 188 w 316"/>
                <a:gd name="T35" fmla="*/ 0 h 101"/>
                <a:gd name="T36" fmla="*/ 214 w 316"/>
                <a:gd name="T37" fmla="*/ 101 h 101"/>
                <a:gd name="T38" fmla="*/ 237 w 316"/>
                <a:gd name="T39" fmla="*/ 101 h 101"/>
                <a:gd name="T40" fmla="*/ 252 w 316"/>
                <a:gd name="T41" fmla="*/ 38 h 101"/>
                <a:gd name="T42" fmla="*/ 268 w 316"/>
                <a:gd name="T43" fmla="*/ 101 h 101"/>
                <a:gd name="T44" fmla="*/ 290 w 316"/>
                <a:gd name="T45" fmla="*/ 101 h 101"/>
                <a:gd name="T46" fmla="*/ 290 w 316"/>
                <a:gd name="T47" fmla="*/ 100 h 101"/>
                <a:gd name="T48" fmla="*/ 316 w 316"/>
                <a:gd name="T49" fmla="*/ 0 h 101"/>
                <a:gd name="T50" fmla="*/ 294 w 316"/>
                <a:gd name="T5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6" h="101">
                  <a:moveTo>
                    <a:pt x="79" y="65"/>
                  </a:moveTo>
                  <a:lnTo>
                    <a:pt x="24" y="0"/>
                  </a:lnTo>
                  <a:lnTo>
                    <a:pt x="0" y="0"/>
                  </a:lnTo>
                  <a:lnTo>
                    <a:pt x="0" y="101"/>
                  </a:lnTo>
                  <a:lnTo>
                    <a:pt x="23" y="101"/>
                  </a:lnTo>
                  <a:lnTo>
                    <a:pt x="23" y="36"/>
                  </a:lnTo>
                  <a:lnTo>
                    <a:pt x="78" y="101"/>
                  </a:lnTo>
                  <a:lnTo>
                    <a:pt x="101" y="101"/>
                  </a:lnTo>
                  <a:lnTo>
                    <a:pt x="101" y="0"/>
                  </a:lnTo>
                  <a:lnTo>
                    <a:pt x="79" y="0"/>
                  </a:lnTo>
                  <a:lnTo>
                    <a:pt x="79" y="65"/>
                  </a:lnTo>
                  <a:close/>
                  <a:moveTo>
                    <a:pt x="294" y="0"/>
                  </a:moveTo>
                  <a:lnTo>
                    <a:pt x="279" y="65"/>
                  </a:lnTo>
                  <a:lnTo>
                    <a:pt x="263" y="0"/>
                  </a:lnTo>
                  <a:lnTo>
                    <a:pt x="242" y="0"/>
                  </a:lnTo>
                  <a:lnTo>
                    <a:pt x="226" y="64"/>
                  </a:lnTo>
                  <a:lnTo>
                    <a:pt x="212" y="0"/>
                  </a:lnTo>
                  <a:lnTo>
                    <a:pt x="188" y="0"/>
                  </a:lnTo>
                  <a:lnTo>
                    <a:pt x="214" y="101"/>
                  </a:lnTo>
                  <a:lnTo>
                    <a:pt x="237" y="101"/>
                  </a:lnTo>
                  <a:lnTo>
                    <a:pt x="252" y="38"/>
                  </a:lnTo>
                  <a:lnTo>
                    <a:pt x="268" y="101"/>
                  </a:lnTo>
                  <a:lnTo>
                    <a:pt x="290" y="101"/>
                  </a:lnTo>
                  <a:lnTo>
                    <a:pt x="290" y="100"/>
                  </a:lnTo>
                  <a:lnTo>
                    <a:pt x="316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Freeform 60">
              <a:extLst>
                <a:ext uri="{FF2B5EF4-FFF2-40B4-BE49-F238E27FC236}">
                  <a16:creationId xmlns:a16="http://schemas.microsoft.com/office/drawing/2014/main" id="{D53D4AA8-54D7-4B60-BEB0-380D182B06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5" y="4140"/>
              <a:ext cx="30" cy="33"/>
            </a:xfrm>
            <a:custGeom>
              <a:avLst/>
              <a:gdLst>
                <a:gd name="T0" fmla="*/ 0 w 24"/>
                <a:gd name="T1" fmla="*/ 13 h 26"/>
                <a:gd name="T2" fmla="*/ 0 w 24"/>
                <a:gd name="T3" fmla="*/ 13 h 26"/>
                <a:gd name="T4" fmla="*/ 13 w 24"/>
                <a:gd name="T5" fmla="*/ 0 h 26"/>
                <a:gd name="T6" fmla="*/ 23 w 24"/>
                <a:gd name="T7" fmla="*/ 4 h 26"/>
                <a:gd name="T8" fmla="*/ 20 w 24"/>
                <a:gd name="T9" fmla="*/ 7 h 26"/>
                <a:gd name="T10" fmla="*/ 13 w 24"/>
                <a:gd name="T11" fmla="*/ 4 h 26"/>
                <a:gd name="T12" fmla="*/ 5 w 24"/>
                <a:gd name="T13" fmla="*/ 13 h 26"/>
                <a:gd name="T14" fmla="*/ 5 w 24"/>
                <a:gd name="T15" fmla="*/ 13 h 26"/>
                <a:gd name="T16" fmla="*/ 13 w 24"/>
                <a:gd name="T17" fmla="*/ 22 h 26"/>
                <a:gd name="T18" fmla="*/ 19 w 24"/>
                <a:gd name="T19" fmla="*/ 20 h 26"/>
                <a:gd name="T20" fmla="*/ 19 w 24"/>
                <a:gd name="T21" fmla="*/ 16 h 26"/>
                <a:gd name="T22" fmla="*/ 13 w 24"/>
                <a:gd name="T23" fmla="*/ 16 h 26"/>
                <a:gd name="T24" fmla="*/ 13 w 24"/>
                <a:gd name="T25" fmla="*/ 12 h 26"/>
                <a:gd name="T26" fmla="*/ 24 w 24"/>
                <a:gd name="T27" fmla="*/ 12 h 26"/>
                <a:gd name="T28" fmla="*/ 24 w 24"/>
                <a:gd name="T29" fmla="*/ 22 h 26"/>
                <a:gd name="T30" fmla="*/ 13 w 24"/>
                <a:gd name="T31" fmla="*/ 26 h 26"/>
                <a:gd name="T32" fmla="*/ 0 w 24"/>
                <a:gd name="T33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26"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8" y="0"/>
                    <a:pt x="20" y="2"/>
                    <a:pt x="23" y="4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ubicBezTo>
                    <a:pt x="8" y="4"/>
                    <a:pt x="5" y="8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8"/>
                    <a:pt x="8" y="22"/>
                    <a:pt x="13" y="22"/>
                  </a:cubicBezTo>
                  <a:cubicBezTo>
                    <a:pt x="16" y="22"/>
                    <a:pt x="18" y="21"/>
                    <a:pt x="19" y="20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1" y="24"/>
                    <a:pt x="18" y="26"/>
                    <a:pt x="13" y="26"/>
                  </a:cubicBezTo>
                  <a:cubicBezTo>
                    <a:pt x="5" y="26"/>
                    <a:pt x="0" y="21"/>
                    <a:pt x="0" y="13"/>
                  </a:cubicBezTo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7" name="Freeform 61">
              <a:extLst>
                <a:ext uri="{FF2B5EF4-FFF2-40B4-BE49-F238E27FC236}">
                  <a16:creationId xmlns:a16="http://schemas.microsoft.com/office/drawing/2014/main" id="{CB7304D6-910B-4FEB-BBE8-3E897466ACF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7" y="4140"/>
              <a:ext cx="33" cy="33"/>
            </a:xfrm>
            <a:custGeom>
              <a:avLst/>
              <a:gdLst>
                <a:gd name="T0" fmla="*/ 0 w 26"/>
                <a:gd name="T1" fmla="*/ 13 h 26"/>
                <a:gd name="T2" fmla="*/ 0 w 26"/>
                <a:gd name="T3" fmla="*/ 13 h 26"/>
                <a:gd name="T4" fmla="*/ 13 w 26"/>
                <a:gd name="T5" fmla="*/ 0 h 26"/>
                <a:gd name="T6" fmla="*/ 26 w 26"/>
                <a:gd name="T7" fmla="*/ 13 h 26"/>
                <a:gd name="T8" fmla="*/ 26 w 26"/>
                <a:gd name="T9" fmla="*/ 13 h 26"/>
                <a:gd name="T10" fmla="*/ 13 w 26"/>
                <a:gd name="T11" fmla="*/ 26 h 26"/>
                <a:gd name="T12" fmla="*/ 0 w 26"/>
                <a:gd name="T13" fmla="*/ 13 h 26"/>
                <a:gd name="T14" fmla="*/ 22 w 26"/>
                <a:gd name="T15" fmla="*/ 13 h 26"/>
                <a:gd name="T16" fmla="*/ 22 w 26"/>
                <a:gd name="T17" fmla="*/ 13 h 26"/>
                <a:gd name="T18" fmla="*/ 13 w 26"/>
                <a:gd name="T19" fmla="*/ 4 h 26"/>
                <a:gd name="T20" fmla="*/ 5 w 26"/>
                <a:gd name="T21" fmla="*/ 13 h 26"/>
                <a:gd name="T22" fmla="*/ 5 w 26"/>
                <a:gd name="T23" fmla="*/ 13 h 26"/>
                <a:gd name="T24" fmla="*/ 13 w 26"/>
                <a:gd name="T25" fmla="*/ 22 h 26"/>
                <a:gd name="T26" fmla="*/ 22 w 26"/>
                <a:gd name="T27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26"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1" y="0"/>
                    <a:pt x="26" y="6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20"/>
                    <a:pt x="21" y="26"/>
                    <a:pt x="13" y="26"/>
                  </a:cubicBezTo>
                  <a:cubicBezTo>
                    <a:pt x="6" y="26"/>
                    <a:pt x="0" y="20"/>
                    <a:pt x="0" y="13"/>
                  </a:cubicBezTo>
                  <a:moveTo>
                    <a:pt x="22" y="13"/>
                  </a:moveTo>
                  <a:cubicBezTo>
                    <a:pt x="22" y="13"/>
                    <a:pt x="22" y="13"/>
                    <a:pt x="22" y="13"/>
                  </a:cubicBezTo>
                  <a:cubicBezTo>
                    <a:pt x="22" y="8"/>
                    <a:pt x="18" y="4"/>
                    <a:pt x="13" y="4"/>
                  </a:cubicBezTo>
                  <a:cubicBezTo>
                    <a:pt x="8" y="4"/>
                    <a:pt x="5" y="8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8"/>
                    <a:pt x="8" y="22"/>
                    <a:pt x="13" y="22"/>
                  </a:cubicBezTo>
                  <a:cubicBezTo>
                    <a:pt x="18" y="22"/>
                    <a:pt x="22" y="18"/>
                    <a:pt x="22" y="13"/>
                  </a:cubicBezTo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8" name="Freeform 62">
              <a:extLst>
                <a:ext uri="{FF2B5EF4-FFF2-40B4-BE49-F238E27FC236}">
                  <a16:creationId xmlns:a16="http://schemas.microsoft.com/office/drawing/2014/main" id="{FB464455-60BC-4D88-BA95-145D0FFF5B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" y="4141"/>
              <a:ext cx="29" cy="32"/>
            </a:xfrm>
            <a:custGeom>
              <a:avLst/>
              <a:gdLst>
                <a:gd name="T0" fmla="*/ 0 w 29"/>
                <a:gd name="T1" fmla="*/ 0 h 32"/>
                <a:gd name="T2" fmla="*/ 6 w 29"/>
                <a:gd name="T3" fmla="*/ 0 h 32"/>
                <a:gd name="T4" fmla="*/ 15 w 29"/>
                <a:gd name="T5" fmla="*/ 24 h 32"/>
                <a:gd name="T6" fmla="*/ 24 w 29"/>
                <a:gd name="T7" fmla="*/ 0 h 32"/>
                <a:gd name="T8" fmla="*/ 29 w 29"/>
                <a:gd name="T9" fmla="*/ 0 h 32"/>
                <a:gd name="T10" fmla="*/ 17 w 29"/>
                <a:gd name="T11" fmla="*/ 32 h 32"/>
                <a:gd name="T12" fmla="*/ 12 w 29"/>
                <a:gd name="T13" fmla="*/ 32 h 32"/>
                <a:gd name="T14" fmla="*/ 0 w 29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2">
                  <a:moveTo>
                    <a:pt x="0" y="0"/>
                  </a:moveTo>
                  <a:lnTo>
                    <a:pt x="6" y="0"/>
                  </a:lnTo>
                  <a:lnTo>
                    <a:pt x="15" y="24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17" y="32"/>
                  </a:lnTo>
                  <a:lnTo>
                    <a:pt x="12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9" name="Freeform 63">
              <a:extLst>
                <a:ext uri="{FF2B5EF4-FFF2-40B4-BE49-F238E27FC236}">
                  <a16:creationId xmlns:a16="http://schemas.microsoft.com/office/drawing/2014/main" id="{5F9E263E-E1E3-4EA9-9984-6EDA52B995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3" y="4141"/>
              <a:ext cx="24" cy="32"/>
            </a:xfrm>
            <a:custGeom>
              <a:avLst/>
              <a:gdLst>
                <a:gd name="T0" fmla="*/ 0 w 24"/>
                <a:gd name="T1" fmla="*/ 0 h 32"/>
                <a:gd name="T2" fmla="*/ 24 w 24"/>
                <a:gd name="T3" fmla="*/ 0 h 32"/>
                <a:gd name="T4" fmla="*/ 24 w 24"/>
                <a:gd name="T5" fmla="*/ 5 h 32"/>
                <a:gd name="T6" fmla="*/ 6 w 24"/>
                <a:gd name="T7" fmla="*/ 5 h 32"/>
                <a:gd name="T8" fmla="*/ 6 w 24"/>
                <a:gd name="T9" fmla="*/ 13 h 32"/>
                <a:gd name="T10" fmla="*/ 21 w 24"/>
                <a:gd name="T11" fmla="*/ 13 h 32"/>
                <a:gd name="T12" fmla="*/ 21 w 24"/>
                <a:gd name="T13" fmla="*/ 18 h 32"/>
                <a:gd name="T14" fmla="*/ 6 w 24"/>
                <a:gd name="T15" fmla="*/ 18 h 32"/>
                <a:gd name="T16" fmla="*/ 6 w 24"/>
                <a:gd name="T17" fmla="*/ 27 h 32"/>
                <a:gd name="T18" fmla="*/ 24 w 24"/>
                <a:gd name="T19" fmla="*/ 27 h 32"/>
                <a:gd name="T20" fmla="*/ 24 w 24"/>
                <a:gd name="T21" fmla="*/ 32 h 32"/>
                <a:gd name="T22" fmla="*/ 0 w 24"/>
                <a:gd name="T23" fmla="*/ 32 h 32"/>
                <a:gd name="T24" fmla="*/ 0 w 24"/>
                <a:gd name="T2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2">
                  <a:moveTo>
                    <a:pt x="0" y="0"/>
                  </a:moveTo>
                  <a:lnTo>
                    <a:pt x="24" y="0"/>
                  </a:lnTo>
                  <a:lnTo>
                    <a:pt x="24" y="5"/>
                  </a:lnTo>
                  <a:lnTo>
                    <a:pt x="6" y="5"/>
                  </a:lnTo>
                  <a:lnTo>
                    <a:pt x="6" y="13"/>
                  </a:lnTo>
                  <a:lnTo>
                    <a:pt x="21" y="13"/>
                  </a:lnTo>
                  <a:lnTo>
                    <a:pt x="21" y="18"/>
                  </a:lnTo>
                  <a:lnTo>
                    <a:pt x="6" y="18"/>
                  </a:lnTo>
                  <a:lnTo>
                    <a:pt x="6" y="27"/>
                  </a:lnTo>
                  <a:lnTo>
                    <a:pt x="24" y="27"/>
                  </a:lnTo>
                  <a:lnTo>
                    <a:pt x="24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0" name="Freeform 64">
              <a:extLst>
                <a:ext uri="{FF2B5EF4-FFF2-40B4-BE49-F238E27FC236}">
                  <a16:creationId xmlns:a16="http://schemas.microsoft.com/office/drawing/2014/main" id="{92BAED9C-B3D7-4D8E-B725-F7F3CE07A03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32" y="4141"/>
              <a:ext cx="26" cy="32"/>
            </a:xfrm>
            <a:custGeom>
              <a:avLst/>
              <a:gdLst>
                <a:gd name="T0" fmla="*/ 0 w 21"/>
                <a:gd name="T1" fmla="*/ 0 h 25"/>
                <a:gd name="T2" fmla="*/ 11 w 21"/>
                <a:gd name="T3" fmla="*/ 0 h 25"/>
                <a:gd name="T4" fmla="*/ 19 w 21"/>
                <a:gd name="T5" fmla="*/ 2 h 25"/>
                <a:gd name="T6" fmla="*/ 21 w 21"/>
                <a:gd name="T7" fmla="*/ 8 h 25"/>
                <a:gd name="T8" fmla="*/ 21 w 21"/>
                <a:gd name="T9" fmla="*/ 8 h 25"/>
                <a:gd name="T10" fmla="*/ 15 w 21"/>
                <a:gd name="T11" fmla="*/ 15 h 25"/>
                <a:gd name="T12" fmla="*/ 21 w 21"/>
                <a:gd name="T13" fmla="*/ 25 h 25"/>
                <a:gd name="T14" fmla="*/ 16 w 21"/>
                <a:gd name="T15" fmla="*/ 25 h 25"/>
                <a:gd name="T16" fmla="*/ 10 w 21"/>
                <a:gd name="T17" fmla="*/ 16 h 25"/>
                <a:gd name="T18" fmla="*/ 5 w 21"/>
                <a:gd name="T19" fmla="*/ 16 h 25"/>
                <a:gd name="T20" fmla="*/ 5 w 21"/>
                <a:gd name="T21" fmla="*/ 25 h 25"/>
                <a:gd name="T22" fmla="*/ 0 w 21"/>
                <a:gd name="T23" fmla="*/ 25 h 25"/>
                <a:gd name="T24" fmla="*/ 0 w 21"/>
                <a:gd name="T25" fmla="*/ 0 h 25"/>
                <a:gd name="T26" fmla="*/ 11 w 21"/>
                <a:gd name="T27" fmla="*/ 12 h 25"/>
                <a:gd name="T28" fmla="*/ 16 w 21"/>
                <a:gd name="T29" fmla="*/ 8 h 25"/>
                <a:gd name="T30" fmla="*/ 16 w 21"/>
                <a:gd name="T31" fmla="*/ 8 h 25"/>
                <a:gd name="T32" fmla="*/ 11 w 21"/>
                <a:gd name="T33" fmla="*/ 4 h 25"/>
                <a:gd name="T34" fmla="*/ 5 w 21"/>
                <a:gd name="T35" fmla="*/ 4 h 25"/>
                <a:gd name="T36" fmla="*/ 5 w 21"/>
                <a:gd name="T37" fmla="*/ 12 h 25"/>
                <a:gd name="T38" fmla="*/ 11 w 21"/>
                <a:gd name="T3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25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5" y="0"/>
                    <a:pt x="17" y="1"/>
                    <a:pt x="19" y="2"/>
                  </a:cubicBezTo>
                  <a:cubicBezTo>
                    <a:pt x="20" y="4"/>
                    <a:pt x="21" y="6"/>
                    <a:pt x="21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12"/>
                    <a:pt x="18" y="14"/>
                    <a:pt x="15" y="15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  <a:moveTo>
                    <a:pt x="11" y="12"/>
                  </a:moveTo>
                  <a:cubicBezTo>
                    <a:pt x="14" y="12"/>
                    <a:pt x="16" y="11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5"/>
                    <a:pt x="14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2"/>
                    <a:pt x="5" y="12"/>
                    <a:pt x="5" y="12"/>
                  </a:cubicBezTo>
                  <a:lnTo>
                    <a:pt x="11" y="1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1" name="Freeform 65">
              <a:extLst>
                <a:ext uri="{FF2B5EF4-FFF2-40B4-BE49-F238E27FC236}">
                  <a16:creationId xmlns:a16="http://schemas.microsoft.com/office/drawing/2014/main" id="{A57DF6A4-E71E-4080-ACFF-A1D87CBED5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3" y="4141"/>
              <a:ext cx="26" cy="32"/>
            </a:xfrm>
            <a:custGeom>
              <a:avLst/>
              <a:gdLst>
                <a:gd name="T0" fmla="*/ 0 w 26"/>
                <a:gd name="T1" fmla="*/ 0 h 32"/>
                <a:gd name="T2" fmla="*/ 5 w 26"/>
                <a:gd name="T3" fmla="*/ 0 h 32"/>
                <a:gd name="T4" fmla="*/ 21 w 26"/>
                <a:gd name="T5" fmla="*/ 22 h 32"/>
                <a:gd name="T6" fmla="*/ 21 w 26"/>
                <a:gd name="T7" fmla="*/ 0 h 32"/>
                <a:gd name="T8" fmla="*/ 26 w 26"/>
                <a:gd name="T9" fmla="*/ 0 h 32"/>
                <a:gd name="T10" fmla="*/ 26 w 26"/>
                <a:gd name="T11" fmla="*/ 32 h 32"/>
                <a:gd name="T12" fmla="*/ 22 w 26"/>
                <a:gd name="T13" fmla="*/ 32 h 32"/>
                <a:gd name="T14" fmla="*/ 5 w 26"/>
                <a:gd name="T15" fmla="*/ 9 h 32"/>
                <a:gd name="T16" fmla="*/ 5 w 26"/>
                <a:gd name="T17" fmla="*/ 32 h 32"/>
                <a:gd name="T18" fmla="*/ 0 w 26"/>
                <a:gd name="T19" fmla="*/ 32 h 32"/>
                <a:gd name="T20" fmla="*/ 0 w 26"/>
                <a:gd name="T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32">
                  <a:moveTo>
                    <a:pt x="0" y="0"/>
                  </a:moveTo>
                  <a:lnTo>
                    <a:pt x="5" y="0"/>
                  </a:lnTo>
                  <a:lnTo>
                    <a:pt x="21" y="2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26" y="32"/>
                  </a:lnTo>
                  <a:lnTo>
                    <a:pt x="22" y="32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2" name="Freeform 66">
              <a:extLst>
                <a:ext uri="{FF2B5EF4-FFF2-40B4-BE49-F238E27FC236}">
                  <a16:creationId xmlns:a16="http://schemas.microsoft.com/office/drawing/2014/main" id="{42D788AF-51DA-4874-9CE2-E2C3C9FE73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5" y="4141"/>
              <a:ext cx="30" cy="32"/>
            </a:xfrm>
            <a:custGeom>
              <a:avLst/>
              <a:gdLst>
                <a:gd name="T0" fmla="*/ 0 w 30"/>
                <a:gd name="T1" fmla="*/ 0 h 32"/>
                <a:gd name="T2" fmla="*/ 5 w 30"/>
                <a:gd name="T3" fmla="*/ 0 h 32"/>
                <a:gd name="T4" fmla="*/ 15 w 30"/>
                <a:gd name="T5" fmla="*/ 15 h 32"/>
                <a:gd name="T6" fmla="*/ 24 w 30"/>
                <a:gd name="T7" fmla="*/ 0 h 32"/>
                <a:gd name="T8" fmla="*/ 30 w 30"/>
                <a:gd name="T9" fmla="*/ 0 h 32"/>
                <a:gd name="T10" fmla="*/ 30 w 30"/>
                <a:gd name="T11" fmla="*/ 32 h 32"/>
                <a:gd name="T12" fmla="*/ 25 w 30"/>
                <a:gd name="T13" fmla="*/ 32 h 32"/>
                <a:gd name="T14" fmla="*/ 25 w 30"/>
                <a:gd name="T15" fmla="*/ 9 h 32"/>
                <a:gd name="T16" fmla="*/ 15 w 30"/>
                <a:gd name="T17" fmla="*/ 24 h 32"/>
                <a:gd name="T18" fmla="*/ 15 w 30"/>
                <a:gd name="T19" fmla="*/ 24 h 32"/>
                <a:gd name="T20" fmla="*/ 5 w 30"/>
                <a:gd name="T21" fmla="*/ 9 h 32"/>
                <a:gd name="T22" fmla="*/ 5 w 30"/>
                <a:gd name="T23" fmla="*/ 32 h 32"/>
                <a:gd name="T24" fmla="*/ 0 w 30"/>
                <a:gd name="T25" fmla="*/ 32 h 32"/>
                <a:gd name="T26" fmla="*/ 0 w 30"/>
                <a:gd name="T2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" h="32">
                  <a:moveTo>
                    <a:pt x="0" y="0"/>
                  </a:moveTo>
                  <a:lnTo>
                    <a:pt x="5" y="0"/>
                  </a:lnTo>
                  <a:lnTo>
                    <a:pt x="15" y="15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32"/>
                  </a:lnTo>
                  <a:lnTo>
                    <a:pt x="25" y="32"/>
                  </a:lnTo>
                  <a:lnTo>
                    <a:pt x="25" y="9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3" name="Freeform 67">
              <a:extLst>
                <a:ext uri="{FF2B5EF4-FFF2-40B4-BE49-F238E27FC236}">
                  <a16:creationId xmlns:a16="http://schemas.microsoft.com/office/drawing/2014/main" id="{772721B3-6FC9-4B5B-9F19-F048074670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0" y="4141"/>
              <a:ext cx="24" cy="32"/>
            </a:xfrm>
            <a:custGeom>
              <a:avLst/>
              <a:gdLst>
                <a:gd name="T0" fmla="*/ 0 w 24"/>
                <a:gd name="T1" fmla="*/ 0 h 32"/>
                <a:gd name="T2" fmla="*/ 24 w 24"/>
                <a:gd name="T3" fmla="*/ 0 h 32"/>
                <a:gd name="T4" fmla="*/ 24 w 24"/>
                <a:gd name="T5" fmla="*/ 5 h 32"/>
                <a:gd name="T6" fmla="*/ 6 w 24"/>
                <a:gd name="T7" fmla="*/ 5 h 32"/>
                <a:gd name="T8" fmla="*/ 6 w 24"/>
                <a:gd name="T9" fmla="*/ 13 h 32"/>
                <a:gd name="T10" fmla="*/ 21 w 24"/>
                <a:gd name="T11" fmla="*/ 13 h 32"/>
                <a:gd name="T12" fmla="*/ 21 w 24"/>
                <a:gd name="T13" fmla="*/ 18 h 32"/>
                <a:gd name="T14" fmla="*/ 6 w 24"/>
                <a:gd name="T15" fmla="*/ 18 h 32"/>
                <a:gd name="T16" fmla="*/ 6 w 24"/>
                <a:gd name="T17" fmla="*/ 27 h 32"/>
                <a:gd name="T18" fmla="*/ 24 w 24"/>
                <a:gd name="T19" fmla="*/ 27 h 32"/>
                <a:gd name="T20" fmla="*/ 24 w 24"/>
                <a:gd name="T21" fmla="*/ 32 h 32"/>
                <a:gd name="T22" fmla="*/ 0 w 24"/>
                <a:gd name="T23" fmla="*/ 32 h 32"/>
                <a:gd name="T24" fmla="*/ 0 w 24"/>
                <a:gd name="T2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2">
                  <a:moveTo>
                    <a:pt x="0" y="0"/>
                  </a:moveTo>
                  <a:lnTo>
                    <a:pt x="24" y="0"/>
                  </a:lnTo>
                  <a:lnTo>
                    <a:pt x="24" y="5"/>
                  </a:lnTo>
                  <a:lnTo>
                    <a:pt x="6" y="5"/>
                  </a:lnTo>
                  <a:lnTo>
                    <a:pt x="6" y="13"/>
                  </a:lnTo>
                  <a:lnTo>
                    <a:pt x="21" y="13"/>
                  </a:lnTo>
                  <a:lnTo>
                    <a:pt x="21" y="18"/>
                  </a:lnTo>
                  <a:lnTo>
                    <a:pt x="6" y="18"/>
                  </a:lnTo>
                  <a:lnTo>
                    <a:pt x="6" y="27"/>
                  </a:lnTo>
                  <a:lnTo>
                    <a:pt x="24" y="27"/>
                  </a:lnTo>
                  <a:lnTo>
                    <a:pt x="24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4" name="Freeform 68">
              <a:extLst>
                <a:ext uri="{FF2B5EF4-FFF2-40B4-BE49-F238E27FC236}">
                  <a16:creationId xmlns:a16="http://schemas.microsoft.com/office/drawing/2014/main" id="{F8AE0B77-FAB5-4B94-A57A-89A131B824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9" y="4141"/>
              <a:ext cx="27" cy="32"/>
            </a:xfrm>
            <a:custGeom>
              <a:avLst/>
              <a:gdLst>
                <a:gd name="T0" fmla="*/ 0 w 27"/>
                <a:gd name="T1" fmla="*/ 0 h 32"/>
                <a:gd name="T2" fmla="*/ 5 w 27"/>
                <a:gd name="T3" fmla="*/ 0 h 32"/>
                <a:gd name="T4" fmla="*/ 22 w 27"/>
                <a:gd name="T5" fmla="*/ 22 h 32"/>
                <a:gd name="T6" fmla="*/ 22 w 27"/>
                <a:gd name="T7" fmla="*/ 0 h 32"/>
                <a:gd name="T8" fmla="*/ 27 w 27"/>
                <a:gd name="T9" fmla="*/ 0 h 32"/>
                <a:gd name="T10" fmla="*/ 27 w 27"/>
                <a:gd name="T11" fmla="*/ 32 h 32"/>
                <a:gd name="T12" fmla="*/ 22 w 27"/>
                <a:gd name="T13" fmla="*/ 32 h 32"/>
                <a:gd name="T14" fmla="*/ 5 w 27"/>
                <a:gd name="T15" fmla="*/ 9 h 32"/>
                <a:gd name="T16" fmla="*/ 5 w 27"/>
                <a:gd name="T17" fmla="*/ 32 h 32"/>
                <a:gd name="T18" fmla="*/ 0 w 27"/>
                <a:gd name="T19" fmla="*/ 32 h 32"/>
                <a:gd name="T20" fmla="*/ 0 w 27"/>
                <a:gd name="T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32">
                  <a:moveTo>
                    <a:pt x="0" y="0"/>
                  </a:moveTo>
                  <a:lnTo>
                    <a:pt x="5" y="0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27" y="32"/>
                  </a:lnTo>
                  <a:lnTo>
                    <a:pt x="22" y="32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5" name="Freeform 69">
              <a:extLst>
                <a:ext uri="{FF2B5EF4-FFF2-40B4-BE49-F238E27FC236}">
                  <a16:creationId xmlns:a16="http://schemas.microsoft.com/office/drawing/2014/main" id="{C4DB2A52-9A83-4DD9-B8E3-72336260E2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0" y="4141"/>
              <a:ext cx="25" cy="32"/>
            </a:xfrm>
            <a:custGeom>
              <a:avLst/>
              <a:gdLst>
                <a:gd name="T0" fmla="*/ 10 w 25"/>
                <a:gd name="T1" fmla="*/ 5 h 32"/>
                <a:gd name="T2" fmla="*/ 0 w 25"/>
                <a:gd name="T3" fmla="*/ 5 h 32"/>
                <a:gd name="T4" fmla="*/ 0 w 25"/>
                <a:gd name="T5" fmla="*/ 0 h 32"/>
                <a:gd name="T6" fmla="*/ 25 w 25"/>
                <a:gd name="T7" fmla="*/ 0 h 32"/>
                <a:gd name="T8" fmla="*/ 25 w 25"/>
                <a:gd name="T9" fmla="*/ 5 h 32"/>
                <a:gd name="T10" fmla="*/ 16 w 25"/>
                <a:gd name="T11" fmla="*/ 5 h 32"/>
                <a:gd name="T12" fmla="*/ 16 w 25"/>
                <a:gd name="T13" fmla="*/ 32 h 32"/>
                <a:gd name="T14" fmla="*/ 10 w 25"/>
                <a:gd name="T15" fmla="*/ 32 h 32"/>
                <a:gd name="T16" fmla="*/ 10 w 25"/>
                <a:gd name="T17" fmla="*/ 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32">
                  <a:moveTo>
                    <a:pt x="1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5" y="5"/>
                  </a:lnTo>
                  <a:lnTo>
                    <a:pt x="16" y="5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6" name="Freeform 70">
              <a:extLst>
                <a:ext uri="{FF2B5EF4-FFF2-40B4-BE49-F238E27FC236}">
                  <a16:creationId xmlns:a16="http://schemas.microsoft.com/office/drawing/2014/main" id="{CD677CFD-86EE-4826-983D-358F67D429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4" y="4024"/>
              <a:ext cx="80" cy="105"/>
            </a:xfrm>
            <a:custGeom>
              <a:avLst/>
              <a:gdLst>
                <a:gd name="T0" fmla="*/ 0 w 64"/>
                <a:gd name="T1" fmla="*/ 71 h 84"/>
                <a:gd name="T2" fmla="*/ 10 w 64"/>
                <a:gd name="T3" fmla="*/ 58 h 84"/>
                <a:gd name="T4" fmla="*/ 35 w 64"/>
                <a:gd name="T5" fmla="*/ 68 h 84"/>
                <a:gd name="T6" fmla="*/ 46 w 64"/>
                <a:gd name="T7" fmla="*/ 60 h 84"/>
                <a:gd name="T8" fmla="*/ 46 w 64"/>
                <a:gd name="T9" fmla="*/ 60 h 84"/>
                <a:gd name="T10" fmla="*/ 30 w 64"/>
                <a:gd name="T11" fmla="*/ 49 h 84"/>
                <a:gd name="T12" fmla="*/ 3 w 64"/>
                <a:gd name="T13" fmla="*/ 24 h 84"/>
                <a:gd name="T14" fmla="*/ 3 w 64"/>
                <a:gd name="T15" fmla="*/ 24 h 84"/>
                <a:gd name="T16" fmla="*/ 31 w 64"/>
                <a:gd name="T17" fmla="*/ 0 h 84"/>
                <a:gd name="T18" fmla="*/ 62 w 64"/>
                <a:gd name="T19" fmla="*/ 10 h 84"/>
                <a:gd name="T20" fmla="*/ 52 w 64"/>
                <a:gd name="T21" fmla="*/ 24 h 84"/>
                <a:gd name="T22" fmla="*/ 31 w 64"/>
                <a:gd name="T23" fmla="*/ 15 h 84"/>
                <a:gd name="T24" fmla="*/ 21 w 64"/>
                <a:gd name="T25" fmla="*/ 23 h 84"/>
                <a:gd name="T26" fmla="*/ 21 w 64"/>
                <a:gd name="T27" fmla="*/ 23 h 84"/>
                <a:gd name="T28" fmla="*/ 38 w 64"/>
                <a:gd name="T29" fmla="*/ 34 h 84"/>
                <a:gd name="T30" fmla="*/ 64 w 64"/>
                <a:gd name="T31" fmla="*/ 58 h 84"/>
                <a:gd name="T32" fmla="*/ 64 w 64"/>
                <a:gd name="T33" fmla="*/ 58 h 84"/>
                <a:gd name="T34" fmla="*/ 34 w 64"/>
                <a:gd name="T35" fmla="*/ 84 h 84"/>
                <a:gd name="T36" fmla="*/ 0 w 64"/>
                <a:gd name="T37" fmla="*/ 7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" h="84">
                  <a:moveTo>
                    <a:pt x="0" y="71"/>
                  </a:moveTo>
                  <a:cubicBezTo>
                    <a:pt x="10" y="58"/>
                    <a:pt x="10" y="58"/>
                    <a:pt x="10" y="58"/>
                  </a:cubicBezTo>
                  <a:cubicBezTo>
                    <a:pt x="18" y="64"/>
                    <a:pt x="25" y="68"/>
                    <a:pt x="35" y="68"/>
                  </a:cubicBezTo>
                  <a:cubicBezTo>
                    <a:pt x="42" y="68"/>
                    <a:pt x="46" y="65"/>
                    <a:pt x="46" y="60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6" y="55"/>
                    <a:pt x="44" y="53"/>
                    <a:pt x="30" y="49"/>
                  </a:cubicBezTo>
                  <a:cubicBezTo>
                    <a:pt x="13" y="45"/>
                    <a:pt x="3" y="41"/>
                    <a:pt x="3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9"/>
                    <a:pt x="15" y="0"/>
                    <a:pt x="31" y="0"/>
                  </a:cubicBezTo>
                  <a:cubicBezTo>
                    <a:pt x="43" y="0"/>
                    <a:pt x="53" y="3"/>
                    <a:pt x="62" y="10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5" y="18"/>
                    <a:pt x="38" y="15"/>
                    <a:pt x="31" y="15"/>
                  </a:cubicBezTo>
                  <a:cubicBezTo>
                    <a:pt x="24" y="15"/>
                    <a:pt x="21" y="19"/>
                    <a:pt x="21" y="23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1" y="28"/>
                    <a:pt x="24" y="30"/>
                    <a:pt x="38" y="34"/>
                  </a:cubicBezTo>
                  <a:cubicBezTo>
                    <a:pt x="55" y="38"/>
                    <a:pt x="64" y="44"/>
                    <a:pt x="64" y="58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64" y="74"/>
                    <a:pt x="52" y="84"/>
                    <a:pt x="34" y="84"/>
                  </a:cubicBezTo>
                  <a:cubicBezTo>
                    <a:pt x="22" y="84"/>
                    <a:pt x="9" y="79"/>
                    <a:pt x="0" y="71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7" name="Freeform 71">
              <a:extLst>
                <a:ext uri="{FF2B5EF4-FFF2-40B4-BE49-F238E27FC236}">
                  <a16:creationId xmlns:a16="http://schemas.microsoft.com/office/drawing/2014/main" id="{5F370F7D-109B-4AE8-92D6-E789A5396A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0" y="3801"/>
              <a:ext cx="351" cy="217"/>
            </a:xfrm>
            <a:custGeom>
              <a:avLst/>
              <a:gdLst>
                <a:gd name="T0" fmla="*/ 282 w 282"/>
                <a:gd name="T1" fmla="*/ 123 h 173"/>
                <a:gd name="T2" fmla="*/ 278 w 282"/>
                <a:gd name="T3" fmla="*/ 116 h 173"/>
                <a:gd name="T4" fmla="*/ 254 w 282"/>
                <a:gd name="T5" fmla="*/ 100 h 173"/>
                <a:gd name="T6" fmla="*/ 257 w 282"/>
                <a:gd name="T7" fmla="*/ 97 h 173"/>
                <a:gd name="T8" fmla="*/ 269 w 282"/>
                <a:gd name="T9" fmla="*/ 73 h 173"/>
                <a:gd name="T10" fmla="*/ 270 w 282"/>
                <a:gd name="T11" fmla="*/ 64 h 173"/>
                <a:gd name="T12" fmla="*/ 263 w 282"/>
                <a:gd name="T13" fmla="*/ 58 h 173"/>
                <a:gd name="T14" fmla="*/ 234 w 282"/>
                <a:gd name="T15" fmla="*/ 58 h 173"/>
                <a:gd name="T16" fmla="*/ 231 w 282"/>
                <a:gd name="T17" fmla="*/ 30 h 173"/>
                <a:gd name="T18" fmla="*/ 227 w 282"/>
                <a:gd name="T19" fmla="*/ 23 h 173"/>
                <a:gd name="T20" fmla="*/ 213 w 282"/>
                <a:gd name="T21" fmla="*/ 25 h 173"/>
                <a:gd name="T22" fmla="*/ 197 w 282"/>
                <a:gd name="T23" fmla="*/ 33 h 173"/>
                <a:gd name="T24" fmla="*/ 190 w 282"/>
                <a:gd name="T25" fmla="*/ 12 h 173"/>
                <a:gd name="T26" fmla="*/ 185 w 282"/>
                <a:gd name="T27" fmla="*/ 6 h 173"/>
                <a:gd name="T28" fmla="*/ 178 w 282"/>
                <a:gd name="T29" fmla="*/ 8 h 173"/>
                <a:gd name="T30" fmla="*/ 158 w 282"/>
                <a:gd name="T31" fmla="*/ 22 h 173"/>
                <a:gd name="T32" fmla="*/ 151 w 282"/>
                <a:gd name="T33" fmla="*/ 10 h 173"/>
                <a:gd name="T34" fmla="*/ 145 w 282"/>
                <a:gd name="T35" fmla="*/ 2 h 173"/>
                <a:gd name="T36" fmla="*/ 141 w 282"/>
                <a:gd name="T37" fmla="*/ 0 h 173"/>
                <a:gd name="T38" fmla="*/ 137 w 282"/>
                <a:gd name="T39" fmla="*/ 2 h 173"/>
                <a:gd name="T40" fmla="*/ 132 w 282"/>
                <a:gd name="T41" fmla="*/ 10 h 173"/>
                <a:gd name="T42" fmla="*/ 124 w 282"/>
                <a:gd name="T43" fmla="*/ 22 h 173"/>
                <a:gd name="T44" fmla="*/ 105 w 282"/>
                <a:gd name="T45" fmla="*/ 8 h 173"/>
                <a:gd name="T46" fmla="*/ 98 w 282"/>
                <a:gd name="T47" fmla="*/ 6 h 173"/>
                <a:gd name="T48" fmla="*/ 93 w 282"/>
                <a:gd name="T49" fmla="*/ 12 h 173"/>
                <a:gd name="T50" fmla="*/ 86 w 282"/>
                <a:gd name="T51" fmla="*/ 33 h 173"/>
                <a:gd name="T52" fmla="*/ 70 w 282"/>
                <a:gd name="T53" fmla="*/ 25 h 173"/>
                <a:gd name="T54" fmla="*/ 56 w 282"/>
                <a:gd name="T55" fmla="*/ 23 h 173"/>
                <a:gd name="T56" fmla="*/ 52 w 282"/>
                <a:gd name="T57" fmla="*/ 30 h 173"/>
                <a:gd name="T58" fmla="*/ 49 w 282"/>
                <a:gd name="T59" fmla="*/ 58 h 173"/>
                <a:gd name="T60" fmla="*/ 19 w 282"/>
                <a:gd name="T61" fmla="*/ 58 h 173"/>
                <a:gd name="T62" fmla="*/ 13 w 282"/>
                <a:gd name="T63" fmla="*/ 64 h 173"/>
                <a:gd name="T64" fmla="*/ 14 w 282"/>
                <a:gd name="T65" fmla="*/ 73 h 173"/>
                <a:gd name="T66" fmla="*/ 26 w 282"/>
                <a:gd name="T67" fmla="*/ 97 h 173"/>
                <a:gd name="T68" fmla="*/ 29 w 282"/>
                <a:gd name="T69" fmla="*/ 100 h 173"/>
                <a:gd name="T70" fmla="*/ 5 w 282"/>
                <a:gd name="T71" fmla="*/ 116 h 173"/>
                <a:gd name="T72" fmla="*/ 0 w 282"/>
                <a:gd name="T73" fmla="*/ 123 h 173"/>
                <a:gd name="T74" fmla="*/ 2 w 282"/>
                <a:gd name="T75" fmla="*/ 128 h 173"/>
                <a:gd name="T76" fmla="*/ 54 w 282"/>
                <a:gd name="T77" fmla="*/ 152 h 173"/>
                <a:gd name="T78" fmla="*/ 50 w 282"/>
                <a:gd name="T79" fmla="*/ 164 h 173"/>
                <a:gd name="T80" fmla="*/ 56 w 282"/>
                <a:gd name="T81" fmla="*/ 169 h 173"/>
                <a:gd name="T82" fmla="*/ 73 w 282"/>
                <a:gd name="T83" fmla="*/ 173 h 173"/>
                <a:gd name="T84" fmla="*/ 98 w 282"/>
                <a:gd name="T85" fmla="*/ 170 h 173"/>
                <a:gd name="T86" fmla="*/ 121 w 282"/>
                <a:gd name="T87" fmla="*/ 165 h 173"/>
                <a:gd name="T88" fmla="*/ 134 w 282"/>
                <a:gd name="T89" fmla="*/ 165 h 173"/>
                <a:gd name="T90" fmla="*/ 141 w 282"/>
                <a:gd name="T91" fmla="*/ 165 h 173"/>
                <a:gd name="T92" fmla="*/ 149 w 282"/>
                <a:gd name="T93" fmla="*/ 165 h 173"/>
                <a:gd name="T94" fmla="*/ 162 w 282"/>
                <a:gd name="T95" fmla="*/ 165 h 173"/>
                <a:gd name="T96" fmla="*/ 185 w 282"/>
                <a:gd name="T97" fmla="*/ 170 h 173"/>
                <a:gd name="T98" fmla="*/ 209 w 282"/>
                <a:gd name="T99" fmla="*/ 173 h 173"/>
                <a:gd name="T100" fmla="*/ 227 w 282"/>
                <a:gd name="T101" fmla="*/ 169 h 173"/>
                <a:gd name="T102" fmla="*/ 233 w 282"/>
                <a:gd name="T103" fmla="*/ 164 h 173"/>
                <a:gd name="T104" fmla="*/ 229 w 282"/>
                <a:gd name="T105" fmla="*/ 152 h 173"/>
                <a:gd name="T106" fmla="*/ 281 w 282"/>
                <a:gd name="T107" fmla="*/ 128 h 173"/>
                <a:gd name="T108" fmla="*/ 282 w 282"/>
                <a:gd name="T109" fmla="*/ 12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82" h="173">
                  <a:moveTo>
                    <a:pt x="282" y="123"/>
                  </a:moveTo>
                  <a:cubicBezTo>
                    <a:pt x="282" y="119"/>
                    <a:pt x="279" y="117"/>
                    <a:pt x="278" y="116"/>
                  </a:cubicBezTo>
                  <a:cubicBezTo>
                    <a:pt x="276" y="114"/>
                    <a:pt x="269" y="109"/>
                    <a:pt x="254" y="100"/>
                  </a:cubicBezTo>
                  <a:cubicBezTo>
                    <a:pt x="255" y="99"/>
                    <a:pt x="256" y="98"/>
                    <a:pt x="257" y="97"/>
                  </a:cubicBezTo>
                  <a:cubicBezTo>
                    <a:pt x="262" y="89"/>
                    <a:pt x="267" y="82"/>
                    <a:pt x="269" y="73"/>
                  </a:cubicBezTo>
                  <a:cubicBezTo>
                    <a:pt x="270" y="71"/>
                    <a:pt x="271" y="66"/>
                    <a:pt x="270" y="64"/>
                  </a:cubicBezTo>
                  <a:cubicBezTo>
                    <a:pt x="269" y="61"/>
                    <a:pt x="266" y="59"/>
                    <a:pt x="263" y="58"/>
                  </a:cubicBezTo>
                  <a:cubicBezTo>
                    <a:pt x="257" y="57"/>
                    <a:pt x="235" y="58"/>
                    <a:pt x="234" y="58"/>
                  </a:cubicBezTo>
                  <a:cubicBezTo>
                    <a:pt x="234" y="52"/>
                    <a:pt x="233" y="41"/>
                    <a:pt x="231" y="30"/>
                  </a:cubicBezTo>
                  <a:cubicBezTo>
                    <a:pt x="230" y="28"/>
                    <a:pt x="229" y="24"/>
                    <a:pt x="227" y="23"/>
                  </a:cubicBezTo>
                  <a:cubicBezTo>
                    <a:pt x="222" y="21"/>
                    <a:pt x="217" y="23"/>
                    <a:pt x="213" y="25"/>
                  </a:cubicBezTo>
                  <a:cubicBezTo>
                    <a:pt x="207" y="28"/>
                    <a:pt x="203" y="30"/>
                    <a:pt x="197" y="33"/>
                  </a:cubicBezTo>
                  <a:cubicBezTo>
                    <a:pt x="194" y="23"/>
                    <a:pt x="191" y="14"/>
                    <a:pt x="190" y="12"/>
                  </a:cubicBezTo>
                  <a:cubicBezTo>
                    <a:pt x="189" y="10"/>
                    <a:pt x="188" y="7"/>
                    <a:pt x="185" y="6"/>
                  </a:cubicBezTo>
                  <a:cubicBezTo>
                    <a:pt x="181" y="6"/>
                    <a:pt x="180" y="7"/>
                    <a:pt x="178" y="8"/>
                  </a:cubicBezTo>
                  <a:cubicBezTo>
                    <a:pt x="175" y="10"/>
                    <a:pt x="163" y="19"/>
                    <a:pt x="158" y="22"/>
                  </a:cubicBezTo>
                  <a:cubicBezTo>
                    <a:pt x="155" y="17"/>
                    <a:pt x="154" y="14"/>
                    <a:pt x="151" y="10"/>
                  </a:cubicBezTo>
                  <a:cubicBezTo>
                    <a:pt x="150" y="8"/>
                    <a:pt x="147" y="4"/>
                    <a:pt x="145" y="2"/>
                  </a:cubicBezTo>
                  <a:cubicBezTo>
                    <a:pt x="144" y="1"/>
                    <a:pt x="143" y="0"/>
                    <a:pt x="141" y="0"/>
                  </a:cubicBezTo>
                  <a:cubicBezTo>
                    <a:pt x="140" y="0"/>
                    <a:pt x="138" y="1"/>
                    <a:pt x="137" y="2"/>
                  </a:cubicBezTo>
                  <a:cubicBezTo>
                    <a:pt x="135" y="4"/>
                    <a:pt x="133" y="8"/>
                    <a:pt x="132" y="10"/>
                  </a:cubicBezTo>
                  <a:cubicBezTo>
                    <a:pt x="129" y="14"/>
                    <a:pt x="127" y="17"/>
                    <a:pt x="124" y="22"/>
                  </a:cubicBezTo>
                  <a:cubicBezTo>
                    <a:pt x="120" y="19"/>
                    <a:pt x="108" y="10"/>
                    <a:pt x="105" y="8"/>
                  </a:cubicBezTo>
                  <a:cubicBezTo>
                    <a:pt x="103" y="7"/>
                    <a:pt x="101" y="6"/>
                    <a:pt x="98" y="6"/>
                  </a:cubicBezTo>
                  <a:cubicBezTo>
                    <a:pt x="95" y="7"/>
                    <a:pt x="94" y="10"/>
                    <a:pt x="93" y="12"/>
                  </a:cubicBezTo>
                  <a:cubicBezTo>
                    <a:pt x="92" y="14"/>
                    <a:pt x="89" y="23"/>
                    <a:pt x="86" y="33"/>
                  </a:cubicBezTo>
                  <a:cubicBezTo>
                    <a:pt x="80" y="30"/>
                    <a:pt x="76" y="28"/>
                    <a:pt x="70" y="25"/>
                  </a:cubicBezTo>
                  <a:cubicBezTo>
                    <a:pt x="66" y="23"/>
                    <a:pt x="61" y="21"/>
                    <a:pt x="56" y="23"/>
                  </a:cubicBezTo>
                  <a:cubicBezTo>
                    <a:pt x="53" y="24"/>
                    <a:pt x="52" y="28"/>
                    <a:pt x="52" y="30"/>
                  </a:cubicBezTo>
                  <a:cubicBezTo>
                    <a:pt x="49" y="41"/>
                    <a:pt x="49" y="52"/>
                    <a:pt x="49" y="58"/>
                  </a:cubicBezTo>
                  <a:cubicBezTo>
                    <a:pt x="47" y="58"/>
                    <a:pt x="25" y="57"/>
                    <a:pt x="19" y="58"/>
                  </a:cubicBezTo>
                  <a:cubicBezTo>
                    <a:pt x="17" y="59"/>
                    <a:pt x="14" y="61"/>
                    <a:pt x="13" y="64"/>
                  </a:cubicBezTo>
                  <a:cubicBezTo>
                    <a:pt x="12" y="66"/>
                    <a:pt x="13" y="71"/>
                    <a:pt x="14" y="73"/>
                  </a:cubicBezTo>
                  <a:cubicBezTo>
                    <a:pt x="16" y="82"/>
                    <a:pt x="21" y="89"/>
                    <a:pt x="26" y="97"/>
                  </a:cubicBezTo>
                  <a:cubicBezTo>
                    <a:pt x="27" y="98"/>
                    <a:pt x="27" y="99"/>
                    <a:pt x="29" y="100"/>
                  </a:cubicBezTo>
                  <a:cubicBezTo>
                    <a:pt x="14" y="109"/>
                    <a:pt x="7" y="114"/>
                    <a:pt x="5" y="116"/>
                  </a:cubicBezTo>
                  <a:cubicBezTo>
                    <a:pt x="3" y="117"/>
                    <a:pt x="1" y="119"/>
                    <a:pt x="0" y="123"/>
                  </a:cubicBezTo>
                  <a:cubicBezTo>
                    <a:pt x="0" y="125"/>
                    <a:pt x="1" y="126"/>
                    <a:pt x="2" y="128"/>
                  </a:cubicBezTo>
                  <a:cubicBezTo>
                    <a:pt x="5" y="132"/>
                    <a:pt x="20" y="147"/>
                    <a:pt x="54" y="152"/>
                  </a:cubicBezTo>
                  <a:cubicBezTo>
                    <a:pt x="48" y="156"/>
                    <a:pt x="49" y="161"/>
                    <a:pt x="50" y="164"/>
                  </a:cubicBezTo>
                  <a:cubicBezTo>
                    <a:pt x="51" y="165"/>
                    <a:pt x="52" y="167"/>
                    <a:pt x="56" y="169"/>
                  </a:cubicBezTo>
                  <a:cubicBezTo>
                    <a:pt x="61" y="172"/>
                    <a:pt x="68" y="173"/>
                    <a:pt x="73" y="173"/>
                  </a:cubicBezTo>
                  <a:cubicBezTo>
                    <a:pt x="81" y="173"/>
                    <a:pt x="90" y="171"/>
                    <a:pt x="98" y="170"/>
                  </a:cubicBezTo>
                  <a:cubicBezTo>
                    <a:pt x="105" y="168"/>
                    <a:pt x="113" y="165"/>
                    <a:pt x="121" y="165"/>
                  </a:cubicBezTo>
                  <a:cubicBezTo>
                    <a:pt x="125" y="164"/>
                    <a:pt x="130" y="164"/>
                    <a:pt x="134" y="165"/>
                  </a:cubicBezTo>
                  <a:cubicBezTo>
                    <a:pt x="136" y="165"/>
                    <a:pt x="138" y="165"/>
                    <a:pt x="141" y="165"/>
                  </a:cubicBezTo>
                  <a:cubicBezTo>
                    <a:pt x="145" y="165"/>
                    <a:pt x="147" y="165"/>
                    <a:pt x="149" y="165"/>
                  </a:cubicBezTo>
                  <a:cubicBezTo>
                    <a:pt x="153" y="164"/>
                    <a:pt x="158" y="164"/>
                    <a:pt x="162" y="165"/>
                  </a:cubicBezTo>
                  <a:cubicBezTo>
                    <a:pt x="170" y="165"/>
                    <a:pt x="178" y="168"/>
                    <a:pt x="185" y="170"/>
                  </a:cubicBezTo>
                  <a:cubicBezTo>
                    <a:pt x="193" y="171"/>
                    <a:pt x="201" y="173"/>
                    <a:pt x="209" y="173"/>
                  </a:cubicBezTo>
                  <a:cubicBezTo>
                    <a:pt x="215" y="173"/>
                    <a:pt x="222" y="172"/>
                    <a:pt x="227" y="169"/>
                  </a:cubicBezTo>
                  <a:cubicBezTo>
                    <a:pt x="230" y="167"/>
                    <a:pt x="232" y="165"/>
                    <a:pt x="233" y="164"/>
                  </a:cubicBezTo>
                  <a:cubicBezTo>
                    <a:pt x="233" y="161"/>
                    <a:pt x="235" y="156"/>
                    <a:pt x="229" y="152"/>
                  </a:cubicBezTo>
                  <a:cubicBezTo>
                    <a:pt x="263" y="147"/>
                    <a:pt x="278" y="132"/>
                    <a:pt x="281" y="128"/>
                  </a:cubicBezTo>
                  <a:cubicBezTo>
                    <a:pt x="282" y="126"/>
                    <a:pt x="282" y="125"/>
                    <a:pt x="282" y="1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8" name="Freeform 72">
              <a:extLst>
                <a:ext uri="{FF2B5EF4-FFF2-40B4-BE49-F238E27FC236}">
                  <a16:creationId xmlns:a16="http://schemas.microsoft.com/office/drawing/2014/main" id="{32C93341-C8BB-41F8-87AA-A5EE10EF36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0" y="3835"/>
              <a:ext cx="65" cy="155"/>
            </a:xfrm>
            <a:custGeom>
              <a:avLst/>
              <a:gdLst>
                <a:gd name="T0" fmla="*/ 16 w 52"/>
                <a:gd name="T1" fmla="*/ 23 h 124"/>
                <a:gd name="T2" fmla="*/ 21 w 52"/>
                <a:gd name="T3" fmla="*/ 64 h 124"/>
                <a:gd name="T4" fmla="*/ 16 w 52"/>
                <a:gd name="T5" fmla="*/ 102 h 124"/>
                <a:gd name="T6" fmla="*/ 0 w 52"/>
                <a:gd name="T7" fmla="*/ 124 h 124"/>
                <a:gd name="T8" fmla="*/ 36 w 52"/>
                <a:gd name="T9" fmla="*/ 99 h 124"/>
                <a:gd name="T10" fmla="*/ 51 w 52"/>
                <a:gd name="T11" fmla="*/ 32 h 124"/>
                <a:gd name="T12" fmla="*/ 49 w 52"/>
                <a:gd name="T13" fmla="*/ 3 h 124"/>
                <a:gd name="T14" fmla="*/ 46 w 52"/>
                <a:gd name="T15" fmla="*/ 0 h 124"/>
                <a:gd name="T16" fmla="*/ 12 w 52"/>
                <a:gd name="T17" fmla="*/ 17 h 124"/>
                <a:gd name="T18" fmla="*/ 16 w 52"/>
                <a:gd name="T19" fmla="*/ 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6" y="23"/>
                  </a:moveTo>
                  <a:cubicBezTo>
                    <a:pt x="17" y="26"/>
                    <a:pt x="21" y="45"/>
                    <a:pt x="21" y="64"/>
                  </a:cubicBezTo>
                  <a:cubicBezTo>
                    <a:pt x="21" y="79"/>
                    <a:pt x="19" y="91"/>
                    <a:pt x="16" y="102"/>
                  </a:cubicBezTo>
                  <a:cubicBezTo>
                    <a:pt x="12" y="113"/>
                    <a:pt x="5" y="120"/>
                    <a:pt x="0" y="124"/>
                  </a:cubicBezTo>
                  <a:cubicBezTo>
                    <a:pt x="14" y="124"/>
                    <a:pt x="27" y="115"/>
                    <a:pt x="36" y="99"/>
                  </a:cubicBezTo>
                  <a:cubicBezTo>
                    <a:pt x="48" y="78"/>
                    <a:pt x="51" y="51"/>
                    <a:pt x="51" y="32"/>
                  </a:cubicBezTo>
                  <a:cubicBezTo>
                    <a:pt x="52" y="10"/>
                    <a:pt x="50" y="5"/>
                    <a:pt x="49" y="3"/>
                  </a:cubicBezTo>
                  <a:cubicBezTo>
                    <a:pt x="49" y="1"/>
                    <a:pt x="48" y="0"/>
                    <a:pt x="46" y="0"/>
                  </a:cubicBezTo>
                  <a:cubicBezTo>
                    <a:pt x="42" y="0"/>
                    <a:pt x="27" y="7"/>
                    <a:pt x="12" y="17"/>
                  </a:cubicBezTo>
                  <a:cubicBezTo>
                    <a:pt x="14" y="18"/>
                    <a:pt x="16" y="20"/>
                    <a:pt x="16" y="23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9" name="Freeform 73">
              <a:extLst>
                <a:ext uri="{FF2B5EF4-FFF2-40B4-BE49-F238E27FC236}">
                  <a16:creationId xmlns:a16="http://schemas.microsoft.com/office/drawing/2014/main" id="{243AA541-6759-4706-9BD2-AF040B97D0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2" y="3863"/>
              <a:ext cx="67" cy="131"/>
            </a:xfrm>
            <a:custGeom>
              <a:avLst/>
              <a:gdLst>
                <a:gd name="T0" fmla="*/ 16 w 54"/>
                <a:gd name="T1" fmla="*/ 105 h 105"/>
                <a:gd name="T2" fmla="*/ 49 w 54"/>
                <a:gd name="T3" fmla="*/ 78 h 105"/>
                <a:gd name="T4" fmla="*/ 54 w 54"/>
                <a:gd name="T5" fmla="*/ 42 h 105"/>
                <a:gd name="T6" fmla="*/ 50 w 54"/>
                <a:gd name="T7" fmla="*/ 4 h 105"/>
                <a:gd name="T8" fmla="*/ 48 w 54"/>
                <a:gd name="T9" fmla="*/ 0 h 105"/>
                <a:gd name="T10" fmla="*/ 44 w 54"/>
                <a:gd name="T11" fmla="*/ 3 h 105"/>
                <a:gd name="T12" fmla="*/ 6 w 54"/>
                <a:gd name="T13" fmla="*/ 53 h 105"/>
                <a:gd name="T14" fmla="*/ 0 w 54"/>
                <a:gd name="T15" fmla="*/ 82 h 105"/>
                <a:gd name="T16" fmla="*/ 4 w 54"/>
                <a:gd name="T17" fmla="*/ 100 h 105"/>
                <a:gd name="T18" fmla="*/ 16 w 54"/>
                <a:gd name="T1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05">
                  <a:moveTo>
                    <a:pt x="16" y="105"/>
                  </a:moveTo>
                  <a:cubicBezTo>
                    <a:pt x="26" y="105"/>
                    <a:pt x="43" y="97"/>
                    <a:pt x="49" y="78"/>
                  </a:cubicBezTo>
                  <a:cubicBezTo>
                    <a:pt x="52" y="68"/>
                    <a:pt x="53" y="58"/>
                    <a:pt x="54" y="42"/>
                  </a:cubicBezTo>
                  <a:cubicBezTo>
                    <a:pt x="54" y="24"/>
                    <a:pt x="51" y="5"/>
                    <a:pt x="50" y="4"/>
                  </a:cubicBezTo>
                  <a:cubicBezTo>
                    <a:pt x="50" y="3"/>
                    <a:pt x="50" y="1"/>
                    <a:pt x="48" y="0"/>
                  </a:cubicBezTo>
                  <a:cubicBezTo>
                    <a:pt x="46" y="0"/>
                    <a:pt x="45" y="2"/>
                    <a:pt x="44" y="3"/>
                  </a:cubicBezTo>
                  <a:cubicBezTo>
                    <a:pt x="43" y="4"/>
                    <a:pt x="17" y="26"/>
                    <a:pt x="6" y="53"/>
                  </a:cubicBezTo>
                  <a:cubicBezTo>
                    <a:pt x="4" y="59"/>
                    <a:pt x="1" y="65"/>
                    <a:pt x="0" y="82"/>
                  </a:cubicBezTo>
                  <a:cubicBezTo>
                    <a:pt x="0" y="89"/>
                    <a:pt x="1" y="96"/>
                    <a:pt x="4" y="100"/>
                  </a:cubicBezTo>
                  <a:cubicBezTo>
                    <a:pt x="6" y="102"/>
                    <a:pt x="9" y="105"/>
                    <a:pt x="16" y="10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0" name="Freeform 74">
              <a:extLst>
                <a:ext uri="{FF2B5EF4-FFF2-40B4-BE49-F238E27FC236}">
                  <a16:creationId xmlns:a16="http://schemas.microsoft.com/office/drawing/2014/main" id="{4C1739E5-F14A-47C9-94FF-6058793DA1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0" y="3814"/>
              <a:ext cx="39" cy="52"/>
            </a:xfrm>
            <a:custGeom>
              <a:avLst/>
              <a:gdLst>
                <a:gd name="T0" fmla="*/ 31 w 31"/>
                <a:gd name="T1" fmla="*/ 26 h 42"/>
                <a:gd name="T2" fmla="*/ 25 w 31"/>
                <a:gd name="T3" fmla="*/ 3 h 42"/>
                <a:gd name="T4" fmla="*/ 23 w 31"/>
                <a:gd name="T5" fmla="*/ 0 h 42"/>
                <a:gd name="T6" fmla="*/ 19 w 31"/>
                <a:gd name="T7" fmla="*/ 2 h 42"/>
                <a:gd name="T8" fmla="*/ 0 w 31"/>
                <a:gd name="T9" fmla="*/ 16 h 42"/>
                <a:gd name="T10" fmla="*/ 11 w 31"/>
                <a:gd name="T11" fmla="*/ 42 h 42"/>
                <a:gd name="T12" fmla="*/ 31 w 31"/>
                <a:gd name="T13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42">
                  <a:moveTo>
                    <a:pt x="31" y="26"/>
                  </a:moveTo>
                  <a:cubicBezTo>
                    <a:pt x="28" y="12"/>
                    <a:pt x="25" y="4"/>
                    <a:pt x="25" y="3"/>
                  </a:cubicBezTo>
                  <a:cubicBezTo>
                    <a:pt x="25" y="2"/>
                    <a:pt x="24" y="1"/>
                    <a:pt x="23" y="0"/>
                  </a:cubicBezTo>
                  <a:cubicBezTo>
                    <a:pt x="21" y="0"/>
                    <a:pt x="20" y="1"/>
                    <a:pt x="19" y="2"/>
                  </a:cubicBezTo>
                  <a:cubicBezTo>
                    <a:pt x="17" y="3"/>
                    <a:pt x="5" y="13"/>
                    <a:pt x="0" y="16"/>
                  </a:cubicBezTo>
                  <a:cubicBezTo>
                    <a:pt x="5" y="24"/>
                    <a:pt x="8" y="34"/>
                    <a:pt x="11" y="42"/>
                  </a:cubicBezTo>
                  <a:cubicBezTo>
                    <a:pt x="17" y="37"/>
                    <a:pt x="21" y="32"/>
                    <a:pt x="31" y="2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1" name="Freeform 75">
              <a:extLst>
                <a:ext uri="{FF2B5EF4-FFF2-40B4-BE49-F238E27FC236}">
                  <a16:creationId xmlns:a16="http://schemas.microsoft.com/office/drawing/2014/main" id="{C7681AA5-8E80-4D24-A05A-87AA01FB92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" y="3879"/>
              <a:ext cx="43" cy="44"/>
            </a:xfrm>
            <a:custGeom>
              <a:avLst/>
              <a:gdLst>
                <a:gd name="T0" fmla="*/ 34 w 34"/>
                <a:gd name="T1" fmla="*/ 6 h 35"/>
                <a:gd name="T2" fmla="*/ 33 w 34"/>
                <a:gd name="T3" fmla="*/ 2 h 35"/>
                <a:gd name="T4" fmla="*/ 29 w 34"/>
                <a:gd name="T5" fmla="*/ 0 h 35"/>
                <a:gd name="T6" fmla="*/ 3 w 34"/>
                <a:gd name="T7" fmla="*/ 2 h 35"/>
                <a:gd name="T8" fmla="*/ 0 w 34"/>
                <a:gd name="T9" fmla="*/ 27 h 35"/>
                <a:gd name="T10" fmla="*/ 19 w 34"/>
                <a:gd name="T11" fmla="*/ 35 h 35"/>
                <a:gd name="T12" fmla="*/ 34 w 34"/>
                <a:gd name="T13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5">
                  <a:moveTo>
                    <a:pt x="34" y="6"/>
                  </a:moveTo>
                  <a:cubicBezTo>
                    <a:pt x="34" y="5"/>
                    <a:pt x="34" y="3"/>
                    <a:pt x="33" y="2"/>
                  </a:cubicBezTo>
                  <a:cubicBezTo>
                    <a:pt x="33" y="1"/>
                    <a:pt x="32" y="1"/>
                    <a:pt x="29" y="0"/>
                  </a:cubicBezTo>
                  <a:cubicBezTo>
                    <a:pt x="24" y="0"/>
                    <a:pt x="3" y="2"/>
                    <a:pt x="3" y="2"/>
                  </a:cubicBezTo>
                  <a:cubicBezTo>
                    <a:pt x="2" y="11"/>
                    <a:pt x="2" y="19"/>
                    <a:pt x="0" y="27"/>
                  </a:cubicBezTo>
                  <a:cubicBezTo>
                    <a:pt x="7" y="30"/>
                    <a:pt x="12" y="32"/>
                    <a:pt x="19" y="35"/>
                  </a:cubicBezTo>
                  <a:cubicBezTo>
                    <a:pt x="31" y="19"/>
                    <a:pt x="34" y="9"/>
                    <a:pt x="34" y="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2" name="Freeform 76">
              <a:extLst>
                <a:ext uri="{FF2B5EF4-FFF2-40B4-BE49-F238E27FC236}">
                  <a16:creationId xmlns:a16="http://schemas.microsoft.com/office/drawing/2014/main" id="{C34F2318-A865-44EB-B9FA-944106341A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" y="3920"/>
              <a:ext cx="99" cy="70"/>
            </a:xfrm>
            <a:custGeom>
              <a:avLst/>
              <a:gdLst>
                <a:gd name="T0" fmla="*/ 79 w 79"/>
                <a:gd name="T1" fmla="*/ 28 h 56"/>
                <a:gd name="T2" fmla="*/ 74 w 79"/>
                <a:gd name="T3" fmla="*/ 22 h 56"/>
                <a:gd name="T4" fmla="*/ 32 w 79"/>
                <a:gd name="T5" fmla="*/ 0 h 56"/>
                <a:gd name="T6" fmla="*/ 20 w 79"/>
                <a:gd name="T7" fmla="*/ 34 h 56"/>
                <a:gd name="T8" fmla="*/ 0 w 79"/>
                <a:gd name="T9" fmla="*/ 56 h 56"/>
                <a:gd name="T10" fmla="*/ 60 w 79"/>
                <a:gd name="T11" fmla="*/ 43 h 56"/>
                <a:gd name="T12" fmla="*/ 79 w 79"/>
                <a:gd name="T13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56">
                  <a:moveTo>
                    <a:pt x="79" y="28"/>
                  </a:moveTo>
                  <a:cubicBezTo>
                    <a:pt x="79" y="26"/>
                    <a:pt x="78" y="24"/>
                    <a:pt x="74" y="22"/>
                  </a:cubicBezTo>
                  <a:cubicBezTo>
                    <a:pt x="68" y="18"/>
                    <a:pt x="52" y="8"/>
                    <a:pt x="32" y="0"/>
                  </a:cubicBezTo>
                  <a:cubicBezTo>
                    <a:pt x="30" y="13"/>
                    <a:pt x="26" y="24"/>
                    <a:pt x="20" y="34"/>
                  </a:cubicBezTo>
                  <a:cubicBezTo>
                    <a:pt x="15" y="43"/>
                    <a:pt x="8" y="51"/>
                    <a:pt x="0" y="56"/>
                  </a:cubicBezTo>
                  <a:cubicBezTo>
                    <a:pt x="24" y="54"/>
                    <a:pt x="45" y="50"/>
                    <a:pt x="60" y="43"/>
                  </a:cubicBezTo>
                  <a:cubicBezTo>
                    <a:pt x="77" y="35"/>
                    <a:pt x="79" y="31"/>
                    <a:pt x="79" y="28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3" name="Freeform 77">
              <a:extLst>
                <a:ext uri="{FF2B5EF4-FFF2-40B4-BE49-F238E27FC236}">
                  <a16:creationId xmlns:a16="http://schemas.microsoft.com/office/drawing/2014/main" id="{73056DA0-838B-42F3-9B90-0289D89D06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4" y="3995"/>
              <a:ext cx="101" cy="16"/>
            </a:xfrm>
            <a:custGeom>
              <a:avLst/>
              <a:gdLst>
                <a:gd name="T0" fmla="*/ 74 w 81"/>
                <a:gd name="T1" fmla="*/ 0 h 13"/>
                <a:gd name="T2" fmla="*/ 60 w 81"/>
                <a:gd name="T3" fmla="*/ 2 h 13"/>
                <a:gd name="T4" fmla="*/ 46 w 81"/>
                <a:gd name="T5" fmla="*/ 3 h 13"/>
                <a:gd name="T6" fmla="*/ 36 w 81"/>
                <a:gd name="T7" fmla="*/ 3 h 13"/>
                <a:gd name="T8" fmla="*/ 26 w 81"/>
                <a:gd name="T9" fmla="*/ 3 h 13"/>
                <a:gd name="T10" fmla="*/ 26 w 81"/>
                <a:gd name="T11" fmla="*/ 3 h 13"/>
                <a:gd name="T12" fmla="*/ 1 w 81"/>
                <a:gd name="T13" fmla="*/ 5 h 13"/>
                <a:gd name="T14" fmla="*/ 0 w 81"/>
                <a:gd name="T15" fmla="*/ 6 h 13"/>
                <a:gd name="T16" fmla="*/ 1 w 81"/>
                <a:gd name="T17" fmla="*/ 6 h 13"/>
                <a:gd name="T18" fmla="*/ 11 w 81"/>
                <a:gd name="T19" fmla="*/ 6 h 13"/>
                <a:gd name="T20" fmla="*/ 37 w 81"/>
                <a:gd name="T21" fmla="*/ 10 h 13"/>
                <a:gd name="T22" fmla="*/ 59 w 81"/>
                <a:gd name="T23" fmla="*/ 13 h 13"/>
                <a:gd name="T24" fmla="*/ 79 w 81"/>
                <a:gd name="T25" fmla="*/ 8 h 13"/>
                <a:gd name="T26" fmla="*/ 81 w 81"/>
                <a:gd name="T27" fmla="*/ 3 h 13"/>
                <a:gd name="T28" fmla="*/ 74 w 8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3">
                  <a:moveTo>
                    <a:pt x="74" y="0"/>
                  </a:moveTo>
                  <a:cubicBezTo>
                    <a:pt x="70" y="0"/>
                    <a:pt x="67" y="1"/>
                    <a:pt x="60" y="2"/>
                  </a:cubicBezTo>
                  <a:cubicBezTo>
                    <a:pt x="55" y="3"/>
                    <a:pt x="51" y="3"/>
                    <a:pt x="46" y="3"/>
                  </a:cubicBezTo>
                  <a:cubicBezTo>
                    <a:pt x="43" y="3"/>
                    <a:pt x="36" y="3"/>
                    <a:pt x="36" y="3"/>
                  </a:cubicBezTo>
                  <a:cubicBezTo>
                    <a:pt x="33" y="3"/>
                    <a:pt x="30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19" y="3"/>
                    <a:pt x="9" y="3"/>
                    <a:pt x="1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2" y="6"/>
                    <a:pt x="8" y="6"/>
                    <a:pt x="11" y="6"/>
                  </a:cubicBezTo>
                  <a:cubicBezTo>
                    <a:pt x="22" y="6"/>
                    <a:pt x="29" y="8"/>
                    <a:pt x="37" y="10"/>
                  </a:cubicBezTo>
                  <a:cubicBezTo>
                    <a:pt x="43" y="11"/>
                    <a:pt x="50" y="13"/>
                    <a:pt x="59" y="13"/>
                  </a:cubicBezTo>
                  <a:cubicBezTo>
                    <a:pt x="68" y="13"/>
                    <a:pt x="76" y="12"/>
                    <a:pt x="79" y="8"/>
                  </a:cubicBezTo>
                  <a:cubicBezTo>
                    <a:pt x="80" y="7"/>
                    <a:pt x="81" y="5"/>
                    <a:pt x="81" y="3"/>
                  </a:cubicBezTo>
                  <a:cubicBezTo>
                    <a:pt x="80" y="1"/>
                    <a:pt x="78" y="0"/>
                    <a:pt x="74" y="0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4" name="Freeform 78">
              <a:extLst>
                <a:ext uri="{FF2B5EF4-FFF2-40B4-BE49-F238E27FC236}">
                  <a16:creationId xmlns:a16="http://schemas.microsoft.com/office/drawing/2014/main" id="{045FB03E-D39B-4872-BCEE-2C706237F6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7" y="3835"/>
              <a:ext cx="65" cy="155"/>
            </a:xfrm>
            <a:custGeom>
              <a:avLst/>
              <a:gdLst>
                <a:gd name="T0" fmla="*/ 15 w 52"/>
                <a:gd name="T1" fmla="*/ 99 h 124"/>
                <a:gd name="T2" fmla="*/ 52 w 52"/>
                <a:gd name="T3" fmla="*/ 124 h 124"/>
                <a:gd name="T4" fmla="*/ 36 w 52"/>
                <a:gd name="T5" fmla="*/ 102 h 124"/>
                <a:gd name="T6" fmla="*/ 31 w 52"/>
                <a:gd name="T7" fmla="*/ 64 h 124"/>
                <a:gd name="T8" fmla="*/ 35 w 52"/>
                <a:gd name="T9" fmla="*/ 23 h 124"/>
                <a:gd name="T10" fmla="*/ 40 w 52"/>
                <a:gd name="T11" fmla="*/ 17 h 124"/>
                <a:gd name="T12" fmla="*/ 6 w 52"/>
                <a:gd name="T13" fmla="*/ 0 h 124"/>
                <a:gd name="T14" fmla="*/ 2 w 52"/>
                <a:gd name="T15" fmla="*/ 3 h 124"/>
                <a:gd name="T16" fmla="*/ 0 w 52"/>
                <a:gd name="T17" fmla="*/ 32 h 124"/>
                <a:gd name="T18" fmla="*/ 15 w 52"/>
                <a:gd name="T19" fmla="*/ 9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5" y="99"/>
                  </a:moveTo>
                  <a:cubicBezTo>
                    <a:pt x="25" y="115"/>
                    <a:pt x="38" y="124"/>
                    <a:pt x="52" y="124"/>
                  </a:cubicBezTo>
                  <a:cubicBezTo>
                    <a:pt x="47" y="120"/>
                    <a:pt x="40" y="113"/>
                    <a:pt x="36" y="102"/>
                  </a:cubicBezTo>
                  <a:cubicBezTo>
                    <a:pt x="33" y="91"/>
                    <a:pt x="31" y="79"/>
                    <a:pt x="31" y="64"/>
                  </a:cubicBezTo>
                  <a:cubicBezTo>
                    <a:pt x="31" y="45"/>
                    <a:pt x="35" y="26"/>
                    <a:pt x="35" y="23"/>
                  </a:cubicBezTo>
                  <a:cubicBezTo>
                    <a:pt x="36" y="20"/>
                    <a:pt x="38" y="18"/>
                    <a:pt x="40" y="17"/>
                  </a:cubicBezTo>
                  <a:cubicBezTo>
                    <a:pt x="25" y="6"/>
                    <a:pt x="9" y="0"/>
                    <a:pt x="6" y="0"/>
                  </a:cubicBezTo>
                  <a:cubicBezTo>
                    <a:pt x="4" y="0"/>
                    <a:pt x="3" y="1"/>
                    <a:pt x="2" y="3"/>
                  </a:cubicBezTo>
                  <a:cubicBezTo>
                    <a:pt x="2" y="5"/>
                    <a:pt x="0" y="10"/>
                    <a:pt x="0" y="32"/>
                  </a:cubicBezTo>
                  <a:cubicBezTo>
                    <a:pt x="1" y="51"/>
                    <a:pt x="3" y="78"/>
                    <a:pt x="15" y="99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5" name="Freeform 79">
              <a:extLst>
                <a:ext uri="{FF2B5EF4-FFF2-40B4-BE49-F238E27FC236}">
                  <a16:creationId xmlns:a16="http://schemas.microsoft.com/office/drawing/2014/main" id="{A064FB9F-2989-4E51-A896-1A9732AB23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2" y="3863"/>
              <a:ext cx="61" cy="131"/>
            </a:xfrm>
            <a:custGeom>
              <a:avLst/>
              <a:gdLst>
                <a:gd name="T0" fmla="*/ 11 w 49"/>
                <a:gd name="T1" fmla="*/ 3 h 105"/>
                <a:gd name="T2" fmla="*/ 7 w 49"/>
                <a:gd name="T3" fmla="*/ 0 h 105"/>
                <a:gd name="T4" fmla="*/ 4 w 49"/>
                <a:gd name="T5" fmla="*/ 4 h 105"/>
                <a:gd name="T6" fmla="*/ 1 w 49"/>
                <a:gd name="T7" fmla="*/ 42 h 105"/>
                <a:gd name="T8" fmla="*/ 6 w 49"/>
                <a:gd name="T9" fmla="*/ 78 h 105"/>
                <a:gd name="T10" fmla="*/ 39 w 49"/>
                <a:gd name="T11" fmla="*/ 105 h 105"/>
                <a:gd name="T12" fmla="*/ 45 w 49"/>
                <a:gd name="T13" fmla="*/ 104 h 105"/>
                <a:gd name="T14" fmla="*/ 48 w 49"/>
                <a:gd name="T15" fmla="*/ 103 h 105"/>
                <a:gd name="T16" fmla="*/ 46 w 49"/>
                <a:gd name="T17" fmla="*/ 99 h 105"/>
                <a:gd name="T18" fmla="*/ 43 w 49"/>
                <a:gd name="T19" fmla="*/ 84 h 105"/>
                <a:gd name="T20" fmla="*/ 49 w 49"/>
                <a:gd name="T21" fmla="*/ 52 h 105"/>
                <a:gd name="T22" fmla="*/ 11 w 49"/>
                <a:gd name="T23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105">
                  <a:moveTo>
                    <a:pt x="11" y="3"/>
                  </a:moveTo>
                  <a:cubicBezTo>
                    <a:pt x="10" y="2"/>
                    <a:pt x="9" y="0"/>
                    <a:pt x="7" y="0"/>
                  </a:cubicBezTo>
                  <a:cubicBezTo>
                    <a:pt x="5" y="1"/>
                    <a:pt x="5" y="3"/>
                    <a:pt x="4" y="4"/>
                  </a:cubicBezTo>
                  <a:cubicBezTo>
                    <a:pt x="4" y="5"/>
                    <a:pt x="0" y="24"/>
                    <a:pt x="1" y="42"/>
                  </a:cubicBezTo>
                  <a:cubicBezTo>
                    <a:pt x="1" y="58"/>
                    <a:pt x="3" y="68"/>
                    <a:pt x="6" y="78"/>
                  </a:cubicBezTo>
                  <a:cubicBezTo>
                    <a:pt x="12" y="97"/>
                    <a:pt x="29" y="105"/>
                    <a:pt x="39" y="105"/>
                  </a:cubicBezTo>
                  <a:cubicBezTo>
                    <a:pt x="39" y="105"/>
                    <a:pt x="42" y="105"/>
                    <a:pt x="45" y="104"/>
                  </a:cubicBezTo>
                  <a:cubicBezTo>
                    <a:pt x="46" y="104"/>
                    <a:pt x="47" y="103"/>
                    <a:pt x="48" y="103"/>
                  </a:cubicBezTo>
                  <a:cubicBezTo>
                    <a:pt x="47" y="102"/>
                    <a:pt x="46" y="101"/>
                    <a:pt x="46" y="99"/>
                  </a:cubicBezTo>
                  <a:cubicBezTo>
                    <a:pt x="44" y="95"/>
                    <a:pt x="43" y="90"/>
                    <a:pt x="43" y="84"/>
                  </a:cubicBezTo>
                  <a:cubicBezTo>
                    <a:pt x="42" y="66"/>
                    <a:pt x="49" y="53"/>
                    <a:pt x="49" y="52"/>
                  </a:cubicBezTo>
                  <a:cubicBezTo>
                    <a:pt x="38" y="25"/>
                    <a:pt x="12" y="4"/>
                    <a:pt x="11" y="3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6" name="Freeform 80">
              <a:extLst>
                <a:ext uri="{FF2B5EF4-FFF2-40B4-BE49-F238E27FC236}">
                  <a16:creationId xmlns:a16="http://schemas.microsoft.com/office/drawing/2014/main" id="{D9A4ACF3-2A13-4E7A-951F-B9D1E1ACB9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3" y="3806"/>
              <a:ext cx="66" cy="112"/>
            </a:xfrm>
            <a:custGeom>
              <a:avLst/>
              <a:gdLst>
                <a:gd name="T0" fmla="*/ 26 w 53"/>
                <a:gd name="T1" fmla="*/ 89 h 89"/>
                <a:gd name="T2" fmla="*/ 53 w 53"/>
                <a:gd name="T3" fmla="*/ 53 h 89"/>
                <a:gd name="T4" fmla="*/ 28 w 53"/>
                <a:gd name="T5" fmla="*/ 2 h 89"/>
                <a:gd name="T6" fmla="*/ 26 w 53"/>
                <a:gd name="T7" fmla="*/ 0 h 89"/>
                <a:gd name="T8" fmla="*/ 24 w 53"/>
                <a:gd name="T9" fmla="*/ 2 h 89"/>
                <a:gd name="T10" fmla="*/ 0 w 53"/>
                <a:gd name="T11" fmla="*/ 53 h 89"/>
                <a:gd name="T12" fmla="*/ 26 w 53"/>
                <a:gd name="T13" fmla="*/ 89 h 89"/>
                <a:gd name="T14" fmla="*/ 26 w 53"/>
                <a:gd name="T15" fmla="*/ 89 h 89"/>
                <a:gd name="T16" fmla="*/ 26 w 53"/>
                <a:gd name="T17" fmla="*/ 89 h 89"/>
                <a:gd name="T18" fmla="*/ 26 w 53"/>
                <a:gd name="T1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89">
                  <a:moveTo>
                    <a:pt x="26" y="89"/>
                  </a:moveTo>
                  <a:cubicBezTo>
                    <a:pt x="34" y="74"/>
                    <a:pt x="45" y="62"/>
                    <a:pt x="53" y="53"/>
                  </a:cubicBezTo>
                  <a:cubicBezTo>
                    <a:pt x="48" y="35"/>
                    <a:pt x="33" y="8"/>
                    <a:pt x="28" y="2"/>
                  </a:cubicBezTo>
                  <a:cubicBezTo>
                    <a:pt x="28" y="1"/>
                    <a:pt x="27" y="0"/>
                    <a:pt x="26" y="0"/>
                  </a:cubicBezTo>
                  <a:cubicBezTo>
                    <a:pt x="25" y="0"/>
                    <a:pt x="25" y="1"/>
                    <a:pt x="24" y="2"/>
                  </a:cubicBezTo>
                  <a:cubicBezTo>
                    <a:pt x="20" y="8"/>
                    <a:pt x="5" y="35"/>
                    <a:pt x="0" y="53"/>
                  </a:cubicBezTo>
                  <a:cubicBezTo>
                    <a:pt x="8" y="62"/>
                    <a:pt x="19" y="74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7" name="Freeform 81">
              <a:extLst>
                <a:ext uri="{FF2B5EF4-FFF2-40B4-BE49-F238E27FC236}">
                  <a16:creationId xmlns:a16="http://schemas.microsoft.com/office/drawing/2014/main" id="{F367AC5A-AF50-446D-A8EA-D66D102C397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3" y="3814"/>
              <a:ext cx="38" cy="52"/>
            </a:xfrm>
            <a:custGeom>
              <a:avLst/>
              <a:gdLst>
                <a:gd name="T0" fmla="*/ 30 w 30"/>
                <a:gd name="T1" fmla="*/ 16 h 42"/>
                <a:gd name="T2" fmla="*/ 12 w 30"/>
                <a:gd name="T3" fmla="*/ 2 h 42"/>
                <a:gd name="T4" fmla="*/ 8 w 30"/>
                <a:gd name="T5" fmla="*/ 0 h 42"/>
                <a:gd name="T6" fmla="*/ 5 w 30"/>
                <a:gd name="T7" fmla="*/ 3 h 42"/>
                <a:gd name="T8" fmla="*/ 0 w 30"/>
                <a:gd name="T9" fmla="*/ 26 h 42"/>
                <a:gd name="T10" fmla="*/ 20 w 30"/>
                <a:gd name="T11" fmla="*/ 42 h 42"/>
                <a:gd name="T12" fmla="*/ 30 w 30"/>
                <a:gd name="T13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42">
                  <a:moveTo>
                    <a:pt x="30" y="16"/>
                  </a:moveTo>
                  <a:cubicBezTo>
                    <a:pt x="26" y="13"/>
                    <a:pt x="14" y="3"/>
                    <a:pt x="12" y="2"/>
                  </a:cubicBezTo>
                  <a:cubicBezTo>
                    <a:pt x="10" y="1"/>
                    <a:pt x="10" y="0"/>
                    <a:pt x="8" y="0"/>
                  </a:cubicBezTo>
                  <a:cubicBezTo>
                    <a:pt x="7" y="1"/>
                    <a:pt x="6" y="2"/>
                    <a:pt x="5" y="3"/>
                  </a:cubicBezTo>
                  <a:cubicBezTo>
                    <a:pt x="5" y="4"/>
                    <a:pt x="3" y="12"/>
                    <a:pt x="0" y="26"/>
                  </a:cubicBezTo>
                  <a:cubicBezTo>
                    <a:pt x="10" y="32"/>
                    <a:pt x="14" y="37"/>
                    <a:pt x="20" y="42"/>
                  </a:cubicBezTo>
                  <a:cubicBezTo>
                    <a:pt x="23" y="34"/>
                    <a:pt x="26" y="24"/>
                    <a:pt x="30" y="1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8" name="Freeform 82">
              <a:extLst>
                <a:ext uri="{FF2B5EF4-FFF2-40B4-BE49-F238E27FC236}">
                  <a16:creationId xmlns:a16="http://schemas.microsoft.com/office/drawing/2014/main" id="{96473CF9-7CC1-4FEF-B00F-641E665F6A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2" y="3879"/>
              <a:ext cx="41" cy="44"/>
            </a:xfrm>
            <a:custGeom>
              <a:avLst/>
              <a:gdLst>
                <a:gd name="T0" fmla="*/ 15 w 33"/>
                <a:gd name="T1" fmla="*/ 35 h 35"/>
                <a:gd name="T2" fmla="*/ 33 w 33"/>
                <a:gd name="T3" fmla="*/ 27 h 35"/>
                <a:gd name="T4" fmla="*/ 31 w 33"/>
                <a:gd name="T5" fmla="*/ 2 h 35"/>
                <a:gd name="T6" fmla="*/ 5 w 33"/>
                <a:gd name="T7" fmla="*/ 0 h 35"/>
                <a:gd name="T8" fmla="*/ 0 w 33"/>
                <a:gd name="T9" fmla="*/ 2 h 35"/>
                <a:gd name="T10" fmla="*/ 0 w 33"/>
                <a:gd name="T11" fmla="*/ 6 h 35"/>
                <a:gd name="T12" fmla="*/ 15 w 33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35">
                  <a:moveTo>
                    <a:pt x="15" y="35"/>
                  </a:moveTo>
                  <a:cubicBezTo>
                    <a:pt x="21" y="32"/>
                    <a:pt x="27" y="30"/>
                    <a:pt x="33" y="27"/>
                  </a:cubicBezTo>
                  <a:cubicBezTo>
                    <a:pt x="32" y="19"/>
                    <a:pt x="31" y="11"/>
                    <a:pt x="31" y="2"/>
                  </a:cubicBezTo>
                  <a:cubicBezTo>
                    <a:pt x="31" y="2"/>
                    <a:pt x="10" y="0"/>
                    <a:pt x="5" y="0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3"/>
                    <a:pt x="0" y="5"/>
                    <a:pt x="0" y="6"/>
                  </a:cubicBezTo>
                  <a:cubicBezTo>
                    <a:pt x="0" y="9"/>
                    <a:pt x="3" y="19"/>
                    <a:pt x="15" y="3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9" name="Freeform 83">
              <a:extLst>
                <a:ext uri="{FF2B5EF4-FFF2-40B4-BE49-F238E27FC236}">
                  <a16:creationId xmlns:a16="http://schemas.microsoft.com/office/drawing/2014/main" id="{EDB9CDE8-4AD8-4DC8-B687-6747B55289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7" y="3920"/>
              <a:ext cx="99" cy="70"/>
            </a:xfrm>
            <a:custGeom>
              <a:avLst/>
              <a:gdLst>
                <a:gd name="T0" fmla="*/ 58 w 79"/>
                <a:gd name="T1" fmla="*/ 34 h 56"/>
                <a:gd name="T2" fmla="*/ 46 w 79"/>
                <a:gd name="T3" fmla="*/ 0 h 56"/>
                <a:gd name="T4" fmla="*/ 5 w 79"/>
                <a:gd name="T5" fmla="*/ 22 h 56"/>
                <a:gd name="T6" fmla="*/ 0 w 79"/>
                <a:gd name="T7" fmla="*/ 28 h 56"/>
                <a:gd name="T8" fmla="*/ 19 w 79"/>
                <a:gd name="T9" fmla="*/ 43 h 56"/>
                <a:gd name="T10" fmla="*/ 79 w 79"/>
                <a:gd name="T11" fmla="*/ 56 h 56"/>
                <a:gd name="T12" fmla="*/ 58 w 79"/>
                <a:gd name="T13" fmla="*/ 3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56">
                  <a:moveTo>
                    <a:pt x="58" y="34"/>
                  </a:moveTo>
                  <a:cubicBezTo>
                    <a:pt x="53" y="24"/>
                    <a:pt x="49" y="13"/>
                    <a:pt x="46" y="0"/>
                  </a:cubicBezTo>
                  <a:cubicBezTo>
                    <a:pt x="26" y="8"/>
                    <a:pt x="11" y="18"/>
                    <a:pt x="5" y="22"/>
                  </a:cubicBezTo>
                  <a:cubicBezTo>
                    <a:pt x="1" y="24"/>
                    <a:pt x="0" y="26"/>
                    <a:pt x="0" y="28"/>
                  </a:cubicBezTo>
                  <a:cubicBezTo>
                    <a:pt x="0" y="31"/>
                    <a:pt x="2" y="35"/>
                    <a:pt x="19" y="43"/>
                  </a:cubicBezTo>
                  <a:cubicBezTo>
                    <a:pt x="34" y="50"/>
                    <a:pt x="55" y="54"/>
                    <a:pt x="79" y="56"/>
                  </a:cubicBezTo>
                  <a:cubicBezTo>
                    <a:pt x="71" y="51"/>
                    <a:pt x="64" y="43"/>
                    <a:pt x="58" y="34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0" name="Freeform 84">
              <a:extLst>
                <a:ext uri="{FF2B5EF4-FFF2-40B4-BE49-F238E27FC236}">
                  <a16:creationId xmlns:a16="http://schemas.microsoft.com/office/drawing/2014/main" id="{B378D02B-3B24-43CC-A600-333911C253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7" y="3995"/>
              <a:ext cx="101" cy="16"/>
            </a:xfrm>
            <a:custGeom>
              <a:avLst/>
              <a:gdLst>
                <a:gd name="T0" fmla="*/ 80 w 81"/>
                <a:gd name="T1" fmla="*/ 5 h 13"/>
                <a:gd name="T2" fmla="*/ 55 w 81"/>
                <a:gd name="T3" fmla="*/ 3 h 13"/>
                <a:gd name="T4" fmla="*/ 55 w 81"/>
                <a:gd name="T5" fmla="*/ 3 h 13"/>
                <a:gd name="T6" fmla="*/ 45 w 81"/>
                <a:gd name="T7" fmla="*/ 3 h 13"/>
                <a:gd name="T8" fmla="*/ 35 w 81"/>
                <a:gd name="T9" fmla="*/ 3 h 13"/>
                <a:gd name="T10" fmla="*/ 20 w 81"/>
                <a:gd name="T11" fmla="*/ 2 h 13"/>
                <a:gd name="T12" fmla="*/ 6 w 81"/>
                <a:gd name="T13" fmla="*/ 0 h 13"/>
                <a:gd name="T14" fmla="*/ 0 w 81"/>
                <a:gd name="T15" fmla="*/ 3 h 13"/>
                <a:gd name="T16" fmla="*/ 2 w 81"/>
                <a:gd name="T17" fmla="*/ 8 h 13"/>
                <a:gd name="T18" fmla="*/ 22 w 81"/>
                <a:gd name="T19" fmla="*/ 13 h 13"/>
                <a:gd name="T20" fmla="*/ 44 w 81"/>
                <a:gd name="T21" fmla="*/ 10 h 13"/>
                <a:gd name="T22" fmla="*/ 70 w 81"/>
                <a:gd name="T23" fmla="*/ 6 h 13"/>
                <a:gd name="T24" fmla="*/ 79 w 81"/>
                <a:gd name="T25" fmla="*/ 6 h 13"/>
                <a:gd name="T26" fmla="*/ 81 w 81"/>
                <a:gd name="T27" fmla="*/ 6 h 13"/>
                <a:gd name="T28" fmla="*/ 80 w 81"/>
                <a:gd name="T29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3">
                  <a:moveTo>
                    <a:pt x="80" y="5"/>
                  </a:moveTo>
                  <a:cubicBezTo>
                    <a:pt x="71" y="3"/>
                    <a:pt x="62" y="3"/>
                    <a:pt x="55" y="3"/>
                  </a:cubicBezTo>
                  <a:cubicBezTo>
                    <a:pt x="55" y="3"/>
                    <a:pt x="55" y="3"/>
                    <a:pt x="55" y="3"/>
                  </a:cubicBezTo>
                  <a:cubicBezTo>
                    <a:pt x="51" y="3"/>
                    <a:pt x="48" y="3"/>
                    <a:pt x="45" y="3"/>
                  </a:cubicBezTo>
                  <a:cubicBezTo>
                    <a:pt x="45" y="3"/>
                    <a:pt x="38" y="3"/>
                    <a:pt x="35" y="3"/>
                  </a:cubicBezTo>
                  <a:cubicBezTo>
                    <a:pt x="30" y="3"/>
                    <a:pt x="26" y="3"/>
                    <a:pt x="20" y="2"/>
                  </a:cubicBezTo>
                  <a:cubicBezTo>
                    <a:pt x="14" y="1"/>
                    <a:pt x="10" y="0"/>
                    <a:pt x="6" y="0"/>
                  </a:cubicBezTo>
                  <a:cubicBezTo>
                    <a:pt x="3" y="0"/>
                    <a:pt x="1" y="1"/>
                    <a:pt x="0" y="3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5" y="12"/>
                    <a:pt x="13" y="13"/>
                    <a:pt x="22" y="13"/>
                  </a:cubicBezTo>
                  <a:cubicBezTo>
                    <a:pt x="31" y="13"/>
                    <a:pt x="37" y="11"/>
                    <a:pt x="44" y="10"/>
                  </a:cubicBezTo>
                  <a:cubicBezTo>
                    <a:pt x="51" y="8"/>
                    <a:pt x="59" y="6"/>
                    <a:pt x="70" y="6"/>
                  </a:cubicBezTo>
                  <a:cubicBezTo>
                    <a:pt x="73" y="6"/>
                    <a:pt x="79" y="6"/>
                    <a:pt x="79" y="6"/>
                  </a:cubicBezTo>
                  <a:cubicBezTo>
                    <a:pt x="80" y="6"/>
                    <a:pt x="81" y="6"/>
                    <a:pt x="81" y="6"/>
                  </a:cubicBezTo>
                  <a:cubicBezTo>
                    <a:pt x="81" y="5"/>
                    <a:pt x="80" y="5"/>
                    <a:pt x="80" y="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1" name="Freeform 85">
              <a:extLst>
                <a:ext uri="{FF2B5EF4-FFF2-40B4-BE49-F238E27FC236}">
                  <a16:creationId xmlns:a16="http://schemas.microsoft.com/office/drawing/2014/main" id="{A5C0829A-B26D-4742-9857-6BEF4ACFE50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2" y="3841"/>
              <a:ext cx="71" cy="90"/>
            </a:xfrm>
            <a:custGeom>
              <a:avLst/>
              <a:gdLst>
                <a:gd name="T0" fmla="*/ 0 w 57"/>
                <a:gd name="T1" fmla="*/ 0 h 72"/>
                <a:gd name="T2" fmla="*/ 29 w 57"/>
                <a:gd name="T3" fmla="*/ 0 h 72"/>
                <a:gd name="T4" fmla="*/ 57 w 57"/>
                <a:gd name="T5" fmla="*/ 24 h 72"/>
                <a:gd name="T6" fmla="*/ 57 w 57"/>
                <a:gd name="T7" fmla="*/ 24 h 72"/>
                <a:gd name="T8" fmla="*/ 27 w 57"/>
                <a:gd name="T9" fmla="*/ 49 h 72"/>
                <a:gd name="T10" fmla="*/ 13 w 57"/>
                <a:gd name="T11" fmla="*/ 49 h 72"/>
                <a:gd name="T12" fmla="*/ 13 w 57"/>
                <a:gd name="T13" fmla="*/ 72 h 72"/>
                <a:gd name="T14" fmla="*/ 0 w 57"/>
                <a:gd name="T15" fmla="*/ 72 h 72"/>
                <a:gd name="T16" fmla="*/ 0 w 57"/>
                <a:gd name="T17" fmla="*/ 0 h 72"/>
                <a:gd name="T18" fmla="*/ 28 w 57"/>
                <a:gd name="T19" fmla="*/ 38 h 72"/>
                <a:gd name="T20" fmla="*/ 44 w 57"/>
                <a:gd name="T21" fmla="*/ 25 h 72"/>
                <a:gd name="T22" fmla="*/ 44 w 57"/>
                <a:gd name="T23" fmla="*/ 24 h 72"/>
                <a:gd name="T24" fmla="*/ 28 w 57"/>
                <a:gd name="T25" fmla="*/ 11 h 72"/>
                <a:gd name="T26" fmla="*/ 13 w 57"/>
                <a:gd name="T27" fmla="*/ 11 h 72"/>
                <a:gd name="T28" fmla="*/ 13 w 57"/>
                <a:gd name="T29" fmla="*/ 38 h 72"/>
                <a:gd name="T30" fmla="*/ 28 w 57"/>
                <a:gd name="T31" fmla="*/ 3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" h="72">
                  <a:moveTo>
                    <a:pt x="0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46" y="0"/>
                    <a:pt x="57" y="9"/>
                    <a:pt x="57" y="24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7" y="41"/>
                    <a:pt x="43" y="49"/>
                    <a:pt x="27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0" y="0"/>
                  </a:lnTo>
                  <a:close/>
                  <a:moveTo>
                    <a:pt x="28" y="38"/>
                  </a:moveTo>
                  <a:cubicBezTo>
                    <a:pt x="38" y="38"/>
                    <a:pt x="44" y="32"/>
                    <a:pt x="44" y="25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16"/>
                    <a:pt x="37" y="11"/>
                    <a:pt x="28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38"/>
                    <a:pt x="13" y="38"/>
                    <a:pt x="13" y="38"/>
                  </a:cubicBezTo>
                  <a:lnTo>
                    <a:pt x="28" y="38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2" name="Freeform 86">
              <a:extLst>
                <a:ext uri="{FF2B5EF4-FFF2-40B4-BE49-F238E27FC236}">
                  <a16:creationId xmlns:a16="http://schemas.microsoft.com/office/drawing/2014/main" id="{0CADB1FD-93FD-46A1-9AC6-085B589541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864"/>
              <a:ext cx="61" cy="70"/>
            </a:xfrm>
            <a:custGeom>
              <a:avLst/>
              <a:gdLst>
                <a:gd name="T0" fmla="*/ 0 w 49"/>
                <a:gd name="T1" fmla="*/ 34 h 56"/>
                <a:gd name="T2" fmla="*/ 0 w 49"/>
                <a:gd name="T3" fmla="*/ 0 h 56"/>
                <a:gd name="T4" fmla="*/ 12 w 49"/>
                <a:gd name="T5" fmla="*/ 0 h 56"/>
                <a:gd name="T6" fmla="*/ 12 w 49"/>
                <a:gd name="T7" fmla="*/ 31 h 56"/>
                <a:gd name="T8" fmla="*/ 24 w 49"/>
                <a:gd name="T9" fmla="*/ 44 h 56"/>
                <a:gd name="T10" fmla="*/ 36 w 49"/>
                <a:gd name="T11" fmla="*/ 31 h 56"/>
                <a:gd name="T12" fmla="*/ 36 w 49"/>
                <a:gd name="T13" fmla="*/ 0 h 56"/>
                <a:gd name="T14" fmla="*/ 49 w 49"/>
                <a:gd name="T15" fmla="*/ 0 h 56"/>
                <a:gd name="T16" fmla="*/ 49 w 49"/>
                <a:gd name="T17" fmla="*/ 54 h 56"/>
                <a:gd name="T18" fmla="*/ 36 w 49"/>
                <a:gd name="T19" fmla="*/ 54 h 56"/>
                <a:gd name="T20" fmla="*/ 36 w 49"/>
                <a:gd name="T21" fmla="*/ 46 h 56"/>
                <a:gd name="T22" fmla="*/ 19 w 49"/>
                <a:gd name="T23" fmla="*/ 56 h 56"/>
                <a:gd name="T24" fmla="*/ 0 w 49"/>
                <a:gd name="T25" fmla="*/ 3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56">
                  <a:moveTo>
                    <a:pt x="0" y="3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31"/>
                    <a:pt x="12" y="31"/>
                    <a:pt x="12" y="31"/>
                  </a:cubicBezTo>
                  <a:cubicBezTo>
                    <a:pt x="12" y="39"/>
                    <a:pt x="17" y="44"/>
                    <a:pt x="24" y="44"/>
                  </a:cubicBezTo>
                  <a:cubicBezTo>
                    <a:pt x="31" y="44"/>
                    <a:pt x="36" y="39"/>
                    <a:pt x="36" y="31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6" y="46"/>
                    <a:pt x="36" y="46"/>
                    <a:pt x="36" y="46"/>
                  </a:cubicBezTo>
                  <a:cubicBezTo>
                    <a:pt x="33" y="51"/>
                    <a:pt x="28" y="56"/>
                    <a:pt x="19" y="56"/>
                  </a:cubicBezTo>
                  <a:cubicBezTo>
                    <a:pt x="7" y="56"/>
                    <a:pt x="0" y="47"/>
                    <a:pt x="0" y="34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3" name="Freeform 87">
              <a:extLst>
                <a:ext uri="{FF2B5EF4-FFF2-40B4-BE49-F238E27FC236}">
                  <a16:creationId xmlns:a16="http://schemas.microsoft.com/office/drawing/2014/main" id="{1C7D9806-9AEF-4C51-8E02-C4A8E2145F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98" y="3838"/>
              <a:ext cx="71" cy="96"/>
            </a:xfrm>
            <a:custGeom>
              <a:avLst/>
              <a:gdLst>
                <a:gd name="T0" fmla="*/ 13 w 57"/>
                <a:gd name="T1" fmla="*/ 67 h 77"/>
                <a:gd name="T2" fmla="*/ 13 w 57"/>
                <a:gd name="T3" fmla="*/ 75 h 77"/>
                <a:gd name="T4" fmla="*/ 0 w 57"/>
                <a:gd name="T5" fmla="*/ 75 h 77"/>
                <a:gd name="T6" fmla="*/ 0 w 57"/>
                <a:gd name="T7" fmla="*/ 0 h 77"/>
                <a:gd name="T8" fmla="*/ 13 w 57"/>
                <a:gd name="T9" fmla="*/ 0 h 77"/>
                <a:gd name="T10" fmla="*/ 13 w 57"/>
                <a:gd name="T11" fmla="*/ 30 h 77"/>
                <a:gd name="T12" fmla="*/ 31 w 57"/>
                <a:gd name="T13" fmla="*/ 19 h 77"/>
                <a:gd name="T14" fmla="*/ 57 w 57"/>
                <a:gd name="T15" fmla="*/ 48 h 77"/>
                <a:gd name="T16" fmla="*/ 57 w 57"/>
                <a:gd name="T17" fmla="*/ 48 h 77"/>
                <a:gd name="T18" fmla="*/ 31 w 57"/>
                <a:gd name="T19" fmla="*/ 77 h 77"/>
                <a:gd name="T20" fmla="*/ 13 w 57"/>
                <a:gd name="T21" fmla="*/ 67 h 77"/>
                <a:gd name="T22" fmla="*/ 44 w 57"/>
                <a:gd name="T23" fmla="*/ 48 h 77"/>
                <a:gd name="T24" fmla="*/ 44 w 57"/>
                <a:gd name="T25" fmla="*/ 48 h 77"/>
                <a:gd name="T26" fmla="*/ 28 w 57"/>
                <a:gd name="T27" fmla="*/ 30 h 77"/>
                <a:gd name="T28" fmla="*/ 12 w 57"/>
                <a:gd name="T29" fmla="*/ 48 h 77"/>
                <a:gd name="T30" fmla="*/ 12 w 57"/>
                <a:gd name="T31" fmla="*/ 48 h 77"/>
                <a:gd name="T32" fmla="*/ 28 w 57"/>
                <a:gd name="T33" fmla="*/ 66 h 77"/>
                <a:gd name="T34" fmla="*/ 44 w 57"/>
                <a:gd name="T35" fmla="*/ 4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77">
                  <a:moveTo>
                    <a:pt x="13" y="67"/>
                  </a:moveTo>
                  <a:cubicBezTo>
                    <a:pt x="13" y="75"/>
                    <a:pt x="13" y="75"/>
                    <a:pt x="13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7" y="24"/>
                    <a:pt x="22" y="19"/>
                    <a:pt x="31" y="19"/>
                  </a:cubicBezTo>
                  <a:cubicBezTo>
                    <a:pt x="44" y="19"/>
                    <a:pt x="57" y="30"/>
                    <a:pt x="57" y="48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57" y="66"/>
                    <a:pt x="44" y="77"/>
                    <a:pt x="31" y="77"/>
                  </a:cubicBezTo>
                  <a:cubicBezTo>
                    <a:pt x="22" y="77"/>
                    <a:pt x="16" y="72"/>
                    <a:pt x="13" y="67"/>
                  </a:cubicBezTo>
                  <a:close/>
                  <a:moveTo>
                    <a:pt x="44" y="48"/>
                  </a:moveTo>
                  <a:cubicBezTo>
                    <a:pt x="44" y="48"/>
                    <a:pt x="44" y="48"/>
                    <a:pt x="44" y="48"/>
                  </a:cubicBezTo>
                  <a:cubicBezTo>
                    <a:pt x="44" y="37"/>
                    <a:pt x="37" y="30"/>
                    <a:pt x="28" y="30"/>
                  </a:cubicBezTo>
                  <a:cubicBezTo>
                    <a:pt x="20" y="30"/>
                    <a:pt x="12" y="37"/>
                    <a:pt x="12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59"/>
                    <a:pt x="20" y="66"/>
                    <a:pt x="28" y="66"/>
                  </a:cubicBezTo>
                  <a:cubicBezTo>
                    <a:pt x="37" y="66"/>
                    <a:pt x="44" y="59"/>
                    <a:pt x="44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4" name="Rectangle 88">
              <a:extLst>
                <a:ext uri="{FF2B5EF4-FFF2-40B4-BE49-F238E27FC236}">
                  <a16:creationId xmlns:a16="http://schemas.microsoft.com/office/drawing/2014/main" id="{5F9A7436-95B0-48BA-B07A-01C3236203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81" y="3838"/>
              <a:ext cx="15" cy="93"/>
            </a:xfrm>
            <a:prstGeom prst="rect">
              <a:avLst/>
            </a:pr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5" name="Freeform 89">
              <a:extLst>
                <a:ext uri="{FF2B5EF4-FFF2-40B4-BE49-F238E27FC236}">
                  <a16:creationId xmlns:a16="http://schemas.microsoft.com/office/drawing/2014/main" id="{36C809A7-7877-4014-B302-A6D08AF669A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12" y="3838"/>
              <a:ext cx="18" cy="93"/>
            </a:xfrm>
            <a:custGeom>
              <a:avLst/>
              <a:gdLst>
                <a:gd name="T0" fmla="*/ 0 w 18"/>
                <a:gd name="T1" fmla="*/ 0 h 93"/>
                <a:gd name="T2" fmla="*/ 18 w 18"/>
                <a:gd name="T3" fmla="*/ 0 h 93"/>
                <a:gd name="T4" fmla="*/ 18 w 18"/>
                <a:gd name="T5" fmla="*/ 15 h 93"/>
                <a:gd name="T6" fmla="*/ 0 w 18"/>
                <a:gd name="T7" fmla="*/ 15 h 93"/>
                <a:gd name="T8" fmla="*/ 0 w 18"/>
                <a:gd name="T9" fmla="*/ 0 h 93"/>
                <a:gd name="T10" fmla="*/ 1 w 18"/>
                <a:gd name="T11" fmla="*/ 26 h 93"/>
                <a:gd name="T12" fmla="*/ 16 w 18"/>
                <a:gd name="T13" fmla="*/ 26 h 93"/>
                <a:gd name="T14" fmla="*/ 16 w 18"/>
                <a:gd name="T15" fmla="*/ 93 h 93"/>
                <a:gd name="T16" fmla="*/ 1 w 18"/>
                <a:gd name="T17" fmla="*/ 93 h 93"/>
                <a:gd name="T18" fmla="*/ 1 w 18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93">
                  <a:moveTo>
                    <a:pt x="0" y="0"/>
                  </a:moveTo>
                  <a:lnTo>
                    <a:pt x="18" y="0"/>
                  </a:lnTo>
                  <a:lnTo>
                    <a:pt x="18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1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1" y="93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6" name="Freeform 90">
              <a:extLst>
                <a:ext uri="{FF2B5EF4-FFF2-40B4-BE49-F238E27FC236}">
                  <a16:creationId xmlns:a16="http://schemas.microsoft.com/office/drawing/2014/main" id="{3DC88821-E8A6-4BA1-9F79-03378D72B5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" y="3861"/>
              <a:ext cx="63" cy="73"/>
            </a:xfrm>
            <a:custGeom>
              <a:avLst/>
              <a:gdLst>
                <a:gd name="T0" fmla="*/ 0 w 51"/>
                <a:gd name="T1" fmla="*/ 29 h 58"/>
                <a:gd name="T2" fmla="*/ 0 w 51"/>
                <a:gd name="T3" fmla="*/ 29 h 58"/>
                <a:gd name="T4" fmla="*/ 28 w 51"/>
                <a:gd name="T5" fmla="*/ 0 h 58"/>
                <a:gd name="T6" fmla="*/ 50 w 51"/>
                <a:gd name="T7" fmla="*/ 10 h 58"/>
                <a:gd name="T8" fmla="*/ 42 w 51"/>
                <a:gd name="T9" fmla="*/ 18 h 58"/>
                <a:gd name="T10" fmla="*/ 28 w 51"/>
                <a:gd name="T11" fmla="*/ 11 h 58"/>
                <a:gd name="T12" fmla="*/ 12 w 51"/>
                <a:gd name="T13" fmla="*/ 29 h 58"/>
                <a:gd name="T14" fmla="*/ 12 w 51"/>
                <a:gd name="T15" fmla="*/ 29 h 58"/>
                <a:gd name="T16" fmla="*/ 29 w 51"/>
                <a:gd name="T17" fmla="*/ 47 h 58"/>
                <a:gd name="T18" fmla="*/ 43 w 51"/>
                <a:gd name="T19" fmla="*/ 40 h 58"/>
                <a:gd name="T20" fmla="*/ 51 w 51"/>
                <a:gd name="T21" fmla="*/ 47 h 58"/>
                <a:gd name="T22" fmla="*/ 28 w 51"/>
                <a:gd name="T23" fmla="*/ 58 h 58"/>
                <a:gd name="T24" fmla="*/ 0 w 51"/>
                <a:gd name="T2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4"/>
                    <a:pt x="12" y="0"/>
                    <a:pt x="28" y="0"/>
                  </a:cubicBezTo>
                  <a:cubicBezTo>
                    <a:pt x="39" y="0"/>
                    <a:pt x="45" y="4"/>
                    <a:pt x="50" y="10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38" y="14"/>
                    <a:pt x="34" y="11"/>
                    <a:pt x="28" y="11"/>
                  </a:cubicBezTo>
                  <a:cubicBezTo>
                    <a:pt x="19" y="11"/>
                    <a:pt x="12" y="19"/>
                    <a:pt x="12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39"/>
                    <a:pt x="19" y="47"/>
                    <a:pt x="29" y="47"/>
                  </a:cubicBezTo>
                  <a:cubicBezTo>
                    <a:pt x="35" y="47"/>
                    <a:pt x="39" y="44"/>
                    <a:pt x="43" y="40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5" y="53"/>
                    <a:pt x="39" y="58"/>
                    <a:pt x="28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7" name="Freeform 91">
              <a:extLst>
                <a:ext uri="{FF2B5EF4-FFF2-40B4-BE49-F238E27FC236}">
                  <a16:creationId xmlns:a16="http://schemas.microsoft.com/office/drawing/2014/main" id="{08457F28-AC9C-43FA-80D7-2AEA0D0887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6" y="3960"/>
              <a:ext cx="71" cy="94"/>
            </a:xfrm>
            <a:custGeom>
              <a:avLst/>
              <a:gdLst>
                <a:gd name="T0" fmla="*/ 0 w 57"/>
                <a:gd name="T1" fmla="*/ 63 h 75"/>
                <a:gd name="T2" fmla="*/ 8 w 57"/>
                <a:gd name="T3" fmla="*/ 54 h 75"/>
                <a:gd name="T4" fmla="*/ 31 w 57"/>
                <a:gd name="T5" fmla="*/ 63 h 75"/>
                <a:gd name="T6" fmla="*/ 44 w 57"/>
                <a:gd name="T7" fmla="*/ 54 h 75"/>
                <a:gd name="T8" fmla="*/ 44 w 57"/>
                <a:gd name="T9" fmla="*/ 54 h 75"/>
                <a:gd name="T10" fmla="*/ 27 w 57"/>
                <a:gd name="T11" fmla="*/ 43 h 75"/>
                <a:gd name="T12" fmla="*/ 3 w 57"/>
                <a:gd name="T13" fmla="*/ 21 h 75"/>
                <a:gd name="T14" fmla="*/ 3 w 57"/>
                <a:gd name="T15" fmla="*/ 21 h 75"/>
                <a:gd name="T16" fmla="*/ 28 w 57"/>
                <a:gd name="T17" fmla="*/ 0 h 75"/>
                <a:gd name="T18" fmla="*/ 54 w 57"/>
                <a:gd name="T19" fmla="*/ 9 h 75"/>
                <a:gd name="T20" fmla="*/ 48 w 57"/>
                <a:gd name="T21" fmla="*/ 18 h 75"/>
                <a:gd name="T22" fmla="*/ 28 w 57"/>
                <a:gd name="T23" fmla="*/ 11 h 75"/>
                <a:gd name="T24" fmla="*/ 16 w 57"/>
                <a:gd name="T25" fmla="*/ 20 h 75"/>
                <a:gd name="T26" fmla="*/ 16 w 57"/>
                <a:gd name="T27" fmla="*/ 20 h 75"/>
                <a:gd name="T28" fmla="*/ 33 w 57"/>
                <a:gd name="T29" fmla="*/ 31 h 75"/>
                <a:gd name="T30" fmla="*/ 57 w 57"/>
                <a:gd name="T31" fmla="*/ 53 h 75"/>
                <a:gd name="T32" fmla="*/ 57 w 57"/>
                <a:gd name="T33" fmla="*/ 53 h 75"/>
                <a:gd name="T34" fmla="*/ 31 w 57"/>
                <a:gd name="T35" fmla="*/ 75 h 75"/>
                <a:gd name="T36" fmla="*/ 0 w 57"/>
                <a:gd name="T37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7" h="75">
                  <a:moveTo>
                    <a:pt x="0" y="63"/>
                  </a:moveTo>
                  <a:cubicBezTo>
                    <a:pt x="8" y="54"/>
                    <a:pt x="8" y="54"/>
                    <a:pt x="8" y="54"/>
                  </a:cubicBezTo>
                  <a:cubicBezTo>
                    <a:pt x="15" y="60"/>
                    <a:pt x="22" y="63"/>
                    <a:pt x="31" y="63"/>
                  </a:cubicBezTo>
                  <a:cubicBezTo>
                    <a:pt x="39" y="63"/>
                    <a:pt x="44" y="59"/>
                    <a:pt x="44" y="54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44" y="49"/>
                    <a:pt x="41" y="46"/>
                    <a:pt x="27" y="43"/>
                  </a:cubicBezTo>
                  <a:cubicBezTo>
                    <a:pt x="12" y="39"/>
                    <a:pt x="3" y="34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8"/>
                    <a:pt x="14" y="0"/>
                    <a:pt x="28" y="0"/>
                  </a:cubicBezTo>
                  <a:cubicBezTo>
                    <a:pt x="39" y="0"/>
                    <a:pt x="47" y="3"/>
                    <a:pt x="54" y="9"/>
                  </a:cubicBezTo>
                  <a:cubicBezTo>
                    <a:pt x="48" y="18"/>
                    <a:pt x="48" y="18"/>
                    <a:pt x="48" y="18"/>
                  </a:cubicBezTo>
                  <a:cubicBezTo>
                    <a:pt x="41" y="14"/>
                    <a:pt x="35" y="11"/>
                    <a:pt x="28" y="11"/>
                  </a:cubicBezTo>
                  <a:cubicBezTo>
                    <a:pt x="20" y="11"/>
                    <a:pt x="16" y="15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5"/>
                    <a:pt x="19" y="28"/>
                    <a:pt x="33" y="31"/>
                  </a:cubicBezTo>
                  <a:cubicBezTo>
                    <a:pt x="49" y="35"/>
                    <a:pt x="57" y="40"/>
                    <a:pt x="57" y="53"/>
                  </a:cubicBezTo>
                  <a:cubicBezTo>
                    <a:pt x="57" y="53"/>
                    <a:pt x="57" y="53"/>
                    <a:pt x="57" y="53"/>
                  </a:cubicBezTo>
                  <a:cubicBezTo>
                    <a:pt x="57" y="66"/>
                    <a:pt x="46" y="75"/>
                    <a:pt x="31" y="75"/>
                  </a:cubicBezTo>
                  <a:cubicBezTo>
                    <a:pt x="20" y="75"/>
                    <a:pt x="9" y="71"/>
                    <a:pt x="0" y="63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8" name="Freeform 92">
              <a:extLst>
                <a:ext uri="{FF2B5EF4-FFF2-40B4-BE49-F238E27FC236}">
                  <a16:creationId xmlns:a16="http://schemas.microsoft.com/office/drawing/2014/main" id="{C5F02A3D-9601-40FF-B5CD-ADEBE388CC6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4" y="3981"/>
              <a:ext cx="68" cy="73"/>
            </a:xfrm>
            <a:custGeom>
              <a:avLst/>
              <a:gdLst>
                <a:gd name="T0" fmla="*/ 0 w 54"/>
                <a:gd name="T1" fmla="*/ 29 h 58"/>
                <a:gd name="T2" fmla="*/ 0 w 54"/>
                <a:gd name="T3" fmla="*/ 29 h 58"/>
                <a:gd name="T4" fmla="*/ 27 w 54"/>
                <a:gd name="T5" fmla="*/ 0 h 58"/>
                <a:gd name="T6" fmla="*/ 54 w 54"/>
                <a:gd name="T7" fmla="*/ 30 h 58"/>
                <a:gd name="T8" fmla="*/ 53 w 54"/>
                <a:gd name="T9" fmla="*/ 33 h 58"/>
                <a:gd name="T10" fmla="*/ 13 w 54"/>
                <a:gd name="T11" fmla="*/ 33 h 58"/>
                <a:gd name="T12" fmla="*/ 29 w 54"/>
                <a:gd name="T13" fmla="*/ 47 h 58"/>
                <a:gd name="T14" fmla="*/ 44 w 54"/>
                <a:gd name="T15" fmla="*/ 41 h 58"/>
                <a:gd name="T16" fmla="*/ 51 w 54"/>
                <a:gd name="T17" fmla="*/ 47 h 58"/>
                <a:gd name="T18" fmla="*/ 29 w 54"/>
                <a:gd name="T19" fmla="*/ 58 h 58"/>
                <a:gd name="T20" fmla="*/ 0 w 54"/>
                <a:gd name="T21" fmla="*/ 29 h 58"/>
                <a:gd name="T22" fmla="*/ 41 w 54"/>
                <a:gd name="T23" fmla="*/ 25 h 58"/>
                <a:gd name="T24" fmla="*/ 27 w 54"/>
                <a:gd name="T25" fmla="*/ 11 h 58"/>
                <a:gd name="T26" fmla="*/ 13 w 54"/>
                <a:gd name="T27" fmla="*/ 25 h 58"/>
                <a:gd name="T28" fmla="*/ 41 w 54"/>
                <a:gd name="T29" fmla="*/ 2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45" y="0"/>
                    <a:pt x="54" y="14"/>
                    <a:pt x="54" y="30"/>
                  </a:cubicBezTo>
                  <a:cubicBezTo>
                    <a:pt x="54" y="31"/>
                    <a:pt x="53" y="32"/>
                    <a:pt x="5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4" y="42"/>
                    <a:pt x="21" y="47"/>
                    <a:pt x="29" y="47"/>
                  </a:cubicBezTo>
                  <a:cubicBezTo>
                    <a:pt x="35" y="47"/>
                    <a:pt x="39" y="45"/>
                    <a:pt x="44" y="41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4"/>
                    <a:pt x="39" y="58"/>
                    <a:pt x="29" y="58"/>
                  </a:cubicBezTo>
                  <a:cubicBezTo>
                    <a:pt x="13" y="58"/>
                    <a:pt x="0" y="46"/>
                    <a:pt x="0" y="29"/>
                  </a:cubicBezTo>
                  <a:close/>
                  <a:moveTo>
                    <a:pt x="41" y="25"/>
                  </a:moveTo>
                  <a:cubicBezTo>
                    <a:pt x="40" y="17"/>
                    <a:pt x="35" y="11"/>
                    <a:pt x="27" y="11"/>
                  </a:cubicBezTo>
                  <a:cubicBezTo>
                    <a:pt x="19" y="11"/>
                    <a:pt x="14" y="17"/>
                    <a:pt x="13" y="25"/>
                  </a:cubicBezTo>
                  <a:lnTo>
                    <a:pt x="41" y="2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9" name="Freeform 93">
              <a:extLst>
                <a:ext uri="{FF2B5EF4-FFF2-40B4-BE49-F238E27FC236}">
                  <a16:creationId xmlns:a16="http://schemas.microsoft.com/office/drawing/2014/main" id="{DA0EE688-F9AE-47E6-8911-BD49C81B2E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2" y="3981"/>
              <a:ext cx="39" cy="70"/>
            </a:xfrm>
            <a:custGeom>
              <a:avLst/>
              <a:gdLst>
                <a:gd name="T0" fmla="*/ 0 w 32"/>
                <a:gd name="T1" fmla="*/ 2 h 56"/>
                <a:gd name="T2" fmla="*/ 13 w 32"/>
                <a:gd name="T3" fmla="*/ 2 h 56"/>
                <a:gd name="T4" fmla="*/ 13 w 32"/>
                <a:gd name="T5" fmla="*/ 14 h 56"/>
                <a:gd name="T6" fmla="*/ 32 w 32"/>
                <a:gd name="T7" fmla="*/ 1 h 56"/>
                <a:gd name="T8" fmla="*/ 32 w 32"/>
                <a:gd name="T9" fmla="*/ 14 h 56"/>
                <a:gd name="T10" fmla="*/ 32 w 32"/>
                <a:gd name="T11" fmla="*/ 14 h 56"/>
                <a:gd name="T12" fmla="*/ 13 w 32"/>
                <a:gd name="T13" fmla="*/ 36 h 56"/>
                <a:gd name="T14" fmla="*/ 13 w 32"/>
                <a:gd name="T15" fmla="*/ 56 h 56"/>
                <a:gd name="T16" fmla="*/ 0 w 32"/>
                <a:gd name="T17" fmla="*/ 56 h 56"/>
                <a:gd name="T18" fmla="*/ 0 w 32"/>
                <a:gd name="T1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6" y="6"/>
                    <a:pt x="23" y="0"/>
                    <a:pt x="32" y="1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21" y="14"/>
                    <a:pt x="13" y="21"/>
                    <a:pt x="13" y="36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0" name="Freeform 94">
              <a:extLst>
                <a:ext uri="{FF2B5EF4-FFF2-40B4-BE49-F238E27FC236}">
                  <a16:creationId xmlns:a16="http://schemas.microsoft.com/office/drawing/2014/main" id="{13560B4E-926C-4DCF-8FEF-AA93B97E9B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34" y="3984"/>
              <a:ext cx="71" cy="69"/>
            </a:xfrm>
            <a:custGeom>
              <a:avLst/>
              <a:gdLst>
                <a:gd name="T0" fmla="*/ 0 w 71"/>
                <a:gd name="T1" fmla="*/ 0 h 69"/>
                <a:gd name="T2" fmla="*/ 17 w 71"/>
                <a:gd name="T3" fmla="*/ 0 h 69"/>
                <a:gd name="T4" fmla="*/ 36 w 71"/>
                <a:gd name="T5" fmla="*/ 50 h 69"/>
                <a:gd name="T6" fmla="*/ 53 w 71"/>
                <a:gd name="T7" fmla="*/ 0 h 69"/>
                <a:gd name="T8" fmla="*/ 71 w 71"/>
                <a:gd name="T9" fmla="*/ 0 h 69"/>
                <a:gd name="T10" fmla="*/ 42 w 71"/>
                <a:gd name="T11" fmla="*/ 69 h 69"/>
                <a:gd name="T12" fmla="*/ 28 w 71"/>
                <a:gd name="T13" fmla="*/ 69 h 69"/>
                <a:gd name="T14" fmla="*/ 0 w 71"/>
                <a:gd name="T1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69">
                  <a:moveTo>
                    <a:pt x="0" y="0"/>
                  </a:moveTo>
                  <a:lnTo>
                    <a:pt x="17" y="0"/>
                  </a:lnTo>
                  <a:lnTo>
                    <a:pt x="36" y="50"/>
                  </a:lnTo>
                  <a:lnTo>
                    <a:pt x="53" y="0"/>
                  </a:lnTo>
                  <a:lnTo>
                    <a:pt x="71" y="0"/>
                  </a:lnTo>
                  <a:lnTo>
                    <a:pt x="42" y="69"/>
                  </a:lnTo>
                  <a:lnTo>
                    <a:pt x="28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1" name="Freeform 95">
              <a:extLst>
                <a:ext uri="{FF2B5EF4-FFF2-40B4-BE49-F238E27FC236}">
                  <a16:creationId xmlns:a16="http://schemas.microsoft.com/office/drawing/2014/main" id="{3C7330FF-CD91-4E1A-9789-B488A14616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13" y="3958"/>
              <a:ext cx="17" cy="93"/>
            </a:xfrm>
            <a:custGeom>
              <a:avLst/>
              <a:gdLst>
                <a:gd name="T0" fmla="*/ 0 w 17"/>
                <a:gd name="T1" fmla="*/ 0 h 93"/>
                <a:gd name="T2" fmla="*/ 17 w 17"/>
                <a:gd name="T3" fmla="*/ 0 h 93"/>
                <a:gd name="T4" fmla="*/ 17 w 17"/>
                <a:gd name="T5" fmla="*/ 15 h 93"/>
                <a:gd name="T6" fmla="*/ 0 w 17"/>
                <a:gd name="T7" fmla="*/ 15 h 93"/>
                <a:gd name="T8" fmla="*/ 0 w 17"/>
                <a:gd name="T9" fmla="*/ 0 h 93"/>
                <a:gd name="T10" fmla="*/ 0 w 17"/>
                <a:gd name="T11" fmla="*/ 26 h 93"/>
                <a:gd name="T12" fmla="*/ 17 w 17"/>
                <a:gd name="T13" fmla="*/ 26 h 93"/>
                <a:gd name="T14" fmla="*/ 17 w 17"/>
                <a:gd name="T15" fmla="*/ 93 h 93"/>
                <a:gd name="T16" fmla="*/ 0 w 17"/>
                <a:gd name="T17" fmla="*/ 93 h 93"/>
                <a:gd name="T18" fmla="*/ 0 w 17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93">
                  <a:moveTo>
                    <a:pt x="0" y="0"/>
                  </a:moveTo>
                  <a:lnTo>
                    <a:pt x="17" y="0"/>
                  </a:lnTo>
                  <a:lnTo>
                    <a:pt x="17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0" y="26"/>
                  </a:moveTo>
                  <a:lnTo>
                    <a:pt x="17" y="26"/>
                  </a:lnTo>
                  <a:lnTo>
                    <a:pt x="17" y="93"/>
                  </a:lnTo>
                  <a:lnTo>
                    <a:pt x="0" y="9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2" name="Freeform 96">
              <a:extLst>
                <a:ext uri="{FF2B5EF4-FFF2-40B4-BE49-F238E27FC236}">
                  <a16:creationId xmlns:a16="http://schemas.microsoft.com/office/drawing/2014/main" id="{A7A2AB10-7165-4201-9190-A6986678E0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" y="3981"/>
              <a:ext cx="63" cy="73"/>
            </a:xfrm>
            <a:custGeom>
              <a:avLst/>
              <a:gdLst>
                <a:gd name="T0" fmla="*/ 0 w 51"/>
                <a:gd name="T1" fmla="*/ 29 h 58"/>
                <a:gd name="T2" fmla="*/ 0 w 51"/>
                <a:gd name="T3" fmla="*/ 29 h 58"/>
                <a:gd name="T4" fmla="*/ 29 w 51"/>
                <a:gd name="T5" fmla="*/ 0 h 58"/>
                <a:gd name="T6" fmla="*/ 51 w 51"/>
                <a:gd name="T7" fmla="*/ 10 h 58"/>
                <a:gd name="T8" fmla="*/ 43 w 51"/>
                <a:gd name="T9" fmla="*/ 18 h 58"/>
                <a:gd name="T10" fmla="*/ 29 w 51"/>
                <a:gd name="T11" fmla="*/ 11 h 58"/>
                <a:gd name="T12" fmla="*/ 13 w 51"/>
                <a:gd name="T13" fmla="*/ 29 h 58"/>
                <a:gd name="T14" fmla="*/ 13 w 51"/>
                <a:gd name="T15" fmla="*/ 29 h 58"/>
                <a:gd name="T16" fmla="*/ 29 w 51"/>
                <a:gd name="T17" fmla="*/ 47 h 58"/>
                <a:gd name="T18" fmla="*/ 44 w 51"/>
                <a:gd name="T19" fmla="*/ 40 h 58"/>
                <a:gd name="T20" fmla="*/ 51 w 51"/>
                <a:gd name="T21" fmla="*/ 47 h 58"/>
                <a:gd name="T22" fmla="*/ 29 w 51"/>
                <a:gd name="T23" fmla="*/ 58 h 58"/>
                <a:gd name="T24" fmla="*/ 0 w 51"/>
                <a:gd name="T2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4"/>
                    <a:pt x="12" y="0"/>
                    <a:pt x="29" y="0"/>
                  </a:cubicBezTo>
                  <a:cubicBezTo>
                    <a:pt x="39" y="0"/>
                    <a:pt x="46" y="4"/>
                    <a:pt x="51" y="10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39" y="14"/>
                    <a:pt x="35" y="11"/>
                    <a:pt x="29" y="11"/>
                  </a:cubicBezTo>
                  <a:cubicBezTo>
                    <a:pt x="20" y="11"/>
                    <a:pt x="13" y="19"/>
                    <a:pt x="13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9"/>
                    <a:pt x="20" y="47"/>
                    <a:pt x="29" y="47"/>
                  </a:cubicBezTo>
                  <a:cubicBezTo>
                    <a:pt x="35" y="47"/>
                    <a:pt x="40" y="44"/>
                    <a:pt x="44" y="40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3"/>
                    <a:pt x="40" y="58"/>
                    <a:pt x="29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3" name="Freeform 97">
              <a:extLst>
                <a:ext uri="{FF2B5EF4-FFF2-40B4-BE49-F238E27FC236}">
                  <a16:creationId xmlns:a16="http://schemas.microsoft.com/office/drawing/2014/main" id="{396FB661-9C33-4F3D-9D3B-2770D62368B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08" y="3981"/>
              <a:ext cx="67" cy="73"/>
            </a:xfrm>
            <a:custGeom>
              <a:avLst/>
              <a:gdLst>
                <a:gd name="T0" fmla="*/ 0 w 54"/>
                <a:gd name="T1" fmla="*/ 29 h 58"/>
                <a:gd name="T2" fmla="*/ 0 w 54"/>
                <a:gd name="T3" fmla="*/ 29 h 58"/>
                <a:gd name="T4" fmla="*/ 27 w 54"/>
                <a:gd name="T5" fmla="*/ 0 h 58"/>
                <a:gd name="T6" fmla="*/ 54 w 54"/>
                <a:gd name="T7" fmla="*/ 30 h 58"/>
                <a:gd name="T8" fmla="*/ 53 w 54"/>
                <a:gd name="T9" fmla="*/ 33 h 58"/>
                <a:gd name="T10" fmla="*/ 13 w 54"/>
                <a:gd name="T11" fmla="*/ 33 h 58"/>
                <a:gd name="T12" fmla="*/ 29 w 54"/>
                <a:gd name="T13" fmla="*/ 47 h 58"/>
                <a:gd name="T14" fmla="*/ 44 w 54"/>
                <a:gd name="T15" fmla="*/ 41 h 58"/>
                <a:gd name="T16" fmla="*/ 51 w 54"/>
                <a:gd name="T17" fmla="*/ 47 h 58"/>
                <a:gd name="T18" fmla="*/ 29 w 54"/>
                <a:gd name="T19" fmla="*/ 58 h 58"/>
                <a:gd name="T20" fmla="*/ 0 w 54"/>
                <a:gd name="T21" fmla="*/ 29 h 58"/>
                <a:gd name="T22" fmla="*/ 41 w 54"/>
                <a:gd name="T23" fmla="*/ 25 h 58"/>
                <a:gd name="T24" fmla="*/ 27 w 54"/>
                <a:gd name="T25" fmla="*/ 11 h 58"/>
                <a:gd name="T26" fmla="*/ 13 w 54"/>
                <a:gd name="T27" fmla="*/ 25 h 58"/>
                <a:gd name="T28" fmla="*/ 41 w 54"/>
                <a:gd name="T29" fmla="*/ 2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45" y="0"/>
                    <a:pt x="54" y="14"/>
                    <a:pt x="54" y="30"/>
                  </a:cubicBezTo>
                  <a:cubicBezTo>
                    <a:pt x="54" y="31"/>
                    <a:pt x="53" y="32"/>
                    <a:pt x="5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4" y="42"/>
                    <a:pt x="21" y="47"/>
                    <a:pt x="29" y="47"/>
                  </a:cubicBezTo>
                  <a:cubicBezTo>
                    <a:pt x="35" y="47"/>
                    <a:pt x="39" y="45"/>
                    <a:pt x="44" y="41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4"/>
                    <a:pt x="39" y="58"/>
                    <a:pt x="29" y="58"/>
                  </a:cubicBezTo>
                  <a:cubicBezTo>
                    <a:pt x="13" y="58"/>
                    <a:pt x="0" y="46"/>
                    <a:pt x="0" y="29"/>
                  </a:cubicBezTo>
                  <a:close/>
                  <a:moveTo>
                    <a:pt x="41" y="25"/>
                  </a:moveTo>
                  <a:cubicBezTo>
                    <a:pt x="40" y="17"/>
                    <a:pt x="35" y="11"/>
                    <a:pt x="27" y="11"/>
                  </a:cubicBezTo>
                  <a:cubicBezTo>
                    <a:pt x="19" y="11"/>
                    <a:pt x="14" y="17"/>
                    <a:pt x="13" y="25"/>
                  </a:cubicBezTo>
                  <a:lnTo>
                    <a:pt x="41" y="2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4" name="Freeform 98">
              <a:extLst>
                <a:ext uri="{FF2B5EF4-FFF2-40B4-BE49-F238E27FC236}">
                  <a16:creationId xmlns:a16="http://schemas.microsoft.com/office/drawing/2014/main" id="{5D76A39A-E732-4754-A3C0-291B6FF226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9" y="4079"/>
              <a:ext cx="83" cy="95"/>
            </a:xfrm>
            <a:custGeom>
              <a:avLst/>
              <a:gdLst>
                <a:gd name="T0" fmla="*/ 0 w 67"/>
                <a:gd name="T1" fmla="*/ 38 h 76"/>
                <a:gd name="T2" fmla="*/ 0 w 67"/>
                <a:gd name="T3" fmla="*/ 38 h 76"/>
                <a:gd name="T4" fmla="*/ 38 w 67"/>
                <a:gd name="T5" fmla="*/ 0 h 76"/>
                <a:gd name="T6" fmla="*/ 66 w 67"/>
                <a:gd name="T7" fmla="*/ 12 h 76"/>
                <a:gd name="T8" fmla="*/ 58 w 67"/>
                <a:gd name="T9" fmla="*/ 21 h 76"/>
                <a:gd name="T10" fmla="*/ 37 w 67"/>
                <a:gd name="T11" fmla="*/ 12 h 76"/>
                <a:gd name="T12" fmla="*/ 13 w 67"/>
                <a:gd name="T13" fmla="*/ 38 h 76"/>
                <a:gd name="T14" fmla="*/ 13 w 67"/>
                <a:gd name="T15" fmla="*/ 38 h 76"/>
                <a:gd name="T16" fmla="*/ 37 w 67"/>
                <a:gd name="T17" fmla="*/ 64 h 76"/>
                <a:gd name="T18" fmla="*/ 58 w 67"/>
                <a:gd name="T19" fmla="*/ 54 h 76"/>
                <a:gd name="T20" fmla="*/ 67 w 67"/>
                <a:gd name="T21" fmla="*/ 63 h 76"/>
                <a:gd name="T22" fmla="*/ 37 w 67"/>
                <a:gd name="T23" fmla="*/ 76 h 76"/>
                <a:gd name="T24" fmla="*/ 0 w 67"/>
                <a:gd name="T25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76"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17"/>
                    <a:pt x="15" y="0"/>
                    <a:pt x="38" y="0"/>
                  </a:cubicBezTo>
                  <a:cubicBezTo>
                    <a:pt x="51" y="0"/>
                    <a:pt x="59" y="5"/>
                    <a:pt x="66" y="12"/>
                  </a:cubicBezTo>
                  <a:cubicBezTo>
                    <a:pt x="58" y="21"/>
                    <a:pt x="58" y="21"/>
                    <a:pt x="58" y="21"/>
                  </a:cubicBezTo>
                  <a:cubicBezTo>
                    <a:pt x="52" y="16"/>
                    <a:pt x="46" y="12"/>
                    <a:pt x="37" y="12"/>
                  </a:cubicBezTo>
                  <a:cubicBezTo>
                    <a:pt x="24" y="12"/>
                    <a:pt x="13" y="24"/>
                    <a:pt x="13" y="38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52"/>
                    <a:pt x="23" y="64"/>
                    <a:pt x="37" y="64"/>
                  </a:cubicBezTo>
                  <a:cubicBezTo>
                    <a:pt x="46" y="64"/>
                    <a:pt x="52" y="60"/>
                    <a:pt x="58" y="54"/>
                  </a:cubicBezTo>
                  <a:cubicBezTo>
                    <a:pt x="67" y="63"/>
                    <a:pt x="67" y="63"/>
                    <a:pt x="67" y="63"/>
                  </a:cubicBezTo>
                  <a:cubicBezTo>
                    <a:pt x="59" y="71"/>
                    <a:pt x="51" y="76"/>
                    <a:pt x="37" y="76"/>
                  </a:cubicBezTo>
                  <a:cubicBezTo>
                    <a:pt x="16" y="76"/>
                    <a:pt x="0" y="59"/>
                    <a:pt x="0" y="3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5" name="Freeform 99">
              <a:extLst>
                <a:ext uri="{FF2B5EF4-FFF2-40B4-BE49-F238E27FC236}">
                  <a16:creationId xmlns:a16="http://schemas.microsoft.com/office/drawing/2014/main" id="{D902F62E-EEAE-4FFF-A14E-A49816D4ECC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7" y="4101"/>
              <a:ext cx="72" cy="73"/>
            </a:xfrm>
            <a:custGeom>
              <a:avLst/>
              <a:gdLst>
                <a:gd name="T0" fmla="*/ 0 w 58"/>
                <a:gd name="T1" fmla="*/ 29 h 58"/>
                <a:gd name="T2" fmla="*/ 0 w 58"/>
                <a:gd name="T3" fmla="*/ 29 h 58"/>
                <a:gd name="T4" fmla="*/ 29 w 58"/>
                <a:gd name="T5" fmla="*/ 0 h 58"/>
                <a:gd name="T6" fmla="*/ 58 w 58"/>
                <a:gd name="T7" fmla="*/ 29 h 58"/>
                <a:gd name="T8" fmla="*/ 58 w 58"/>
                <a:gd name="T9" fmla="*/ 29 h 58"/>
                <a:gd name="T10" fmla="*/ 29 w 58"/>
                <a:gd name="T11" fmla="*/ 58 h 58"/>
                <a:gd name="T12" fmla="*/ 0 w 58"/>
                <a:gd name="T13" fmla="*/ 29 h 58"/>
                <a:gd name="T14" fmla="*/ 46 w 58"/>
                <a:gd name="T15" fmla="*/ 29 h 58"/>
                <a:gd name="T16" fmla="*/ 46 w 58"/>
                <a:gd name="T17" fmla="*/ 29 h 58"/>
                <a:gd name="T18" fmla="*/ 29 w 58"/>
                <a:gd name="T19" fmla="*/ 11 h 58"/>
                <a:gd name="T20" fmla="*/ 12 w 58"/>
                <a:gd name="T21" fmla="*/ 29 h 58"/>
                <a:gd name="T22" fmla="*/ 12 w 58"/>
                <a:gd name="T23" fmla="*/ 29 h 58"/>
                <a:gd name="T24" fmla="*/ 29 w 58"/>
                <a:gd name="T25" fmla="*/ 47 h 58"/>
                <a:gd name="T26" fmla="*/ 46 w 58"/>
                <a:gd name="T27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9" y="0"/>
                  </a:cubicBezTo>
                  <a:cubicBezTo>
                    <a:pt x="46" y="0"/>
                    <a:pt x="58" y="13"/>
                    <a:pt x="58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45"/>
                    <a:pt x="46" y="58"/>
                    <a:pt x="29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  <a:moveTo>
                    <a:pt x="46" y="2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39" y="11"/>
                    <a:pt x="29" y="11"/>
                  </a:cubicBezTo>
                  <a:cubicBezTo>
                    <a:pt x="19" y="11"/>
                    <a:pt x="12" y="19"/>
                    <a:pt x="12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39"/>
                    <a:pt x="19" y="47"/>
                    <a:pt x="29" y="47"/>
                  </a:cubicBezTo>
                  <a:cubicBezTo>
                    <a:pt x="39" y="47"/>
                    <a:pt x="46" y="39"/>
                    <a:pt x="46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6" name="Freeform 100">
              <a:extLst>
                <a:ext uri="{FF2B5EF4-FFF2-40B4-BE49-F238E27FC236}">
                  <a16:creationId xmlns:a16="http://schemas.microsoft.com/office/drawing/2014/main" id="{70261DE0-9273-4720-9FCF-29C7FA929E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0" y="4101"/>
              <a:ext cx="105" cy="70"/>
            </a:xfrm>
            <a:custGeom>
              <a:avLst/>
              <a:gdLst>
                <a:gd name="T0" fmla="*/ 0 w 84"/>
                <a:gd name="T1" fmla="*/ 2 h 56"/>
                <a:gd name="T2" fmla="*/ 13 w 84"/>
                <a:gd name="T3" fmla="*/ 2 h 56"/>
                <a:gd name="T4" fmla="*/ 13 w 84"/>
                <a:gd name="T5" fmla="*/ 10 h 56"/>
                <a:gd name="T6" fmla="*/ 29 w 84"/>
                <a:gd name="T7" fmla="*/ 0 h 56"/>
                <a:gd name="T8" fmla="*/ 46 w 84"/>
                <a:gd name="T9" fmla="*/ 10 h 56"/>
                <a:gd name="T10" fmla="*/ 64 w 84"/>
                <a:gd name="T11" fmla="*/ 0 h 56"/>
                <a:gd name="T12" fmla="*/ 84 w 84"/>
                <a:gd name="T13" fmla="*/ 21 h 56"/>
                <a:gd name="T14" fmla="*/ 84 w 84"/>
                <a:gd name="T15" fmla="*/ 56 h 56"/>
                <a:gd name="T16" fmla="*/ 71 w 84"/>
                <a:gd name="T17" fmla="*/ 56 h 56"/>
                <a:gd name="T18" fmla="*/ 71 w 84"/>
                <a:gd name="T19" fmla="*/ 25 h 56"/>
                <a:gd name="T20" fmla="*/ 60 w 84"/>
                <a:gd name="T21" fmla="*/ 12 h 56"/>
                <a:gd name="T22" fmla="*/ 48 w 84"/>
                <a:gd name="T23" fmla="*/ 25 h 56"/>
                <a:gd name="T24" fmla="*/ 48 w 84"/>
                <a:gd name="T25" fmla="*/ 56 h 56"/>
                <a:gd name="T26" fmla="*/ 36 w 84"/>
                <a:gd name="T27" fmla="*/ 56 h 56"/>
                <a:gd name="T28" fmla="*/ 36 w 84"/>
                <a:gd name="T29" fmla="*/ 25 h 56"/>
                <a:gd name="T30" fmla="*/ 24 w 84"/>
                <a:gd name="T31" fmla="*/ 12 h 56"/>
                <a:gd name="T32" fmla="*/ 13 w 84"/>
                <a:gd name="T33" fmla="*/ 25 h 56"/>
                <a:gd name="T34" fmla="*/ 13 w 84"/>
                <a:gd name="T35" fmla="*/ 56 h 56"/>
                <a:gd name="T36" fmla="*/ 0 w 84"/>
                <a:gd name="T37" fmla="*/ 56 h 56"/>
                <a:gd name="T38" fmla="*/ 0 w 84"/>
                <a:gd name="T3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37" y="0"/>
                    <a:pt x="43" y="4"/>
                    <a:pt x="46" y="10"/>
                  </a:cubicBezTo>
                  <a:cubicBezTo>
                    <a:pt x="50" y="4"/>
                    <a:pt x="56" y="0"/>
                    <a:pt x="64" y="0"/>
                  </a:cubicBezTo>
                  <a:cubicBezTo>
                    <a:pt x="76" y="0"/>
                    <a:pt x="84" y="8"/>
                    <a:pt x="84" y="21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1" y="17"/>
                    <a:pt x="67" y="12"/>
                    <a:pt x="60" y="12"/>
                  </a:cubicBezTo>
                  <a:cubicBezTo>
                    <a:pt x="53" y="12"/>
                    <a:pt x="48" y="17"/>
                    <a:pt x="48" y="25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17"/>
                    <a:pt x="31" y="12"/>
                    <a:pt x="24" y="12"/>
                  </a:cubicBezTo>
                  <a:cubicBezTo>
                    <a:pt x="17" y="12"/>
                    <a:pt x="13" y="17"/>
                    <a:pt x="13" y="25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7" name="Freeform 101">
              <a:extLst>
                <a:ext uri="{FF2B5EF4-FFF2-40B4-BE49-F238E27FC236}">
                  <a16:creationId xmlns:a16="http://schemas.microsoft.com/office/drawing/2014/main" id="{0C85CE8E-0D87-4813-BED6-C4F989F55D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28" y="4101"/>
              <a:ext cx="105" cy="70"/>
            </a:xfrm>
            <a:custGeom>
              <a:avLst/>
              <a:gdLst>
                <a:gd name="T0" fmla="*/ 0 w 84"/>
                <a:gd name="T1" fmla="*/ 2 h 56"/>
                <a:gd name="T2" fmla="*/ 13 w 84"/>
                <a:gd name="T3" fmla="*/ 2 h 56"/>
                <a:gd name="T4" fmla="*/ 13 w 84"/>
                <a:gd name="T5" fmla="*/ 10 h 56"/>
                <a:gd name="T6" fmla="*/ 29 w 84"/>
                <a:gd name="T7" fmla="*/ 0 h 56"/>
                <a:gd name="T8" fmla="*/ 46 w 84"/>
                <a:gd name="T9" fmla="*/ 10 h 56"/>
                <a:gd name="T10" fmla="*/ 64 w 84"/>
                <a:gd name="T11" fmla="*/ 0 h 56"/>
                <a:gd name="T12" fmla="*/ 84 w 84"/>
                <a:gd name="T13" fmla="*/ 21 h 56"/>
                <a:gd name="T14" fmla="*/ 84 w 84"/>
                <a:gd name="T15" fmla="*/ 56 h 56"/>
                <a:gd name="T16" fmla="*/ 71 w 84"/>
                <a:gd name="T17" fmla="*/ 56 h 56"/>
                <a:gd name="T18" fmla="*/ 71 w 84"/>
                <a:gd name="T19" fmla="*/ 25 h 56"/>
                <a:gd name="T20" fmla="*/ 60 w 84"/>
                <a:gd name="T21" fmla="*/ 12 h 56"/>
                <a:gd name="T22" fmla="*/ 48 w 84"/>
                <a:gd name="T23" fmla="*/ 25 h 56"/>
                <a:gd name="T24" fmla="*/ 48 w 84"/>
                <a:gd name="T25" fmla="*/ 56 h 56"/>
                <a:gd name="T26" fmla="*/ 35 w 84"/>
                <a:gd name="T27" fmla="*/ 56 h 56"/>
                <a:gd name="T28" fmla="*/ 35 w 84"/>
                <a:gd name="T29" fmla="*/ 25 h 56"/>
                <a:gd name="T30" fmla="*/ 24 w 84"/>
                <a:gd name="T31" fmla="*/ 12 h 56"/>
                <a:gd name="T32" fmla="*/ 13 w 84"/>
                <a:gd name="T33" fmla="*/ 25 h 56"/>
                <a:gd name="T34" fmla="*/ 13 w 84"/>
                <a:gd name="T35" fmla="*/ 56 h 56"/>
                <a:gd name="T36" fmla="*/ 0 w 84"/>
                <a:gd name="T37" fmla="*/ 56 h 56"/>
                <a:gd name="T38" fmla="*/ 0 w 84"/>
                <a:gd name="T3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37" y="0"/>
                    <a:pt x="43" y="4"/>
                    <a:pt x="46" y="10"/>
                  </a:cubicBezTo>
                  <a:cubicBezTo>
                    <a:pt x="50" y="4"/>
                    <a:pt x="56" y="0"/>
                    <a:pt x="64" y="0"/>
                  </a:cubicBezTo>
                  <a:cubicBezTo>
                    <a:pt x="76" y="0"/>
                    <a:pt x="84" y="8"/>
                    <a:pt x="84" y="21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1" y="17"/>
                    <a:pt x="67" y="12"/>
                    <a:pt x="60" y="12"/>
                  </a:cubicBezTo>
                  <a:cubicBezTo>
                    <a:pt x="53" y="12"/>
                    <a:pt x="48" y="17"/>
                    <a:pt x="48" y="25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5" y="17"/>
                    <a:pt x="31" y="12"/>
                    <a:pt x="24" y="12"/>
                  </a:cubicBezTo>
                  <a:cubicBezTo>
                    <a:pt x="17" y="12"/>
                    <a:pt x="13" y="17"/>
                    <a:pt x="13" y="25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8" name="Freeform 102">
              <a:extLst>
                <a:ext uri="{FF2B5EF4-FFF2-40B4-BE49-F238E27FC236}">
                  <a16:creationId xmlns:a16="http://schemas.microsoft.com/office/drawing/2014/main" id="{2AA5751B-B076-428C-B181-7F8625462C2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47" y="4078"/>
              <a:ext cx="17" cy="93"/>
            </a:xfrm>
            <a:custGeom>
              <a:avLst/>
              <a:gdLst>
                <a:gd name="T0" fmla="*/ 0 w 17"/>
                <a:gd name="T1" fmla="*/ 0 h 93"/>
                <a:gd name="T2" fmla="*/ 17 w 17"/>
                <a:gd name="T3" fmla="*/ 0 h 93"/>
                <a:gd name="T4" fmla="*/ 17 w 17"/>
                <a:gd name="T5" fmla="*/ 15 h 93"/>
                <a:gd name="T6" fmla="*/ 0 w 17"/>
                <a:gd name="T7" fmla="*/ 15 h 93"/>
                <a:gd name="T8" fmla="*/ 0 w 17"/>
                <a:gd name="T9" fmla="*/ 0 h 93"/>
                <a:gd name="T10" fmla="*/ 1 w 17"/>
                <a:gd name="T11" fmla="*/ 26 h 93"/>
                <a:gd name="T12" fmla="*/ 16 w 17"/>
                <a:gd name="T13" fmla="*/ 26 h 93"/>
                <a:gd name="T14" fmla="*/ 16 w 17"/>
                <a:gd name="T15" fmla="*/ 93 h 93"/>
                <a:gd name="T16" fmla="*/ 1 w 17"/>
                <a:gd name="T17" fmla="*/ 93 h 93"/>
                <a:gd name="T18" fmla="*/ 1 w 17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93">
                  <a:moveTo>
                    <a:pt x="0" y="0"/>
                  </a:moveTo>
                  <a:lnTo>
                    <a:pt x="17" y="0"/>
                  </a:lnTo>
                  <a:lnTo>
                    <a:pt x="17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1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1" y="93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9" name="Freeform 103">
              <a:extLst>
                <a:ext uri="{FF2B5EF4-FFF2-40B4-BE49-F238E27FC236}">
                  <a16:creationId xmlns:a16="http://schemas.microsoft.com/office/drawing/2014/main" id="{28D45AD7-35AE-41A3-848B-7EB774574C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73" y="4103"/>
              <a:ext cx="54" cy="71"/>
            </a:xfrm>
            <a:custGeom>
              <a:avLst/>
              <a:gdLst>
                <a:gd name="T0" fmla="*/ 0 w 44"/>
                <a:gd name="T1" fmla="*/ 48 h 57"/>
                <a:gd name="T2" fmla="*/ 6 w 44"/>
                <a:gd name="T3" fmla="*/ 40 h 57"/>
                <a:gd name="T4" fmla="*/ 24 w 44"/>
                <a:gd name="T5" fmla="*/ 47 h 57"/>
                <a:gd name="T6" fmla="*/ 33 w 44"/>
                <a:gd name="T7" fmla="*/ 41 h 57"/>
                <a:gd name="T8" fmla="*/ 33 w 44"/>
                <a:gd name="T9" fmla="*/ 40 h 57"/>
                <a:gd name="T10" fmla="*/ 20 w 44"/>
                <a:gd name="T11" fmla="*/ 33 h 57"/>
                <a:gd name="T12" fmla="*/ 3 w 44"/>
                <a:gd name="T13" fmla="*/ 17 h 57"/>
                <a:gd name="T14" fmla="*/ 3 w 44"/>
                <a:gd name="T15" fmla="*/ 16 h 57"/>
                <a:gd name="T16" fmla="*/ 23 w 44"/>
                <a:gd name="T17" fmla="*/ 0 h 57"/>
                <a:gd name="T18" fmla="*/ 43 w 44"/>
                <a:gd name="T19" fmla="*/ 6 h 57"/>
                <a:gd name="T20" fmla="*/ 38 w 44"/>
                <a:gd name="T21" fmla="*/ 15 h 57"/>
                <a:gd name="T22" fmla="*/ 22 w 44"/>
                <a:gd name="T23" fmla="*/ 10 h 57"/>
                <a:gd name="T24" fmla="*/ 15 w 44"/>
                <a:gd name="T25" fmla="*/ 15 h 57"/>
                <a:gd name="T26" fmla="*/ 15 w 44"/>
                <a:gd name="T27" fmla="*/ 15 h 57"/>
                <a:gd name="T28" fmla="*/ 27 w 44"/>
                <a:gd name="T29" fmla="*/ 23 h 57"/>
                <a:gd name="T30" fmla="*/ 44 w 44"/>
                <a:gd name="T31" fmla="*/ 39 h 57"/>
                <a:gd name="T32" fmla="*/ 44 w 44"/>
                <a:gd name="T33" fmla="*/ 39 h 57"/>
                <a:gd name="T34" fmla="*/ 24 w 44"/>
                <a:gd name="T35" fmla="*/ 57 h 57"/>
                <a:gd name="T36" fmla="*/ 0 w 44"/>
                <a:gd name="T37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57">
                  <a:moveTo>
                    <a:pt x="0" y="48"/>
                  </a:moveTo>
                  <a:cubicBezTo>
                    <a:pt x="6" y="40"/>
                    <a:pt x="6" y="40"/>
                    <a:pt x="6" y="40"/>
                  </a:cubicBezTo>
                  <a:cubicBezTo>
                    <a:pt x="12" y="44"/>
                    <a:pt x="18" y="47"/>
                    <a:pt x="24" y="47"/>
                  </a:cubicBezTo>
                  <a:cubicBezTo>
                    <a:pt x="29" y="47"/>
                    <a:pt x="33" y="44"/>
                    <a:pt x="33" y="41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6"/>
                    <a:pt x="27" y="35"/>
                    <a:pt x="20" y="33"/>
                  </a:cubicBezTo>
                  <a:cubicBezTo>
                    <a:pt x="12" y="30"/>
                    <a:pt x="3" y="27"/>
                    <a:pt x="3" y="17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6"/>
                    <a:pt x="12" y="0"/>
                    <a:pt x="23" y="0"/>
                  </a:cubicBezTo>
                  <a:cubicBezTo>
                    <a:pt x="30" y="0"/>
                    <a:pt x="37" y="2"/>
                    <a:pt x="43" y="6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3" y="12"/>
                    <a:pt x="27" y="10"/>
                    <a:pt x="22" y="10"/>
                  </a:cubicBezTo>
                  <a:cubicBezTo>
                    <a:pt x="17" y="10"/>
                    <a:pt x="15" y="12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9"/>
                    <a:pt x="21" y="21"/>
                    <a:pt x="27" y="23"/>
                  </a:cubicBezTo>
                  <a:cubicBezTo>
                    <a:pt x="35" y="26"/>
                    <a:pt x="44" y="29"/>
                    <a:pt x="44" y="39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4" y="51"/>
                    <a:pt x="35" y="57"/>
                    <a:pt x="24" y="57"/>
                  </a:cubicBezTo>
                  <a:cubicBezTo>
                    <a:pt x="16" y="57"/>
                    <a:pt x="7" y="54"/>
                    <a:pt x="0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0" name="Freeform 104">
              <a:extLst>
                <a:ext uri="{FF2B5EF4-FFF2-40B4-BE49-F238E27FC236}">
                  <a16:creationId xmlns:a16="http://schemas.microsoft.com/office/drawing/2014/main" id="{542B090B-D862-42BF-AB6D-4495CEC679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32" y="4103"/>
              <a:ext cx="54" cy="71"/>
            </a:xfrm>
            <a:custGeom>
              <a:avLst/>
              <a:gdLst>
                <a:gd name="T0" fmla="*/ 0 w 43"/>
                <a:gd name="T1" fmla="*/ 48 h 57"/>
                <a:gd name="T2" fmla="*/ 5 w 43"/>
                <a:gd name="T3" fmla="*/ 40 h 57"/>
                <a:gd name="T4" fmla="*/ 23 w 43"/>
                <a:gd name="T5" fmla="*/ 47 h 57"/>
                <a:gd name="T6" fmla="*/ 32 w 43"/>
                <a:gd name="T7" fmla="*/ 41 h 57"/>
                <a:gd name="T8" fmla="*/ 32 w 43"/>
                <a:gd name="T9" fmla="*/ 40 h 57"/>
                <a:gd name="T10" fmla="*/ 19 w 43"/>
                <a:gd name="T11" fmla="*/ 33 h 57"/>
                <a:gd name="T12" fmla="*/ 2 w 43"/>
                <a:gd name="T13" fmla="*/ 17 h 57"/>
                <a:gd name="T14" fmla="*/ 2 w 43"/>
                <a:gd name="T15" fmla="*/ 16 h 57"/>
                <a:gd name="T16" fmla="*/ 22 w 43"/>
                <a:gd name="T17" fmla="*/ 0 h 57"/>
                <a:gd name="T18" fmla="*/ 42 w 43"/>
                <a:gd name="T19" fmla="*/ 6 h 57"/>
                <a:gd name="T20" fmla="*/ 37 w 43"/>
                <a:gd name="T21" fmla="*/ 15 h 57"/>
                <a:gd name="T22" fmla="*/ 22 w 43"/>
                <a:gd name="T23" fmla="*/ 10 h 57"/>
                <a:gd name="T24" fmla="*/ 14 w 43"/>
                <a:gd name="T25" fmla="*/ 15 h 57"/>
                <a:gd name="T26" fmla="*/ 14 w 43"/>
                <a:gd name="T27" fmla="*/ 15 h 57"/>
                <a:gd name="T28" fmla="*/ 26 w 43"/>
                <a:gd name="T29" fmla="*/ 23 h 57"/>
                <a:gd name="T30" fmla="*/ 43 w 43"/>
                <a:gd name="T31" fmla="*/ 39 h 57"/>
                <a:gd name="T32" fmla="*/ 43 w 43"/>
                <a:gd name="T33" fmla="*/ 39 h 57"/>
                <a:gd name="T34" fmla="*/ 23 w 43"/>
                <a:gd name="T35" fmla="*/ 57 h 57"/>
                <a:gd name="T36" fmla="*/ 0 w 43"/>
                <a:gd name="T37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" h="57">
                  <a:moveTo>
                    <a:pt x="0" y="48"/>
                  </a:moveTo>
                  <a:cubicBezTo>
                    <a:pt x="5" y="40"/>
                    <a:pt x="5" y="40"/>
                    <a:pt x="5" y="40"/>
                  </a:cubicBezTo>
                  <a:cubicBezTo>
                    <a:pt x="11" y="44"/>
                    <a:pt x="18" y="47"/>
                    <a:pt x="23" y="47"/>
                  </a:cubicBezTo>
                  <a:cubicBezTo>
                    <a:pt x="29" y="47"/>
                    <a:pt x="32" y="44"/>
                    <a:pt x="32" y="4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36"/>
                    <a:pt x="26" y="35"/>
                    <a:pt x="19" y="33"/>
                  </a:cubicBezTo>
                  <a:cubicBezTo>
                    <a:pt x="11" y="30"/>
                    <a:pt x="2" y="27"/>
                    <a:pt x="2" y="17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6"/>
                    <a:pt x="11" y="0"/>
                    <a:pt x="22" y="0"/>
                  </a:cubicBezTo>
                  <a:cubicBezTo>
                    <a:pt x="29" y="0"/>
                    <a:pt x="36" y="2"/>
                    <a:pt x="42" y="6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2" y="12"/>
                    <a:pt x="26" y="10"/>
                    <a:pt x="22" y="10"/>
                  </a:cubicBezTo>
                  <a:cubicBezTo>
                    <a:pt x="17" y="10"/>
                    <a:pt x="14" y="12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9"/>
                    <a:pt x="20" y="21"/>
                    <a:pt x="26" y="23"/>
                  </a:cubicBezTo>
                  <a:cubicBezTo>
                    <a:pt x="34" y="26"/>
                    <a:pt x="43" y="29"/>
                    <a:pt x="43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51"/>
                    <a:pt x="34" y="57"/>
                    <a:pt x="23" y="57"/>
                  </a:cubicBezTo>
                  <a:cubicBezTo>
                    <a:pt x="15" y="57"/>
                    <a:pt x="6" y="54"/>
                    <a:pt x="0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1" name="Freeform 105">
              <a:extLst>
                <a:ext uri="{FF2B5EF4-FFF2-40B4-BE49-F238E27FC236}">
                  <a16:creationId xmlns:a16="http://schemas.microsoft.com/office/drawing/2014/main" id="{CA74F1D1-7580-44FD-8871-2300333CA3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98" y="4078"/>
              <a:ext cx="16" cy="93"/>
            </a:xfrm>
            <a:custGeom>
              <a:avLst/>
              <a:gdLst>
                <a:gd name="T0" fmla="*/ 0 w 16"/>
                <a:gd name="T1" fmla="*/ 0 h 93"/>
                <a:gd name="T2" fmla="*/ 16 w 16"/>
                <a:gd name="T3" fmla="*/ 0 h 93"/>
                <a:gd name="T4" fmla="*/ 16 w 16"/>
                <a:gd name="T5" fmla="*/ 15 h 93"/>
                <a:gd name="T6" fmla="*/ 0 w 16"/>
                <a:gd name="T7" fmla="*/ 15 h 93"/>
                <a:gd name="T8" fmla="*/ 0 w 16"/>
                <a:gd name="T9" fmla="*/ 0 h 93"/>
                <a:gd name="T10" fmla="*/ 0 w 16"/>
                <a:gd name="T11" fmla="*/ 26 h 93"/>
                <a:gd name="T12" fmla="*/ 16 w 16"/>
                <a:gd name="T13" fmla="*/ 26 h 93"/>
                <a:gd name="T14" fmla="*/ 16 w 16"/>
                <a:gd name="T15" fmla="*/ 93 h 93"/>
                <a:gd name="T16" fmla="*/ 0 w 16"/>
                <a:gd name="T17" fmla="*/ 93 h 93"/>
                <a:gd name="T18" fmla="*/ 0 w 16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93">
                  <a:moveTo>
                    <a:pt x="0" y="0"/>
                  </a:moveTo>
                  <a:lnTo>
                    <a:pt x="16" y="0"/>
                  </a:lnTo>
                  <a:lnTo>
                    <a:pt x="16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0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0" y="9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2" name="Freeform 106">
              <a:extLst>
                <a:ext uri="{FF2B5EF4-FFF2-40B4-BE49-F238E27FC236}">
                  <a16:creationId xmlns:a16="http://schemas.microsoft.com/office/drawing/2014/main" id="{A19F3B0B-A007-4B12-902A-05501E1786D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26" y="4101"/>
              <a:ext cx="73" cy="73"/>
            </a:xfrm>
            <a:custGeom>
              <a:avLst/>
              <a:gdLst>
                <a:gd name="T0" fmla="*/ 0 w 59"/>
                <a:gd name="T1" fmla="*/ 29 h 58"/>
                <a:gd name="T2" fmla="*/ 0 w 59"/>
                <a:gd name="T3" fmla="*/ 29 h 58"/>
                <a:gd name="T4" fmla="*/ 30 w 59"/>
                <a:gd name="T5" fmla="*/ 0 h 58"/>
                <a:gd name="T6" fmla="*/ 59 w 59"/>
                <a:gd name="T7" fmla="*/ 29 h 58"/>
                <a:gd name="T8" fmla="*/ 59 w 59"/>
                <a:gd name="T9" fmla="*/ 29 h 58"/>
                <a:gd name="T10" fmla="*/ 29 w 59"/>
                <a:gd name="T11" fmla="*/ 58 h 58"/>
                <a:gd name="T12" fmla="*/ 0 w 59"/>
                <a:gd name="T13" fmla="*/ 29 h 58"/>
                <a:gd name="T14" fmla="*/ 46 w 59"/>
                <a:gd name="T15" fmla="*/ 29 h 58"/>
                <a:gd name="T16" fmla="*/ 46 w 59"/>
                <a:gd name="T17" fmla="*/ 29 h 58"/>
                <a:gd name="T18" fmla="*/ 29 w 59"/>
                <a:gd name="T19" fmla="*/ 11 h 58"/>
                <a:gd name="T20" fmla="*/ 13 w 59"/>
                <a:gd name="T21" fmla="*/ 29 h 58"/>
                <a:gd name="T22" fmla="*/ 13 w 59"/>
                <a:gd name="T23" fmla="*/ 29 h 58"/>
                <a:gd name="T24" fmla="*/ 30 w 59"/>
                <a:gd name="T25" fmla="*/ 47 h 58"/>
                <a:gd name="T26" fmla="*/ 46 w 59"/>
                <a:gd name="T27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6" y="0"/>
                    <a:pt x="59" y="13"/>
                    <a:pt x="59" y="29"/>
                  </a:cubicBezTo>
                  <a:cubicBezTo>
                    <a:pt x="59" y="29"/>
                    <a:pt x="59" y="29"/>
                    <a:pt x="59" y="29"/>
                  </a:cubicBezTo>
                  <a:cubicBezTo>
                    <a:pt x="59" y="45"/>
                    <a:pt x="46" y="58"/>
                    <a:pt x="29" y="58"/>
                  </a:cubicBezTo>
                  <a:cubicBezTo>
                    <a:pt x="13" y="58"/>
                    <a:pt x="0" y="45"/>
                    <a:pt x="0" y="29"/>
                  </a:cubicBezTo>
                  <a:close/>
                  <a:moveTo>
                    <a:pt x="46" y="2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39" y="11"/>
                    <a:pt x="29" y="11"/>
                  </a:cubicBezTo>
                  <a:cubicBezTo>
                    <a:pt x="19" y="11"/>
                    <a:pt x="13" y="19"/>
                    <a:pt x="13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9"/>
                    <a:pt x="20" y="47"/>
                    <a:pt x="30" y="47"/>
                  </a:cubicBezTo>
                  <a:cubicBezTo>
                    <a:pt x="40" y="47"/>
                    <a:pt x="46" y="39"/>
                    <a:pt x="46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3" name="Freeform 107">
              <a:extLst>
                <a:ext uri="{FF2B5EF4-FFF2-40B4-BE49-F238E27FC236}">
                  <a16:creationId xmlns:a16="http://schemas.microsoft.com/office/drawing/2014/main" id="{4137C7F6-3E3B-4370-9E42-4F469C909C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0" y="4101"/>
              <a:ext cx="61" cy="70"/>
            </a:xfrm>
            <a:custGeom>
              <a:avLst/>
              <a:gdLst>
                <a:gd name="T0" fmla="*/ 0 w 49"/>
                <a:gd name="T1" fmla="*/ 2 h 56"/>
                <a:gd name="T2" fmla="*/ 12 w 49"/>
                <a:gd name="T3" fmla="*/ 2 h 56"/>
                <a:gd name="T4" fmla="*/ 12 w 49"/>
                <a:gd name="T5" fmla="*/ 10 h 56"/>
                <a:gd name="T6" fmla="*/ 29 w 49"/>
                <a:gd name="T7" fmla="*/ 0 h 56"/>
                <a:gd name="T8" fmla="*/ 49 w 49"/>
                <a:gd name="T9" fmla="*/ 21 h 56"/>
                <a:gd name="T10" fmla="*/ 49 w 49"/>
                <a:gd name="T11" fmla="*/ 56 h 56"/>
                <a:gd name="T12" fmla="*/ 36 w 49"/>
                <a:gd name="T13" fmla="*/ 56 h 56"/>
                <a:gd name="T14" fmla="*/ 36 w 49"/>
                <a:gd name="T15" fmla="*/ 25 h 56"/>
                <a:gd name="T16" fmla="*/ 25 w 49"/>
                <a:gd name="T17" fmla="*/ 12 h 56"/>
                <a:gd name="T18" fmla="*/ 12 w 49"/>
                <a:gd name="T19" fmla="*/ 25 h 56"/>
                <a:gd name="T20" fmla="*/ 12 w 49"/>
                <a:gd name="T21" fmla="*/ 56 h 56"/>
                <a:gd name="T22" fmla="*/ 0 w 49"/>
                <a:gd name="T23" fmla="*/ 56 h 56"/>
                <a:gd name="T24" fmla="*/ 0 w 49"/>
                <a:gd name="T25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56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42" y="0"/>
                    <a:pt x="49" y="9"/>
                    <a:pt x="49" y="21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17"/>
                    <a:pt x="32" y="12"/>
                    <a:pt x="25" y="12"/>
                  </a:cubicBezTo>
                  <a:cubicBezTo>
                    <a:pt x="17" y="12"/>
                    <a:pt x="12" y="17"/>
                    <a:pt x="12" y="25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85843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9" r:id="rId2"/>
    <p:sldLayoutId id="2147483657" r:id="rId3"/>
    <p:sldLayoutId id="2147483658" r:id="rId4"/>
    <p:sldLayoutId id="2147483664" r:id="rId5"/>
    <p:sldLayoutId id="2147483661" r:id="rId6"/>
    <p:sldLayoutId id="2147483660" r:id="rId7"/>
    <p:sldLayoutId id="2147483654" r:id="rId8"/>
    <p:sldLayoutId id="2147483662" r:id="rId9"/>
    <p:sldLayoutId id="2147483663" r:id="rId10"/>
    <p:sldLayoutId id="2147483665" r:id="rId11"/>
    <p:sldLayoutId id="214748365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20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600" b="0" kern="1200">
          <a:solidFill>
            <a:schemeClr val="tx2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288000" indent="-144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396000" indent="-108000" algn="l" defTabSz="914400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 userDrawn="1">
          <p15:clr>
            <a:srgbClr val="F26B43"/>
          </p15:clr>
        </p15:guide>
        <p15:guide id="2" orient="horz" pos="346" userDrawn="1">
          <p15:clr>
            <a:srgbClr val="F26B43"/>
          </p15:clr>
        </p15:guide>
        <p15:guide id="3" pos="7310" userDrawn="1">
          <p15:clr>
            <a:srgbClr val="F26B43"/>
          </p15:clr>
        </p15:guide>
        <p15:guide id="5" orient="horz" pos="4178" userDrawn="1">
          <p15:clr>
            <a:srgbClr val="F26B43"/>
          </p15:clr>
        </p15:guide>
        <p15:guide id="6" orient="horz" pos="3657" userDrawn="1">
          <p15:clr>
            <a:srgbClr val="F26B43"/>
          </p15:clr>
        </p15:guide>
        <p15:guide id="7" orient="horz" pos="116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F1C82-54C7-44D9-9842-49A859F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75" y="553913"/>
            <a:ext cx="11010859" cy="99719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7FDD3-9AB3-432D-8242-8D5DCBB02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3767" y="1844675"/>
            <a:ext cx="11010858" cy="39608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5D7ED-8994-46DD-BD45-55F4757BF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1149" y="6498723"/>
            <a:ext cx="4114800" cy="153888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Role Descriptions: NSW Public Sector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48C10-414B-4AC4-8219-36F310C71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2344" y="6498723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CA75-65CF-428D-AAFD-249FBBE0F4CE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72" name="Group 57">
            <a:extLst>
              <a:ext uri="{FF2B5EF4-FFF2-40B4-BE49-F238E27FC236}">
                <a16:creationId xmlns:a16="http://schemas.microsoft.com/office/drawing/2014/main" id="{C4197D26-C3CC-4D5E-824A-8881474D2E8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01541" y="6032500"/>
            <a:ext cx="2032000" cy="595313"/>
            <a:chOff x="390" y="3800"/>
            <a:chExt cx="1280" cy="375"/>
          </a:xfrm>
        </p:grpSpPr>
        <p:sp>
          <p:nvSpPr>
            <p:cNvPr id="173" name="AutoShape 56">
              <a:extLst>
                <a:ext uri="{FF2B5EF4-FFF2-40B4-BE49-F238E27FC236}">
                  <a16:creationId xmlns:a16="http://schemas.microsoft.com/office/drawing/2014/main" id="{90857F4F-6BDD-46BD-A890-6BB06B0208E8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90" y="3800"/>
              <a:ext cx="1280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4" name="Freeform 58">
              <a:extLst>
                <a:ext uri="{FF2B5EF4-FFF2-40B4-BE49-F238E27FC236}">
                  <a16:creationId xmlns:a16="http://schemas.microsoft.com/office/drawing/2014/main" id="{D4ECBC5A-08B1-452B-A670-02F2FADAD1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5" y="3835"/>
              <a:ext cx="7" cy="340"/>
            </a:xfrm>
            <a:custGeom>
              <a:avLst/>
              <a:gdLst>
                <a:gd name="T0" fmla="*/ 2 w 5"/>
                <a:gd name="T1" fmla="*/ 272 h 272"/>
                <a:gd name="T2" fmla="*/ 0 w 5"/>
                <a:gd name="T3" fmla="*/ 269 h 272"/>
                <a:gd name="T4" fmla="*/ 0 w 5"/>
                <a:gd name="T5" fmla="*/ 3 h 272"/>
                <a:gd name="T6" fmla="*/ 2 w 5"/>
                <a:gd name="T7" fmla="*/ 0 h 272"/>
                <a:gd name="T8" fmla="*/ 5 w 5"/>
                <a:gd name="T9" fmla="*/ 3 h 272"/>
                <a:gd name="T10" fmla="*/ 5 w 5"/>
                <a:gd name="T11" fmla="*/ 269 h 272"/>
                <a:gd name="T12" fmla="*/ 2 w 5"/>
                <a:gd name="T13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72">
                  <a:moveTo>
                    <a:pt x="2" y="272"/>
                  </a:moveTo>
                  <a:cubicBezTo>
                    <a:pt x="1" y="272"/>
                    <a:pt x="0" y="270"/>
                    <a:pt x="0" y="26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4" y="0"/>
                    <a:pt x="5" y="2"/>
                    <a:pt x="5" y="3"/>
                  </a:cubicBezTo>
                  <a:cubicBezTo>
                    <a:pt x="5" y="269"/>
                    <a:pt x="5" y="269"/>
                    <a:pt x="5" y="269"/>
                  </a:cubicBezTo>
                  <a:cubicBezTo>
                    <a:pt x="5" y="270"/>
                    <a:pt x="4" y="272"/>
                    <a:pt x="2" y="272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5" name="Freeform 59">
              <a:extLst>
                <a:ext uri="{FF2B5EF4-FFF2-40B4-BE49-F238E27FC236}">
                  <a16:creationId xmlns:a16="http://schemas.microsoft.com/office/drawing/2014/main" id="{EFC7F508-D64C-45F5-B84D-03873E564A8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" y="4025"/>
              <a:ext cx="316" cy="101"/>
            </a:xfrm>
            <a:custGeom>
              <a:avLst/>
              <a:gdLst>
                <a:gd name="T0" fmla="*/ 79 w 316"/>
                <a:gd name="T1" fmla="*/ 65 h 101"/>
                <a:gd name="T2" fmla="*/ 24 w 316"/>
                <a:gd name="T3" fmla="*/ 0 h 101"/>
                <a:gd name="T4" fmla="*/ 0 w 316"/>
                <a:gd name="T5" fmla="*/ 0 h 101"/>
                <a:gd name="T6" fmla="*/ 0 w 316"/>
                <a:gd name="T7" fmla="*/ 101 h 101"/>
                <a:gd name="T8" fmla="*/ 23 w 316"/>
                <a:gd name="T9" fmla="*/ 101 h 101"/>
                <a:gd name="T10" fmla="*/ 23 w 316"/>
                <a:gd name="T11" fmla="*/ 36 h 101"/>
                <a:gd name="T12" fmla="*/ 78 w 316"/>
                <a:gd name="T13" fmla="*/ 101 h 101"/>
                <a:gd name="T14" fmla="*/ 101 w 316"/>
                <a:gd name="T15" fmla="*/ 101 h 101"/>
                <a:gd name="T16" fmla="*/ 101 w 316"/>
                <a:gd name="T17" fmla="*/ 0 h 101"/>
                <a:gd name="T18" fmla="*/ 79 w 316"/>
                <a:gd name="T19" fmla="*/ 0 h 101"/>
                <a:gd name="T20" fmla="*/ 79 w 316"/>
                <a:gd name="T21" fmla="*/ 65 h 101"/>
                <a:gd name="T22" fmla="*/ 294 w 316"/>
                <a:gd name="T23" fmla="*/ 0 h 101"/>
                <a:gd name="T24" fmla="*/ 279 w 316"/>
                <a:gd name="T25" fmla="*/ 65 h 101"/>
                <a:gd name="T26" fmla="*/ 263 w 316"/>
                <a:gd name="T27" fmla="*/ 0 h 101"/>
                <a:gd name="T28" fmla="*/ 242 w 316"/>
                <a:gd name="T29" fmla="*/ 0 h 101"/>
                <a:gd name="T30" fmla="*/ 226 w 316"/>
                <a:gd name="T31" fmla="*/ 64 h 101"/>
                <a:gd name="T32" fmla="*/ 212 w 316"/>
                <a:gd name="T33" fmla="*/ 0 h 101"/>
                <a:gd name="T34" fmla="*/ 188 w 316"/>
                <a:gd name="T35" fmla="*/ 0 h 101"/>
                <a:gd name="T36" fmla="*/ 214 w 316"/>
                <a:gd name="T37" fmla="*/ 101 h 101"/>
                <a:gd name="T38" fmla="*/ 237 w 316"/>
                <a:gd name="T39" fmla="*/ 101 h 101"/>
                <a:gd name="T40" fmla="*/ 252 w 316"/>
                <a:gd name="T41" fmla="*/ 38 h 101"/>
                <a:gd name="T42" fmla="*/ 268 w 316"/>
                <a:gd name="T43" fmla="*/ 101 h 101"/>
                <a:gd name="T44" fmla="*/ 290 w 316"/>
                <a:gd name="T45" fmla="*/ 101 h 101"/>
                <a:gd name="T46" fmla="*/ 290 w 316"/>
                <a:gd name="T47" fmla="*/ 100 h 101"/>
                <a:gd name="T48" fmla="*/ 316 w 316"/>
                <a:gd name="T49" fmla="*/ 0 h 101"/>
                <a:gd name="T50" fmla="*/ 294 w 316"/>
                <a:gd name="T5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6" h="101">
                  <a:moveTo>
                    <a:pt x="79" y="65"/>
                  </a:moveTo>
                  <a:lnTo>
                    <a:pt x="24" y="0"/>
                  </a:lnTo>
                  <a:lnTo>
                    <a:pt x="0" y="0"/>
                  </a:lnTo>
                  <a:lnTo>
                    <a:pt x="0" y="101"/>
                  </a:lnTo>
                  <a:lnTo>
                    <a:pt x="23" y="101"/>
                  </a:lnTo>
                  <a:lnTo>
                    <a:pt x="23" y="36"/>
                  </a:lnTo>
                  <a:lnTo>
                    <a:pt x="78" y="101"/>
                  </a:lnTo>
                  <a:lnTo>
                    <a:pt x="101" y="101"/>
                  </a:lnTo>
                  <a:lnTo>
                    <a:pt x="101" y="0"/>
                  </a:lnTo>
                  <a:lnTo>
                    <a:pt x="79" y="0"/>
                  </a:lnTo>
                  <a:lnTo>
                    <a:pt x="79" y="65"/>
                  </a:lnTo>
                  <a:close/>
                  <a:moveTo>
                    <a:pt x="294" y="0"/>
                  </a:moveTo>
                  <a:lnTo>
                    <a:pt x="279" y="65"/>
                  </a:lnTo>
                  <a:lnTo>
                    <a:pt x="263" y="0"/>
                  </a:lnTo>
                  <a:lnTo>
                    <a:pt x="242" y="0"/>
                  </a:lnTo>
                  <a:lnTo>
                    <a:pt x="226" y="64"/>
                  </a:lnTo>
                  <a:lnTo>
                    <a:pt x="212" y="0"/>
                  </a:lnTo>
                  <a:lnTo>
                    <a:pt x="188" y="0"/>
                  </a:lnTo>
                  <a:lnTo>
                    <a:pt x="214" y="101"/>
                  </a:lnTo>
                  <a:lnTo>
                    <a:pt x="237" y="101"/>
                  </a:lnTo>
                  <a:lnTo>
                    <a:pt x="252" y="38"/>
                  </a:lnTo>
                  <a:lnTo>
                    <a:pt x="268" y="101"/>
                  </a:lnTo>
                  <a:lnTo>
                    <a:pt x="290" y="101"/>
                  </a:lnTo>
                  <a:lnTo>
                    <a:pt x="290" y="100"/>
                  </a:lnTo>
                  <a:lnTo>
                    <a:pt x="316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Freeform 60">
              <a:extLst>
                <a:ext uri="{FF2B5EF4-FFF2-40B4-BE49-F238E27FC236}">
                  <a16:creationId xmlns:a16="http://schemas.microsoft.com/office/drawing/2014/main" id="{D53D4AA8-54D7-4B60-BEB0-380D182B06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5" y="4140"/>
              <a:ext cx="30" cy="33"/>
            </a:xfrm>
            <a:custGeom>
              <a:avLst/>
              <a:gdLst>
                <a:gd name="T0" fmla="*/ 0 w 24"/>
                <a:gd name="T1" fmla="*/ 13 h 26"/>
                <a:gd name="T2" fmla="*/ 0 w 24"/>
                <a:gd name="T3" fmla="*/ 13 h 26"/>
                <a:gd name="T4" fmla="*/ 13 w 24"/>
                <a:gd name="T5" fmla="*/ 0 h 26"/>
                <a:gd name="T6" fmla="*/ 23 w 24"/>
                <a:gd name="T7" fmla="*/ 4 h 26"/>
                <a:gd name="T8" fmla="*/ 20 w 24"/>
                <a:gd name="T9" fmla="*/ 7 h 26"/>
                <a:gd name="T10" fmla="*/ 13 w 24"/>
                <a:gd name="T11" fmla="*/ 4 h 26"/>
                <a:gd name="T12" fmla="*/ 5 w 24"/>
                <a:gd name="T13" fmla="*/ 13 h 26"/>
                <a:gd name="T14" fmla="*/ 5 w 24"/>
                <a:gd name="T15" fmla="*/ 13 h 26"/>
                <a:gd name="T16" fmla="*/ 13 w 24"/>
                <a:gd name="T17" fmla="*/ 22 h 26"/>
                <a:gd name="T18" fmla="*/ 19 w 24"/>
                <a:gd name="T19" fmla="*/ 20 h 26"/>
                <a:gd name="T20" fmla="*/ 19 w 24"/>
                <a:gd name="T21" fmla="*/ 16 h 26"/>
                <a:gd name="T22" fmla="*/ 13 w 24"/>
                <a:gd name="T23" fmla="*/ 16 h 26"/>
                <a:gd name="T24" fmla="*/ 13 w 24"/>
                <a:gd name="T25" fmla="*/ 12 h 26"/>
                <a:gd name="T26" fmla="*/ 24 w 24"/>
                <a:gd name="T27" fmla="*/ 12 h 26"/>
                <a:gd name="T28" fmla="*/ 24 w 24"/>
                <a:gd name="T29" fmla="*/ 22 h 26"/>
                <a:gd name="T30" fmla="*/ 13 w 24"/>
                <a:gd name="T31" fmla="*/ 26 h 26"/>
                <a:gd name="T32" fmla="*/ 0 w 24"/>
                <a:gd name="T33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26"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8" y="0"/>
                    <a:pt x="20" y="2"/>
                    <a:pt x="23" y="4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8" y="5"/>
                    <a:pt x="16" y="4"/>
                    <a:pt x="13" y="4"/>
                  </a:cubicBezTo>
                  <a:cubicBezTo>
                    <a:pt x="8" y="4"/>
                    <a:pt x="5" y="8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8"/>
                    <a:pt x="8" y="22"/>
                    <a:pt x="13" y="22"/>
                  </a:cubicBezTo>
                  <a:cubicBezTo>
                    <a:pt x="16" y="22"/>
                    <a:pt x="18" y="21"/>
                    <a:pt x="19" y="20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1" y="24"/>
                    <a:pt x="18" y="26"/>
                    <a:pt x="13" y="26"/>
                  </a:cubicBezTo>
                  <a:cubicBezTo>
                    <a:pt x="5" y="26"/>
                    <a:pt x="0" y="21"/>
                    <a:pt x="0" y="13"/>
                  </a:cubicBezTo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7" name="Freeform 61">
              <a:extLst>
                <a:ext uri="{FF2B5EF4-FFF2-40B4-BE49-F238E27FC236}">
                  <a16:creationId xmlns:a16="http://schemas.microsoft.com/office/drawing/2014/main" id="{CB7304D6-910B-4FEB-BBE8-3E897466ACF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7" y="4140"/>
              <a:ext cx="33" cy="33"/>
            </a:xfrm>
            <a:custGeom>
              <a:avLst/>
              <a:gdLst>
                <a:gd name="T0" fmla="*/ 0 w 26"/>
                <a:gd name="T1" fmla="*/ 13 h 26"/>
                <a:gd name="T2" fmla="*/ 0 w 26"/>
                <a:gd name="T3" fmla="*/ 13 h 26"/>
                <a:gd name="T4" fmla="*/ 13 w 26"/>
                <a:gd name="T5" fmla="*/ 0 h 26"/>
                <a:gd name="T6" fmla="*/ 26 w 26"/>
                <a:gd name="T7" fmla="*/ 13 h 26"/>
                <a:gd name="T8" fmla="*/ 26 w 26"/>
                <a:gd name="T9" fmla="*/ 13 h 26"/>
                <a:gd name="T10" fmla="*/ 13 w 26"/>
                <a:gd name="T11" fmla="*/ 26 h 26"/>
                <a:gd name="T12" fmla="*/ 0 w 26"/>
                <a:gd name="T13" fmla="*/ 13 h 26"/>
                <a:gd name="T14" fmla="*/ 22 w 26"/>
                <a:gd name="T15" fmla="*/ 13 h 26"/>
                <a:gd name="T16" fmla="*/ 22 w 26"/>
                <a:gd name="T17" fmla="*/ 13 h 26"/>
                <a:gd name="T18" fmla="*/ 13 w 26"/>
                <a:gd name="T19" fmla="*/ 4 h 26"/>
                <a:gd name="T20" fmla="*/ 5 w 26"/>
                <a:gd name="T21" fmla="*/ 13 h 26"/>
                <a:gd name="T22" fmla="*/ 5 w 26"/>
                <a:gd name="T23" fmla="*/ 13 h 26"/>
                <a:gd name="T24" fmla="*/ 13 w 26"/>
                <a:gd name="T25" fmla="*/ 22 h 26"/>
                <a:gd name="T26" fmla="*/ 22 w 26"/>
                <a:gd name="T27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26"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1" y="0"/>
                    <a:pt x="26" y="6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20"/>
                    <a:pt x="21" y="26"/>
                    <a:pt x="13" y="26"/>
                  </a:cubicBezTo>
                  <a:cubicBezTo>
                    <a:pt x="6" y="26"/>
                    <a:pt x="0" y="20"/>
                    <a:pt x="0" y="13"/>
                  </a:cubicBezTo>
                  <a:moveTo>
                    <a:pt x="22" y="13"/>
                  </a:moveTo>
                  <a:cubicBezTo>
                    <a:pt x="22" y="13"/>
                    <a:pt x="22" y="13"/>
                    <a:pt x="22" y="13"/>
                  </a:cubicBezTo>
                  <a:cubicBezTo>
                    <a:pt x="22" y="8"/>
                    <a:pt x="18" y="4"/>
                    <a:pt x="13" y="4"/>
                  </a:cubicBezTo>
                  <a:cubicBezTo>
                    <a:pt x="8" y="4"/>
                    <a:pt x="5" y="8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8"/>
                    <a:pt x="8" y="22"/>
                    <a:pt x="13" y="22"/>
                  </a:cubicBezTo>
                  <a:cubicBezTo>
                    <a:pt x="18" y="22"/>
                    <a:pt x="22" y="18"/>
                    <a:pt x="22" y="13"/>
                  </a:cubicBezTo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8" name="Freeform 62">
              <a:extLst>
                <a:ext uri="{FF2B5EF4-FFF2-40B4-BE49-F238E27FC236}">
                  <a16:creationId xmlns:a16="http://schemas.microsoft.com/office/drawing/2014/main" id="{FB464455-60BC-4D88-BA95-145D0FFF5B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" y="4141"/>
              <a:ext cx="29" cy="32"/>
            </a:xfrm>
            <a:custGeom>
              <a:avLst/>
              <a:gdLst>
                <a:gd name="T0" fmla="*/ 0 w 29"/>
                <a:gd name="T1" fmla="*/ 0 h 32"/>
                <a:gd name="T2" fmla="*/ 6 w 29"/>
                <a:gd name="T3" fmla="*/ 0 h 32"/>
                <a:gd name="T4" fmla="*/ 15 w 29"/>
                <a:gd name="T5" fmla="*/ 24 h 32"/>
                <a:gd name="T6" fmla="*/ 24 w 29"/>
                <a:gd name="T7" fmla="*/ 0 h 32"/>
                <a:gd name="T8" fmla="*/ 29 w 29"/>
                <a:gd name="T9" fmla="*/ 0 h 32"/>
                <a:gd name="T10" fmla="*/ 17 w 29"/>
                <a:gd name="T11" fmla="*/ 32 h 32"/>
                <a:gd name="T12" fmla="*/ 12 w 29"/>
                <a:gd name="T13" fmla="*/ 32 h 32"/>
                <a:gd name="T14" fmla="*/ 0 w 29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2">
                  <a:moveTo>
                    <a:pt x="0" y="0"/>
                  </a:moveTo>
                  <a:lnTo>
                    <a:pt x="6" y="0"/>
                  </a:lnTo>
                  <a:lnTo>
                    <a:pt x="15" y="24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17" y="32"/>
                  </a:lnTo>
                  <a:lnTo>
                    <a:pt x="12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9" name="Freeform 63">
              <a:extLst>
                <a:ext uri="{FF2B5EF4-FFF2-40B4-BE49-F238E27FC236}">
                  <a16:creationId xmlns:a16="http://schemas.microsoft.com/office/drawing/2014/main" id="{5F9E263E-E1E3-4EA9-9984-6EDA52B995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3" y="4141"/>
              <a:ext cx="24" cy="32"/>
            </a:xfrm>
            <a:custGeom>
              <a:avLst/>
              <a:gdLst>
                <a:gd name="T0" fmla="*/ 0 w 24"/>
                <a:gd name="T1" fmla="*/ 0 h 32"/>
                <a:gd name="T2" fmla="*/ 24 w 24"/>
                <a:gd name="T3" fmla="*/ 0 h 32"/>
                <a:gd name="T4" fmla="*/ 24 w 24"/>
                <a:gd name="T5" fmla="*/ 5 h 32"/>
                <a:gd name="T6" fmla="*/ 6 w 24"/>
                <a:gd name="T7" fmla="*/ 5 h 32"/>
                <a:gd name="T8" fmla="*/ 6 w 24"/>
                <a:gd name="T9" fmla="*/ 13 h 32"/>
                <a:gd name="T10" fmla="*/ 21 w 24"/>
                <a:gd name="T11" fmla="*/ 13 h 32"/>
                <a:gd name="T12" fmla="*/ 21 w 24"/>
                <a:gd name="T13" fmla="*/ 18 h 32"/>
                <a:gd name="T14" fmla="*/ 6 w 24"/>
                <a:gd name="T15" fmla="*/ 18 h 32"/>
                <a:gd name="T16" fmla="*/ 6 w 24"/>
                <a:gd name="T17" fmla="*/ 27 h 32"/>
                <a:gd name="T18" fmla="*/ 24 w 24"/>
                <a:gd name="T19" fmla="*/ 27 h 32"/>
                <a:gd name="T20" fmla="*/ 24 w 24"/>
                <a:gd name="T21" fmla="*/ 32 h 32"/>
                <a:gd name="T22" fmla="*/ 0 w 24"/>
                <a:gd name="T23" fmla="*/ 32 h 32"/>
                <a:gd name="T24" fmla="*/ 0 w 24"/>
                <a:gd name="T2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2">
                  <a:moveTo>
                    <a:pt x="0" y="0"/>
                  </a:moveTo>
                  <a:lnTo>
                    <a:pt x="24" y="0"/>
                  </a:lnTo>
                  <a:lnTo>
                    <a:pt x="24" y="5"/>
                  </a:lnTo>
                  <a:lnTo>
                    <a:pt x="6" y="5"/>
                  </a:lnTo>
                  <a:lnTo>
                    <a:pt x="6" y="13"/>
                  </a:lnTo>
                  <a:lnTo>
                    <a:pt x="21" y="13"/>
                  </a:lnTo>
                  <a:lnTo>
                    <a:pt x="21" y="18"/>
                  </a:lnTo>
                  <a:lnTo>
                    <a:pt x="6" y="18"/>
                  </a:lnTo>
                  <a:lnTo>
                    <a:pt x="6" y="27"/>
                  </a:lnTo>
                  <a:lnTo>
                    <a:pt x="24" y="27"/>
                  </a:lnTo>
                  <a:lnTo>
                    <a:pt x="24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0" name="Freeform 64">
              <a:extLst>
                <a:ext uri="{FF2B5EF4-FFF2-40B4-BE49-F238E27FC236}">
                  <a16:creationId xmlns:a16="http://schemas.microsoft.com/office/drawing/2014/main" id="{92BAED9C-B3D7-4D8E-B725-F7F3CE07A03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32" y="4141"/>
              <a:ext cx="26" cy="32"/>
            </a:xfrm>
            <a:custGeom>
              <a:avLst/>
              <a:gdLst>
                <a:gd name="T0" fmla="*/ 0 w 21"/>
                <a:gd name="T1" fmla="*/ 0 h 25"/>
                <a:gd name="T2" fmla="*/ 11 w 21"/>
                <a:gd name="T3" fmla="*/ 0 h 25"/>
                <a:gd name="T4" fmla="*/ 19 w 21"/>
                <a:gd name="T5" fmla="*/ 2 h 25"/>
                <a:gd name="T6" fmla="*/ 21 w 21"/>
                <a:gd name="T7" fmla="*/ 8 h 25"/>
                <a:gd name="T8" fmla="*/ 21 w 21"/>
                <a:gd name="T9" fmla="*/ 8 h 25"/>
                <a:gd name="T10" fmla="*/ 15 w 21"/>
                <a:gd name="T11" fmla="*/ 15 h 25"/>
                <a:gd name="T12" fmla="*/ 21 w 21"/>
                <a:gd name="T13" fmla="*/ 25 h 25"/>
                <a:gd name="T14" fmla="*/ 16 w 21"/>
                <a:gd name="T15" fmla="*/ 25 h 25"/>
                <a:gd name="T16" fmla="*/ 10 w 21"/>
                <a:gd name="T17" fmla="*/ 16 h 25"/>
                <a:gd name="T18" fmla="*/ 5 w 21"/>
                <a:gd name="T19" fmla="*/ 16 h 25"/>
                <a:gd name="T20" fmla="*/ 5 w 21"/>
                <a:gd name="T21" fmla="*/ 25 h 25"/>
                <a:gd name="T22" fmla="*/ 0 w 21"/>
                <a:gd name="T23" fmla="*/ 25 h 25"/>
                <a:gd name="T24" fmla="*/ 0 w 21"/>
                <a:gd name="T25" fmla="*/ 0 h 25"/>
                <a:gd name="T26" fmla="*/ 11 w 21"/>
                <a:gd name="T27" fmla="*/ 12 h 25"/>
                <a:gd name="T28" fmla="*/ 16 w 21"/>
                <a:gd name="T29" fmla="*/ 8 h 25"/>
                <a:gd name="T30" fmla="*/ 16 w 21"/>
                <a:gd name="T31" fmla="*/ 8 h 25"/>
                <a:gd name="T32" fmla="*/ 11 w 21"/>
                <a:gd name="T33" fmla="*/ 4 h 25"/>
                <a:gd name="T34" fmla="*/ 5 w 21"/>
                <a:gd name="T35" fmla="*/ 4 h 25"/>
                <a:gd name="T36" fmla="*/ 5 w 21"/>
                <a:gd name="T37" fmla="*/ 12 h 25"/>
                <a:gd name="T38" fmla="*/ 11 w 21"/>
                <a:gd name="T3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25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5" y="0"/>
                    <a:pt x="17" y="1"/>
                    <a:pt x="19" y="2"/>
                  </a:cubicBezTo>
                  <a:cubicBezTo>
                    <a:pt x="20" y="4"/>
                    <a:pt x="21" y="6"/>
                    <a:pt x="21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12"/>
                    <a:pt x="18" y="14"/>
                    <a:pt x="15" y="15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0"/>
                  </a:lnTo>
                  <a:close/>
                  <a:moveTo>
                    <a:pt x="11" y="12"/>
                  </a:moveTo>
                  <a:cubicBezTo>
                    <a:pt x="14" y="12"/>
                    <a:pt x="16" y="11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5"/>
                    <a:pt x="14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2"/>
                    <a:pt x="5" y="12"/>
                    <a:pt x="5" y="12"/>
                  </a:cubicBezTo>
                  <a:lnTo>
                    <a:pt x="11" y="1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1" name="Freeform 65">
              <a:extLst>
                <a:ext uri="{FF2B5EF4-FFF2-40B4-BE49-F238E27FC236}">
                  <a16:creationId xmlns:a16="http://schemas.microsoft.com/office/drawing/2014/main" id="{A57DF6A4-E71E-4080-ACFF-A1D87CBED5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3" y="4141"/>
              <a:ext cx="26" cy="32"/>
            </a:xfrm>
            <a:custGeom>
              <a:avLst/>
              <a:gdLst>
                <a:gd name="T0" fmla="*/ 0 w 26"/>
                <a:gd name="T1" fmla="*/ 0 h 32"/>
                <a:gd name="T2" fmla="*/ 5 w 26"/>
                <a:gd name="T3" fmla="*/ 0 h 32"/>
                <a:gd name="T4" fmla="*/ 21 w 26"/>
                <a:gd name="T5" fmla="*/ 22 h 32"/>
                <a:gd name="T6" fmla="*/ 21 w 26"/>
                <a:gd name="T7" fmla="*/ 0 h 32"/>
                <a:gd name="T8" fmla="*/ 26 w 26"/>
                <a:gd name="T9" fmla="*/ 0 h 32"/>
                <a:gd name="T10" fmla="*/ 26 w 26"/>
                <a:gd name="T11" fmla="*/ 32 h 32"/>
                <a:gd name="T12" fmla="*/ 22 w 26"/>
                <a:gd name="T13" fmla="*/ 32 h 32"/>
                <a:gd name="T14" fmla="*/ 5 w 26"/>
                <a:gd name="T15" fmla="*/ 9 h 32"/>
                <a:gd name="T16" fmla="*/ 5 w 26"/>
                <a:gd name="T17" fmla="*/ 32 h 32"/>
                <a:gd name="T18" fmla="*/ 0 w 26"/>
                <a:gd name="T19" fmla="*/ 32 h 32"/>
                <a:gd name="T20" fmla="*/ 0 w 26"/>
                <a:gd name="T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32">
                  <a:moveTo>
                    <a:pt x="0" y="0"/>
                  </a:moveTo>
                  <a:lnTo>
                    <a:pt x="5" y="0"/>
                  </a:lnTo>
                  <a:lnTo>
                    <a:pt x="21" y="2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26" y="32"/>
                  </a:lnTo>
                  <a:lnTo>
                    <a:pt x="22" y="32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2" name="Freeform 66">
              <a:extLst>
                <a:ext uri="{FF2B5EF4-FFF2-40B4-BE49-F238E27FC236}">
                  <a16:creationId xmlns:a16="http://schemas.microsoft.com/office/drawing/2014/main" id="{42D788AF-51DA-4874-9CE2-E2C3C9FE73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5" y="4141"/>
              <a:ext cx="30" cy="32"/>
            </a:xfrm>
            <a:custGeom>
              <a:avLst/>
              <a:gdLst>
                <a:gd name="T0" fmla="*/ 0 w 30"/>
                <a:gd name="T1" fmla="*/ 0 h 32"/>
                <a:gd name="T2" fmla="*/ 5 w 30"/>
                <a:gd name="T3" fmla="*/ 0 h 32"/>
                <a:gd name="T4" fmla="*/ 15 w 30"/>
                <a:gd name="T5" fmla="*/ 15 h 32"/>
                <a:gd name="T6" fmla="*/ 24 w 30"/>
                <a:gd name="T7" fmla="*/ 0 h 32"/>
                <a:gd name="T8" fmla="*/ 30 w 30"/>
                <a:gd name="T9" fmla="*/ 0 h 32"/>
                <a:gd name="T10" fmla="*/ 30 w 30"/>
                <a:gd name="T11" fmla="*/ 32 h 32"/>
                <a:gd name="T12" fmla="*/ 25 w 30"/>
                <a:gd name="T13" fmla="*/ 32 h 32"/>
                <a:gd name="T14" fmla="*/ 25 w 30"/>
                <a:gd name="T15" fmla="*/ 9 h 32"/>
                <a:gd name="T16" fmla="*/ 15 w 30"/>
                <a:gd name="T17" fmla="*/ 24 h 32"/>
                <a:gd name="T18" fmla="*/ 15 w 30"/>
                <a:gd name="T19" fmla="*/ 24 h 32"/>
                <a:gd name="T20" fmla="*/ 5 w 30"/>
                <a:gd name="T21" fmla="*/ 9 h 32"/>
                <a:gd name="T22" fmla="*/ 5 w 30"/>
                <a:gd name="T23" fmla="*/ 32 h 32"/>
                <a:gd name="T24" fmla="*/ 0 w 30"/>
                <a:gd name="T25" fmla="*/ 32 h 32"/>
                <a:gd name="T26" fmla="*/ 0 w 30"/>
                <a:gd name="T2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" h="32">
                  <a:moveTo>
                    <a:pt x="0" y="0"/>
                  </a:moveTo>
                  <a:lnTo>
                    <a:pt x="5" y="0"/>
                  </a:lnTo>
                  <a:lnTo>
                    <a:pt x="15" y="15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32"/>
                  </a:lnTo>
                  <a:lnTo>
                    <a:pt x="25" y="32"/>
                  </a:lnTo>
                  <a:lnTo>
                    <a:pt x="25" y="9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3" name="Freeform 67">
              <a:extLst>
                <a:ext uri="{FF2B5EF4-FFF2-40B4-BE49-F238E27FC236}">
                  <a16:creationId xmlns:a16="http://schemas.microsoft.com/office/drawing/2014/main" id="{772721B3-6FC9-4B5B-9F19-F048074670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0" y="4141"/>
              <a:ext cx="24" cy="32"/>
            </a:xfrm>
            <a:custGeom>
              <a:avLst/>
              <a:gdLst>
                <a:gd name="T0" fmla="*/ 0 w 24"/>
                <a:gd name="T1" fmla="*/ 0 h 32"/>
                <a:gd name="T2" fmla="*/ 24 w 24"/>
                <a:gd name="T3" fmla="*/ 0 h 32"/>
                <a:gd name="T4" fmla="*/ 24 w 24"/>
                <a:gd name="T5" fmla="*/ 5 h 32"/>
                <a:gd name="T6" fmla="*/ 6 w 24"/>
                <a:gd name="T7" fmla="*/ 5 h 32"/>
                <a:gd name="T8" fmla="*/ 6 w 24"/>
                <a:gd name="T9" fmla="*/ 13 h 32"/>
                <a:gd name="T10" fmla="*/ 21 w 24"/>
                <a:gd name="T11" fmla="*/ 13 h 32"/>
                <a:gd name="T12" fmla="*/ 21 w 24"/>
                <a:gd name="T13" fmla="*/ 18 h 32"/>
                <a:gd name="T14" fmla="*/ 6 w 24"/>
                <a:gd name="T15" fmla="*/ 18 h 32"/>
                <a:gd name="T16" fmla="*/ 6 w 24"/>
                <a:gd name="T17" fmla="*/ 27 h 32"/>
                <a:gd name="T18" fmla="*/ 24 w 24"/>
                <a:gd name="T19" fmla="*/ 27 h 32"/>
                <a:gd name="T20" fmla="*/ 24 w 24"/>
                <a:gd name="T21" fmla="*/ 32 h 32"/>
                <a:gd name="T22" fmla="*/ 0 w 24"/>
                <a:gd name="T23" fmla="*/ 32 h 32"/>
                <a:gd name="T24" fmla="*/ 0 w 24"/>
                <a:gd name="T2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2">
                  <a:moveTo>
                    <a:pt x="0" y="0"/>
                  </a:moveTo>
                  <a:lnTo>
                    <a:pt x="24" y="0"/>
                  </a:lnTo>
                  <a:lnTo>
                    <a:pt x="24" y="5"/>
                  </a:lnTo>
                  <a:lnTo>
                    <a:pt x="6" y="5"/>
                  </a:lnTo>
                  <a:lnTo>
                    <a:pt x="6" y="13"/>
                  </a:lnTo>
                  <a:lnTo>
                    <a:pt x="21" y="13"/>
                  </a:lnTo>
                  <a:lnTo>
                    <a:pt x="21" y="18"/>
                  </a:lnTo>
                  <a:lnTo>
                    <a:pt x="6" y="18"/>
                  </a:lnTo>
                  <a:lnTo>
                    <a:pt x="6" y="27"/>
                  </a:lnTo>
                  <a:lnTo>
                    <a:pt x="24" y="27"/>
                  </a:lnTo>
                  <a:lnTo>
                    <a:pt x="24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4" name="Freeform 68">
              <a:extLst>
                <a:ext uri="{FF2B5EF4-FFF2-40B4-BE49-F238E27FC236}">
                  <a16:creationId xmlns:a16="http://schemas.microsoft.com/office/drawing/2014/main" id="{F8AE0B77-FAB5-4B94-A57A-89A131B824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9" y="4141"/>
              <a:ext cx="27" cy="32"/>
            </a:xfrm>
            <a:custGeom>
              <a:avLst/>
              <a:gdLst>
                <a:gd name="T0" fmla="*/ 0 w 27"/>
                <a:gd name="T1" fmla="*/ 0 h 32"/>
                <a:gd name="T2" fmla="*/ 5 w 27"/>
                <a:gd name="T3" fmla="*/ 0 h 32"/>
                <a:gd name="T4" fmla="*/ 22 w 27"/>
                <a:gd name="T5" fmla="*/ 22 h 32"/>
                <a:gd name="T6" fmla="*/ 22 w 27"/>
                <a:gd name="T7" fmla="*/ 0 h 32"/>
                <a:gd name="T8" fmla="*/ 27 w 27"/>
                <a:gd name="T9" fmla="*/ 0 h 32"/>
                <a:gd name="T10" fmla="*/ 27 w 27"/>
                <a:gd name="T11" fmla="*/ 32 h 32"/>
                <a:gd name="T12" fmla="*/ 22 w 27"/>
                <a:gd name="T13" fmla="*/ 32 h 32"/>
                <a:gd name="T14" fmla="*/ 5 w 27"/>
                <a:gd name="T15" fmla="*/ 9 h 32"/>
                <a:gd name="T16" fmla="*/ 5 w 27"/>
                <a:gd name="T17" fmla="*/ 32 h 32"/>
                <a:gd name="T18" fmla="*/ 0 w 27"/>
                <a:gd name="T19" fmla="*/ 32 h 32"/>
                <a:gd name="T20" fmla="*/ 0 w 27"/>
                <a:gd name="T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32">
                  <a:moveTo>
                    <a:pt x="0" y="0"/>
                  </a:moveTo>
                  <a:lnTo>
                    <a:pt x="5" y="0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27" y="32"/>
                  </a:lnTo>
                  <a:lnTo>
                    <a:pt x="22" y="32"/>
                  </a:lnTo>
                  <a:lnTo>
                    <a:pt x="5" y="9"/>
                  </a:lnTo>
                  <a:lnTo>
                    <a:pt x="5" y="32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5" name="Freeform 69">
              <a:extLst>
                <a:ext uri="{FF2B5EF4-FFF2-40B4-BE49-F238E27FC236}">
                  <a16:creationId xmlns:a16="http://schemas.microsoft.com/office/drawing/2014/main" id="{C4DB2A52-9A83-4DD9-B8E3-72336260E2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0" y="4141"/>
              <a:ext cx="25" cy="32"/>
            </a:xfrm>
            <a:custGeom>
              <a:avLst/>
              <a:gdLst>
                <a:gd name="T0" fmla="*/ 10 w 25"/>
                <a:gd name="T1" fmla="*/ 5 h 32"/>
                <a:gd name="T2" fmla="*/ 0 w 25"/>
                <a:gd name="T3" fmla="*/ 5 h 32"/>
                <a:gd name="T4" fmla="*/ 0 w 25"/>
                <a:gd name="T5" fmla="*/ 0 h 32"/>
                <a:gd name="T6" fmla="*/ 25 w 25"/>
                <a:gd name="T7" fmla="*/ 0 h 32"/>
                <a:gd name="T8" fmla="*/ 25 w 25"/>
                <a:gd name="T9" fmla="*/ 5 h 32"/>
                <a:gd name="T10" fmla="*/ 16 w 25"/>
                <a:gd name="T11" fmla="*/ 5 h 32"/>
                <a:gd name="T12" fmla="*/ 16 w 25"/>
                <a:gd name="T13" fmla="*/ 32 h 32"/>
                <a:gd name="T14" fmla="*/ 10 w 25"/>
                <a:gd name="T15" fmla="*/ 32 h 32"/>
                <a:gd name="T16" fmla="*/ 10 w 25"/>
                <a:gd name="T17" fmla="*/ 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32">
                  <a:moveTo>
                    <a:pt x="1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5" y="5"/>
                  </a:lnTo>
                  <a:lnTo>
                    <a:pt x="16" y="5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6" name="Freeform 70">
              <a:extLst>
                <a:ext uri="{FF2B5EF4-FFF2-40B4-BE49-F238E27FC236}">
                  <a16:creationId xmlns:a16="http://schemas.microsoft.com/office/drawing/2014/main" id="{CD677CFD-86EE-4826-983D-358F67D429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4" y="4024"/>
              <a:ext cx="80" cy="105"/>
            </a:xfrm>
            <a:custGeom>
              <a:avLst/>
              <a:gdLst>
                <a:gd name="T0" fmla="*/ 0 w 64"/>
                <a:gd name="T1" fmla="*/ 71 h 84"/>
                <a:gd name="T2" fmla="*/ 10 w 64"/>
                <a:gd name="T3" fmla="*/ 58 h 84"/>
                <a:gd name="T4" fmla="*/ 35 w 64"/>
                <a:gd name="T5" fmla="*/ 68 h 84"/>
                <a:gd name="T6" fmla="*/ 46 w 64"/>
                <a:gd name="T7" fmla="*/ 60 h 84"/>
                <a:gd name="T8" fmla="*/ 46 w 64"/>
                <a:gd name="T9" fmla="*/ 60 h 84"/>
                <a:gd name="T10" fmla="*/ 30 w 64"/>
                <a:gd name="T11" fmla="*/ 49 h 84"/>
                <a:gd name="T12" fmla="*/ 3 w 64"/>
                <a:gd name="T13" fmla="*/ 24 h 84"/>
                <a:gd name="T14" fmla="*/ 3 w 64"/>
                <a:gd name="T15" fmla="*/ 24 h 84"/>
                <a:gd name="T16" fmla="*/ 31 w 64"/>
                <a:gd name="T17" fmla="*/ 0 h 84"/>
                <a:gd name="T18" fmla="*/ 62 w 64"/>
                <a:gd name="T19" fmla="*/ 10 h 84"/>
                <a:gd name="T20" fmla="*/ 52 w 64"/>
                <a:gd name="T21" fmla="*/ 24 h 84"/>
                <a:gd name="T22" fmla="*/ 31 w 64"/>
                <a:gd name="T23" fmla="*/ 15 h 84"/>
                <a:gd name="T24" fmla="*/ 21 w 64"/>
                <a:gd name="T25" fmla="*/ 23 h 84"/>
                <a:gd name="T26" fmla="*/ 21 w 64"/>
                <a:gd name="T27" fmla="*/ 23 h 84"/>
                <a:gd name="T28" fmla="*/ 38 w 64"/>
                <a:gd name="T29" fmla="*/ 34 h 84"/>
                <a:gd name="T30" fmla="*/ 64 w 64"/>
                <a:gd name="T31" fmla="*/ 58 h 84"/>
                <a:gd name="T32" fmla="*/ 64 w 64"/>
                <a:gd name="T33" fmla="*/ 58 h 84"/>
                <a:gd name="T34" fmla="*/ 34 w 64"/>
                <a:gd name="T35" fmla="*/ 84 h 84"/>
                <a:gd name="T36" fmla="*/ 0 w 64"/>
                <a:gd name="T37" fmla="*/ 7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" h="84">
                  <a:moveTo>
                    <a:pt x="0" y="71"/>
                  </a:moveTo>
                  <a:cubicBezTo>
                    <a:pt x="10" y="58"/>
                    <a:pt x="10" y="58"/>
                    <a:pt x="10" y="58"/>
                  </a:cubicBezTo>
                  <a:cubicBezTo>
                    <a:pt x="18" y="64"/>
                    <a:pt x="25" y="68"/>
                    <a:pt x="35" y="68"/>
                  </a:cubicBezTo>
                  <a:cubicBezTo>
                    <a:pt x="42" y="68"/>
                    <a:pt x="46" y="65"/>
                    <a:pt x="46" y="60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6" y="55"/>
                    <a:pt x="44" y="53"/>
                    <a:pt x="30" y="49"/>
                  </a:cubicBezTo>
                  <a:cubicBezTo>
                    <a:pt x="13" y="45"/>
                    <a:pt x="3" y="41"/>
                    <a:pt x="3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9"/>
                    <a:pt x="15" y="0"/>
                    <a:pt x="31" y="0"/>
                  </a:cubicBezTo>
                  <a:cubicBezTo>
                    <a:pt x="43" y="0"/>
                    <a:pt x="53" y="3"/>
                    <a:pt x="62" y="10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5" y="18"/>
                    <a:pt x="38" y="15"/>
                    <a:pt x="31" y="15"/>
                  </a:cubicBezTo>
                  <a:cubicBezTo>
                    <a:pt x="24" y="15"/>
                    <a:pt x="21" y="19"/>
                    <a:pt x="21" y="23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1" y="28"/>
                    <a:pt x="24" y="30"/>
                    <a:pt x="38" y="34"/>
                  </a:cubicBezTo>
                  <a:cubicBezTo>
                    <a:pt x="55" y="38"/>
                    <a:pt x="64" y="44"/>
                    <a:pt x="64" y="58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64" y="74"/>
                    <a:pt x="52" y="84"/>
                    <a:pt x="34" y="84"/>
                  </a:cubicBezTo>
                  <a:cubicBezTo>
                    <a:pt x="22" y="84"/>
                    <a:pt x="9" y="79"/>
                    <a:pt x="0" y="71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7" name="Freeform 71">
              <a:extLst>
                <a:ext uri="{FF2B5EF4-FFF2-40B4-BE49-F238E27FC236}">
                  <a16:creationId xmlns:a16="http://schemas.microsoft.com/office/drawing/2014/main" id="{5F370F7D-109B-4AE8-92D6-E789A5396A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0" y="3801"/>
              <a:ext cx="351" cy="217"/>
            </a:xfrm>
            <a:custGeom>
              <a:avLst/>
              <a:gdLst>
                <a:gd name="T0" fmla="*/ 282 w 282"/>
                <a:gd name="T1" fmla="*/ 123 h 173"/>
                <a:gd name="T2" fmla="*/ 278 w 282"/>
                <a:gd name="T3" fmla="*/ 116 h 173"/>
                <a:gd name="T4" fmla="*/ 254 w 282"/>
                <a:gd name="T5" fmla="*/ 100 h 173"/>
                <a:gd name="T6" fmla="*/ 257 w 282"/>
                <a:gd name="T7" fmla="*/ 97 h 173"/>
                <a:gd name="T8" fmla="*/ 269 w 282"/>
                <a:gd name="T9" fmla="*/ 73 h 173"/>
                <a:gd name="T10" fmla="*/ 270 w 282"/>
                <a:gd name="T11" fmla="*/ 64 h 173"/>
                <a:gd name="T12" fmla="*/ 263 w 282"/>
                <a:gd name="T13" fmla="*/ 58 h 173"/>
                <a:gd name="T14" fmla="*/ 234 w 282"/>
                <a:gd name="T15" fmla="*/ 58 h 173"/>
                <a:gd name="T16" fmla="*/ 231 w 282"/>
                <a:gd name="T17" fmla="*/ 30 h 173"/>
                <a:gd name="T18" fmla="*/ 227 w 282"/>
                <a:gd name="T19" fmla="*/ 23 h 173"/>
                <a:gd name="T20" fmla="*/ 213 w 282"/>
                <a:gd name="T21" fmla="*/ 25 h 173"/>
                <a:gd name="T22" fmla="*/ 197 w 282"/>
                <a:gd name="T23" fmla="*/ 33 h 173"/>
                <a:gd name="T24" fmla="*/ 190 w 282"/>
                <a:gd name="T25" fmla="*/ 12 h 173"/>
                <a:gd name="T26" fmla="*/ 185 w 282"/>
                <a:gd name="T27" fmla="*/ 6 h 173"/>
                <a:gd name="T28" fmla="*/ 178 w 282"/>
                <a:gd name="T29" fmla="*/ 8 h 173"/>
                <a:gd name="T30" fmla="*/ 158 w 282"/>
                <a:gd name="T31" fmla="*/ 22 h 173"/>
                <a:gd name="T32" fmla="*/ 151 w 282"/>
                <a:gd name="T33" fmla="*/ 10 h 173"/>
                <a:gd name="T34" fmla="*/ 145 w 282"/>
                <a:gd name="T35" fmla="*/ 2 h 173"/>
                <a:gd name="T36" fmla="*/ 141 w 282"/>
                <a:gd name="T37" fmla="*/ 0 h 173"/>
                <a:gd name="T38" fmla="*/ 137 w 282"/>
                <a:gd name="T39" fmla="*/ 2 h 173"/>
                <a:gd name="T40" fmla="*/ 132 w 282"/>
                <a:gd name="T41" fmla="*/ 10 h 173"/>
                <a:gd name="T42" fmla="*/ 124 w 282"/>
                <a:gd name="T43" fmla="*/ 22 h 173"/>
                <a:gd name="T44" fmla="*/ 105 w 282"/>
                <a:gd name="T45" fmla="*/ 8 h 173"/>
                <a:gd name="T46" fmla="*/ 98 w 282"/>
                <a:gd name="T47" fmla="*/ 6 h 173"/>
                <a:gd name="T48" fmla="*/ 93 w 282"/>
                <a:gd name="T49" fmla="*/ 12 h 173"/>
                <a:gd name="T50" fmla="*/ 86 w 282"/>
                <a:gd name="T51" fmla="*/ 33 h 173"/>
                <a:gd name="T52" fmla="*/ 70 w 282"/>
                <a:gd name="T53" fmla="*/ 25 h 173"/>
                <a:gd name="T54" fmla="*/ 56 w 282"/>
                <a:gd name="T55" fmla="*/ 23 h 173"/>
                <a:gd name="T56" fmla="*/ 52 w 282"/>
                <a:gd name="T57" fmla="*/ 30 h 173"/>
                <a:gd name="T58" fmla="*/ 49 w 282"/>
                <a:gd name="T59" fmla="*/ 58 h 173"/>
                <a:gd name="T60" fmla="*/ 19 w 282"/>
                <a:gd name="T61" fmla="*/ 58 h 173"/>
                <a:gd name="T62" fmla="*/ 13 w 282"/>
                <a:gd name="T63" fmla="*/ 64 h 173"/>
                <a:gd name="T64" fmla="*/ 14 w 282"/>
                <a:gd name="T65" fmla="*/ 73 h 173"/>
                <a:gd name="T66" fmla="*/ 26 w 282"/>
                <a:gd name="T67" fmla="*/ 97 h 173"/>
                <a:gd name="T68" fmla="*/ 29 w 282"/>
                <a:gd name="T69" fmla="*/ 100 h 173"/>
                <a:gd name="T70" fmla="*/ 5 w 282"/>
                <a:gd name="T71" fmla="*/ 116 h 173"/>
                <a:gd name="T72" fmla="*/ 0 w 282"/>
                <a:gd name="T73" fmla="*/ 123 h 173"/>
                <a:gd name="T74" fmla="*/ 2 w 282"/>
                <a:gd name="T75" fmla="*/ 128 h 173"/>
                <a:gd name="T76" fmla="*/ 54 w 282"/>
                <a:gd name="T77" fmla="*/ 152 h 173"/>
                <a:gd name="T78" fmla="*/ 50 w 282"/>
                <a:gd name="T79" fmla="*/ 164 h 173"/>
                <a:gd name="T80" fmla="*/ 56 w 282"/>
                <a:gd name="T81" fmla="*/ 169 h 173"/>
                <a:gd name="T82" fmla="*/ 73 w 282"/>
                <a:gd name="T83" fmla="*/ 173 h 173"/>
                <a:gd name="T84" fmla="*/ 98 w 282"/>
                <a:gd name="T85" fmla="*/ 170 h 173"/>
                <a:gd name="T86" fmla="*/ 121 w 282"/>
                <a:gd name="T87" fmla="*/ 165 h 173"/>
                <a:gd name="T88" fmla="*/ 134 w 282"/>
                <a:gd name="T89" fmla="*/ 165 h 173"/>
                <a:gd name="T90" fmla="*/ 141 w 282"/>
                <a:gd name="T91" fmla="*/ 165 h 173"/>
                <a:gd name="T92" fmla="*/ 149 w 282"/>
                <a:gd name="T93" fmla="*/ 165 h 173"/>
                <a:gd name="T94" fmla="*/ 162 w 282"/>
                <a:gd name="T95" fmla="*/ 165 h 173"/>
                <a:gd name="T96" fmla="*/ 185 w 282"/>
                <a:gd name="T97" fmla="*/ 170 h 173"/>
                <a:gd name="T98" fmla="*/ 209 w 282"/>
                <a:gd name="T99" fmla="*/ 173 h 173"/>
                <a:gd name="T100" fmla="*/ 227 w 282"/>
                <a:gd name="T101" fmla="*/ 169 h 173"/>
                <a:gd name="T102" fmla="*/ 233 w 282"/>
                <a:gd name="T103" fmla="*/ 164 h 173"/>
                <a:gd name="T104" fmla="*/ 229 w 282"/>
                <a:gd name="T105" fmla="*/ 152 h 173"/>
                <a:gd name="T106" fmla="*/ 281 w 282"/>
                <a:gd name="T107" fmla="*/ 128 h 173"/>
                <a:gd name="T108" fmla="*/ 282 w 282"/>
                <a:gd name="T109" fmla="*/ 12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82" h="173">
                  <a:moveTo>
                    <a:pt x="282" y="123"/>
                  </a:moveTo>
                  <a:cubicBezTo>
                    <a:pt x="282" y="119"/>
                    <a:pt x="279" y="117"/>
                    <a:pt x="278" y="116"/>
                  </a:cubicBezTo>
                  <a:cubicBezTo>
                    <a:pt x="276" y="114"/>
                    <a:pt x="269" y="109"/>
                    <a:pt x="254" y="100"/>
                  </a:cubicBezTo>
                  <a:cubicBezTo>
                    <a:pt x="255" y="99"/>
                    <a:pt x="256" y="98"/>
                    <a:pt x="257" y="97"/>
                  </a:cubicBezTo>
                  <a:cubicBezTo>
                    <a:pt x="262" y="89"/>
                    <a:pt x="267" y="82"/>
                    <a:pt x="269" y="73"/>
                  </a:cubicBezTo>
                  <a:cubicBezTo>
                    <a:pt x="270" y="71"/>
                    <a:pt x="271" y="66"/>
                    <a:pt x="270" y="64"/>
                  </a:cubicBezTo>
                  <a:cubicBezTo>
                    <a:pt x="269" y="61"/>
                    <a:pt x="266" y="59"/>
                    <a:pt x="263" y="58"/>
                  </a:cubicBezTo>
                  <a:cubicBezTo>
                    <a:pt x="257" y="57"/>
                    <a:pt x="235" y="58"/>
                    <a:pt x="234" y="58"/>
                  </a:cubicBezTo>
                  <a:cubicBezTo>
                    <a:pt x="234" y="52"/>
                    <a:pt x="233" y="41"/>
                    <a:pt x="231" y="30"/>
                  </a:cubicBezTo>
                  <a:cubicBezTo>
                    <a:pt x="230" y="28"/>
                    <a:pt x="229" y="24"/>
                    <a:pt x="227" y="23"/>
                  </a:cubicBezTo>
                  <a:cubicBezTo>
                    <a:pt x="222" y="21"/>
                    <a:pt x="217" y="23"/>
                    <a:pt x="213" y="25"/>
                  </a:cubicBezTo>
                  <a:cubicBezTo>
                    <a:pt x="207" y="28"/>
                    <a:pt x="203" y="30"/>
                    <a:pt x="197" y="33"/>
                  </a:cubicBezTo>
                  <a:cubicBezTo>
                    <a:pt x="194" y="23"/>
                    <a:pt x="191" y="14"/>
                    <a:pt x="190" y="12"/>
                  </a:cubicBezTo>
                  <a:cubicBezTo>
                    <a:pt x="189" y="10"/>
                    <a:pt x="188" y="7"/>
                    <a:pt x="185" y="6"/>
                  </a:cubicBezTo>
                  <a:cubicBezTo>
                    <a:pt x="181" y="6"/>
                    <a:pt x="180" y="7"/>
                    <a:pt x="178" y="8"/>
                  </a:cubicBezTo>
                  <a:cubicBezTo>
                    <a:pt x="175" y="10"/>
                    <a:pt x="163" y="19"/>
                    <a:pt x="158" y="22"/>
                  </a:cubicBezTo>
                  <a:cubicBezTo>
                    <a:pt x="155" y="17"/>
                    <a:pt x="154" y="14"/>
                    <a:pt x="151" y="10"/>
                  </a:cubicBezTo>
                  <a:cubicBezTo>
                    <a:pt x="150" y="8"/>
                    <a:pt x="147" y="4"/>
                    <a:pt x="145" y="2"/>
                  </a:cubicBezTo>
                  <a:cubicBezTo>
                    <a:pt x="144" y="1"/>
                    <a:pt x="143" y="0"/>
                    <a:pt x="141" y="0"/>
                  </a:cubicBezTo>
                  <a:cubicBezTo>
                    <a:pt x="140" y="0"/>
                    <a:pt x="138" y="1"/>
                    <a:pt x="137" y="2"/>
                  </a:cubicBezTo>
                  <a:cubicBezTo>
                    <a:pt x="135" y="4"/>
                    <a:pt x="133" y="8"/>
                    <a:pt x="132" y="10"/>
                  </a:cubicBezTo>
                  <a:cubicBezTo>
                    <a:pt x="129" y="14"/>
                    <a:pt x="127" y="17"/>
                    <a:pt x="124" y="22"/>
                  </a:cubicBezTo>
                  <a:cubicBezTo>
                    <a:pt x="120" y="19"/>
                    <a:pt x="108" y="10"/>
                    <a:pt x="105" y="8"/>
                  </a:cubicBezTo>
                  <a:cubicBezTo>
                    <a:pt x="103" y="7"/>
                    <a:pt x="101" y="6"/>
                    <a:pt x="98" y="6"/>
                  </a:cubicBezTo>
                  <a:cubicBezTo>
                    <a:pt x="95" y="7"/>
                    <a:pt x="94" y="10"/>
                    <a:pt x="93" y="12"/>
                  </a:cubicBezTo>
                  <a:cubicBezTo>
                    <a:pt x="92" y="14"/>
                    <a:pt x="89" y="23"/>
                    <a:pt x="86" y="33"/>
                  </a:cubicBezTo>
                  <a:cubicBezTo>
                    <a:pt x="80" y="30"/>
                    <a:pt x="76" y="28"/>
                    <a:pt x="70" y="25"/>
                  </a:cubicBezTo>
                  <a:cubicBezTo>
                    <a:pt x="66" y="23"/>
                    <a:pt x="61" y="21"/>
                    <a:pt x="56" y="23"/>
                  </a:cubicBezTo>
                  <a:cubicBezTo>
                    <a:pt x="53" y="24"/>
                    <a:pt x="52" y="28"/>
                    <a:pt x="52" y="30"/>
                  </a:cubicBezTo>
                  <a:cubicBezTo>
                    <a:pt x="49" y="41"/>
                    <a:pt x="49" y="52"/>
                    <a:pt x="49" y="58"/>
                  </a:cubicBezTo>
                  <a:cubicBezTo>
                    <a:pt x="47" y="58"/>
                    <a:pt x="25" y="57"/>
                    <a:pt x="19" y="58"/>
                  </a:cubicBezTo>
                  <a:cubicBezTo>
                    <a:pt x="17" y="59"/>
                    <a:pt x="14" y="61"/>
                    <a:pt x="13" y="64"/>
                  </a:cubicBezTo>
                  <a:cubicBezTo>
                    <a:pt x="12" y="66"/>
                    <a:pt x="13" y="71"/>
                    <a:pt x="14" y="73"/>
                  </a:cubicBezTo>
                  <a:cubicBezTo>
                    <a:pt x="16" y="82"/>
                    <a:pt x="21" y="89"/>
                    <a:pt x="26" y="97"/>
                  </a:cubicBezTo>
                  <a:cubicBezTo>
                    <a:pt x="27" y="98"/>
                    <a:pt x="27" y="99"/>
                    <a:pt x="29" y="100"/>
                  </a:cubicBezTo>
                  <a:cubicBezTo>
                    <a:pt x="14" y="109"/>
                    <a:pt x="7" y="114"/>
                    <a:pt x="5" y="116"/>
                  </a:cubicBezTo>
                  <a:cubicBezTo>
                    <a:pt x="3" y="117"/>
                    <a:pt x="1" y="119"/>
                    <a:pt x="0" y="123"/>
                  </a:cubicBezTo>
                  <a:cubicBezTo>
                    <a:pt x="0" y="125"/>
                    <a:pt x="1" y="126"/>
                    <a:pt x="2" y="128"/>
                  </a:cubicBezTo>
                  <a:cubicBezTo>
                    <a:pt x="5" y="132"/>
                    <a:pt x="20" y="147"/>
                    <a:pt x="54" y="152"/>
                  </a:cubicBezTo>
                  <a:cubicBezTo>
                    <a:pt x="48" y="156"/>
                    <a:pt x="49" y="161"/>
                    <a:pt x="50" y="164"/>
                  </a:cubicBezTo>
                  <a:cubicBezTo>
                    <a:pt x="51" y="165"/>
                    <a:pt x="52" y="167"/>
                    <a:pt x="56" y="169"/>
                  </a:cubicBezTo>
                  <a:cubicBezTo>
                    <a:pt x="61" y="172"/>
                    <a:pt x="68" y="173"/>
                    <a:pt x="73" y="173"/>
                  </a:cubicBezTo>
                  <a:cubicBezTo>
                    <a:pt x="81" y="173"/>
                    <a:pt x="90" y="171"/>
                    <a:pt x="98" y="170"/>
                  </a:cubicBezTo>
                  <a:cubicBezTo>
                    <a:pt x="105" y="168"/>
                    <a:pt x="113" y="165"/>
                    <a:pt x="121" y="165"/>
                  </a:cubicBezTo>
                  <a:cubicBezTo>
                    <a:pt x="125" y="164"/>
                    <a:pt x="130" y="164"/>
                    <a:pt x="134" y="165"/>
                  </a:cubicBezTo>
                  <a:cubicBezTo>
                    <a:pt x="136" y="165"/>
                    <a:pt x="138" y="165"/>
                    <a:pt x="141" y="165"/>
                  </a:cubicBezTo>
                  <a:cubicBezTo>
                    <a:pt x="145" y="165"/>
                    <a:pt x="147" y="165"/>
                    <a:pt x="149" y="165"/>
                  </a:cubicBezTo>
                  <a:cubicBezTo>
                    <a:pt x="153" y="164"/>
                    <a:pt x="158" y="164"/>
                    <a:pt x="162" y="165"/>
                  </a:cubicBezTo>
                  <a:cubicBezTo>
                    <a:pt x="170" y="165"/>
                    <a:pt x="178" y="168"/>
                    <a:pt x="185" y="170"/>
                  </a:cubicBezTo>
                  <a:cubicBezTo>
                    <a:pt x="193" y="171"/>
                    <a:pt x="201" y="173"/>
                    <a:pt x="209" y="173"/>
                  </a:cubicBezTo>
                  <a:cubicBezTo>
                    <a:pt x="215" y="173"/>
                    <a:pt x="222" y="172"/>
                    <a:pt x="227" y="169"/>
                  </a:cubicBezTo>
                  <a:cubicBezTo>
                    <a:pt x="230" y="167"/>
                    <a:pt x="232" y="165"/>
                    <a:pt x="233" y="164"/>
                  </a:cubicBezTo>
                  <a:cubicBezTo>
                    <a:pt x="233" y="161"/>
                    <a:pt x="235" y="156"/>
                    <a:pt x="229" y="152"/>
                  </a:cubicBezTo>
                  <a:cubicBezTo>
                    <a:pt x="263" y="147"/>
                    <a:pt x="278" y="132"/>
                    <a:pt x="281" y="128"/>
                  </a:cubicBezTo>
                  <a:cubicBezTo>
                    <a:pt x="282" y="126"/>
                    <a:pt x="282" y="125"/>
                    <a:pt x="282" y="1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8" name="Freeform 72">
              <a:extLst>
                <a:ext uri="{FF2B5EF4-FFF2-40B4-BE49-F238E27FC236}">
                  <a16:creationId xmlns:a16="http://schemas.microsoft.com/office/drawing/2014/main" id="{32C93341-C8BB-41F8-87AA-A5EE10EF36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0" y="3835"/>
              <a:ext cx="65" cy="155"/>
            </a:xfrm>
            <a:custGeom>
              <a:avLst/>
              <a:gdLst>
                <a:gd name="T0" fmla="*/ 16 w 52"/>
                <a:gd name="T1" fmla="*/ 23 h 124"/>
                <a:gd name="T2" fmla="*/ 21 w 52"/>
                <a:gd name="T3" fmla="*/ 64 h 124"/>
                <a:gd name="T4" fmla="*/ 16 w 52"/>
                <a:gd name="T5" fmla="*/ 102 h 124"/>
                <a:gd name="T6" fmla="*/ 0 w 52"/>
                <a:gd name="T7" fmla="*/ 124 h 124"/>
                <a:gd name="T8" fmla="*/ 36 w 52"/>
                <a:gd name="T9" fmla="*/ 99 h 124"/>
                <a:gd name="T10" fmla="*/ 51 w 52"/>
                <a:gd name="T11" fmla="*/ 32 h 124"/>
                <a:gd name="T12" fmla="*/ 49 w 52"/>
                <a:gd name="T13" fmla="*/ 3 h 124"/>
                <a:gd name="T14" fmla="*/ 46 w 52"/>
                <a:gd name="T15" fmla="*/ 0 h 124"/>
                <a:gd name="T16" fmla="*/ 12 w 52"/>
                <a:gd name="T17" fmla="*/ 17 h 124"/>
                <a:gd name="T18" fmla="*/ 16 w 52"/>
                <a:gd name="T19" fmla="*/ 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6" y="23"/>
                  </a:moveTo>
                  <a:cubicBezTo>
                    <a:pt x="17" y="26"/>
                    <a:pt x="21" y="45"/>
                    <a:pt x="21" y="64"/>
                  </a:cubicBezTo>
                  <a:cubicBezTo>
                    <a:pt x="21" y="79"/>
                    <a:pt x="19" y="91"/>
                    <a:pt x="16" y="102"/>
                  </a:cubicBezTo>
                  <a:cubicBezTo>
                    <a:pt x="12" y="113"/>
                    <a:pt x="5" y="120"/>
                    <a:pt x="0" y="124"/>
                  </a:cubicBezTo>
                  <a:cubicBezTo>
                    <a:pt x="14" y="124"/>
                    <a:pt x="27" y="115"/>
                    <a:pt x="36" y="99"/>
                  </a:cubicBezTo>
                  <a:cubicBezTo>
                    <a:pt x="48" y="78"/>
                    <a:pt x="51" y="51"/>
                    <a:pt x="51" y="32"/>
                  </a:cubicBezTo>
                  <a:cubicBezTo>
                    <a:pt x="52" y="10"/>
                    <a:pt x="50" y="5"/>
                    <a:pt x="49" y="3"/>
                  </a:cubicBezTo>
                  <a:cubicBezTo>
                    <a:pt x="49" y="1"/>
                    <a:pt x="48" y="0"/>
                    <a:pt x="46" y="0"/>
                  </a:cubicBezTo>
                  <a:cubicBezTo>
                    <a:pt x="42" y="0"/>
                    <a:pt x="27" y="7"/>
                    <a:pt x="12" y="17"/>
                  </a:cubicBezTo>
                  <a:cubicBezTo>
                    <a:pt x="14" y="18"/>
                    <a:pt x="16" y="20"/>
                    <a:pt x="16" y="23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9" name="Freeform 73">
              <a:extLst>
                <a:ext uri="{FF2B5EF4-FFF2-40B4-BE49-F238E27FC236}">
                  <a16:creationId xmlns:a16="http://schemas.microsoft.com/office/drawing/2014/main" id="{243AA541-6759-4706-9BD2-AF040B97D0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2" y="3863"/>
              <a:ext cx="67" cy="131"/>
            </a:xfrm>
            <a:custGeom>
              <a:avLst/>
              <a:gdLst>
                <a:gd name="T0" fmla="*/ 16 w 54"/>
                <a:gd name="T1" fmla="*/ 105 h 105"/>
                <a:gd name="T2" fmla="*/ 49 w 54"/>
                <a:gd name="T3" fmla="*/ 78 h 105"/>
                <a:gd name="T4" fmla="*/ 54 w 54"/>
                <a:gd name="T5" fmla="*/ 42 h 105"/>
                <a:gd name="T6" fmla="*/ 50 w 54"/>
                <a:gd name="T7" fmla="*/ 4 h 105"/>
                <a:gd name="T8" fmla="*/ 48 w 54"/>
                <a:gd name="T9" fmla="*/ 0 h 105"/>
                <a:gd name="T10" fmla="*/ 44 w 54"/>
                <a:gd name="T11" fmla="*/ 3 h 105"/>
                <a:gd name="T12" fmla="*/ 6 w 54"/>
                <a:gd name="T13" fmla="*/ 53 h 105"/>
                <a:gd name="T14" fmla="*/ 0 w 54"/>
                <a:gd name="T15" fmla="*/ 82 h 105"/>
                <a:gd name="T16" fmla="*/ 4 w 54"/>
                <a:gd name="T17" fmla="*/ 100 h 105"/>
                <a:gd name="T18" fmla="*/ 16 w 54"/>
                <a:gd name="T1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05">
                  <a:moveTo>
                    <a:pt x="16" y="105"/>
                  </a:moveTo>
                  <a:cubicBezTo>
                    <a:pt x="26" y="105"/>
                    <a:pt x="43" y="97"/>
                    <a:pt x="49" y="78"/>
                  </a:cubicBezTo>
                  <a:cubicBezTo>
                    <a:pt x="52" y="68"/>
                    <a:pt x="53" y="58"/>
                    <a:pt x="54" y="42"/>
                  </a:cubicBezTo>
                  <a:cubicBezTo>
                    <a:pt x="54" y="24"/>
                    <a:pt x="51" y="5"/>
                    <a:pt x="50" y="4"/>
                  </a:cubicBezTo>
                  <a:cubicBezTo>
                    <a:pt x="50" y="3"/>
                    <a:pt x="50" y="1"/>
                    <a:pt x="48" y="0"/>
                  </a:cubicBezTo>
                  <a:cubicBezTo>
                    <a:pt x="46" y="0"/>
                    <a:pt x="45" y="2"/>
                    <a:pt x="44" y="3"/>
                  </a:cubicBezTo>
                  <a:cubicBezTo>
                    <a:pt x="43" y="4"/>
                    <a:pt x="17" y="26"/>
                    <a:pt x="6" y="53"/>
                  </a:cubicBezTo>
                  <a:cubicBezTo>
                    <a:pt x="4" y="59"/>
                    <a:pt x="1" y="65"/>
                    <a:pt x="0" y="82"/>
                  </a:cubicBezTo>
                  <a:cubicBezTo>
                    <a:pt x="0" y="89"/>
                    <a:pt x="1" y="96"/>
                    <a:pt x="4" y="100"/>
                  </a:cubicBezTo>
                  <a:cubicBezTo>
                    <a:pt x="6" y="102"/>
                    <a:pt x="9" y="105"/>
                    <a:pt x="16" y="10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0" name="Freeform 74">
              <a:extLst>
                <a:ext uri="{FF2B5EF4-FFF2-40B4-BE49-F238E27FC236}">
                  <a16:creationId xmlns:a16="http://schemas.microsoft.com/office/drawing/2014/main" id="{4C1739E5-F14A-47C9-94FF-6058793DA1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0" y="3814"/>
              <a:ext cx="39" cy="52"/>
            </a:xfrm>
            <a:custGeom>
              <a:avLst/>
              <a:gdLst>
                <a:gd name="T0" fmla="*/ 31 w 31"/>
                <a:gd name="T1" fmla="*/ 26 h 42"/>
                <a:gd name="T2" fmla="*/ 25 w 31"/>
                <a:gd name="T3" fmla="*/ 3 h 42"/>
                <a:gd name="T4" fmla="*/ 23 w 31"/>
                <a:gd name="T5" fmla="*/ 0 h 42"/>
                <a:gd name="T6" fmla="*/ 19 w 31"/>
                <a:gd name="T7" fmla="*/ 2 h 42"/>
                <a:gd name="T8" fmla="*/ 0 w 31"/>
                <a:gd name="T9" fmla="*/ 16 h 42"/>
                <a:gd name="T10" fmla="*/ 11 w 31"/>
                <a:gd name="T11" fmla="*/ 42 h 42"/>
                <a:gd name="T12" fmla="*/ 31 w 31"/>
                <a:gd name="T13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42">
                  <a:moveTo>
                    <a:pt x="31" y="26"/>
                  </a:moveTo>
                  <a:cubicBezTo>
                    <a:pt x="28" y="12"/>
                    <a:pt x="25" y="4"/>
                    <a:pt x="25" y="3"/>
                  </a:cubicBezTo>
                  <a:cubicBezTo>
                    <a:pt x="25" y="2"/>
                    <a:pt x="24" y="1"/>
                    <a:pt x="23" y="0"/>
                  </a:cubicBezTo>
                  <a:cubicBezTo>
                    <a:pt x="21" y="0"/>
                    <a:pt x="20" y="1"/>
                    <a:pt x="19" y="2"/>
                  </a:cubicBezTo>
                  <a:cubicBezTo>
                    <a:pt x="17" y="3"/>
                    <a:pt x="5" y="13"/>
                    <a:pt x="0" y="16"/>
                  </a:cubicBezTo>
                  <a:cubicBezTo>
                    <a:pt x="5" y="24"/>
                    <a:pt x="8" y="34"/>
                    <a:pt x="11" y="42"/>
                  </a:cubicBezTo>
                  <a:cubicBezTo>
                    <a:pt x="17" y="37"/>
                    <a:pt x="21" y="32"/>
                    <a:pt x="31" y="2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1" name="Freeform 75">
              <a:extLst>
                <a:ext uri="{FF2B5EF4-FFF2-40B4-BE49-F238E27FC236}">
                  <a16:creationId xmlns:a16="http://schemas.microsoft.com/office/drawing/2014/main" id="{C7681AA5-8E80-4D24-A05A-87AA01FB92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" y="3879"/>
              <a:ext cx="43" cy="44"/>
            </a:xfrm>
            <a:custGeom>
              <a:avLst/>
              <a:gdLst>
                <a:gd name="T0" fmla="*/ 34 w 34"/>
                <a:gd name="T1" fmla="*/ 6 h 35"/>
                <a:gd name="T2" fmla="*/ 33 w 34"/>
                <a:gd name="T3" fmla="*/ 2 h 35"/>
                <a:gd name="T4" fmla="*/ 29 w 34"/>
                <a:gd name="T5" fmla="*/ 0 h 35"/>
                <a:gd name="T6" fmla="*/ 3 w 34"/>
                <a:gd name="T7" fmla="*/ 2 h 35"/>
                <a:gd name="T8" fmla="*/ 0 w 34"/>
                <a:gd name="T9" fmla="*/ 27 h 35"/>
                <a:gd name="T10" fmla="*/ 19 w 34"/>
                <a:gd name="T11" fmla="*/ 35 h 35"/>
                <a:gd name="T12" fmla="*/ 34 w 34"/>
                <a:gd name="T13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5">
                  <a:moveTo>
                    <a:pt x="34" y="6"/>
                  </a:moveTo>
                  <a:cubicBezTo>
                    <a:pt x="34" y="5"/>
                    <a:pt x="34" y="3"/>
                    <a:pt x="33" y="2"/>
                  </a:cubicBezTo>
                  <a:cubicBezTo>
                    <a:pt x="33" y="1"/>
                    <a:pt x="32" y="1"/>
                    <a:pt x="29" y="0"/>
                  </a:cubicBezTo>
                  <a:cubicBezTo>
                    <a:pt x="24" y="0"/>
                    <a:pt x="3" y="2"/>
                    <a:pt x="3" y="2"/>
                  </a:cubicBezTo>
                  <a:cubicBezTo>
                    <a:pt x="2" y="11"/>
                    <a:pt x="2" y="19"/>
                    <a:pt x="0" y="27"/>
                  </a:cubicBezTo>
                  <a:cubicBezTo>
                    <a:pt x="7" y="30"/>
                    <a:pt x="12" y="32"/>
                    <a:pt x="19" y="35"/>
                  </a:cubicBezTo>
                  <a:cubicBezTo>
                    <a:pt x="31" y="19"/>
                    <a:pt x="34" y="9"/>
                    <a:pt x="34" y="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2" name="Freeform 76">
              <a:extLst>
                <a:ext uri="{FF2B5EF4-FFF2-40B4-BE49-F238E27FC236}">
                  <a16:creationId xmlns:a16="http://schemas.microsoft.com/office/drawing/2014/main" id="{C34F2318-A865-44EB-B9FA-944106341A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" y="3920"/>
              <a:ext cx="99" cy="70"/>
            </a:xfrm>
            <a:custGeom>
              <a:avLst/>
              <a:gdLst>
                <a:gd name="T0" fmla="*/ 79 w 79"/>
                <a:gd name="T1" fmla="*/ 28 h 56"/>
                <a:gd name="T2" fmla="*/ 74 w 79"/>
                <a:gd name="T3" fmla="*/ 22 h 56"/>
                <a:gd name="T4" fmla="*/ 32 w 79"/>
                <a:gd name="T5" fmla="*/ 0 h 56"/>
                <a:gd name="T6" fmla="*/ 20 w 79"/>
                <a:gd name="T7" fmla="*/ 34 h 56"/>
                <a:gd name="T8" fmla="*/ 0 w 79"/>
                <a:gd name="T9" fmla="*/ 56 h 56"/>
                <a:gd name="T10" fmla="*/ 60 w 79"/>
                <a:gd name="T11" fmla="*/ 43 h 56"/>
                <a:gd name="T12" fmla="*/ 79 w 79"/>
                <a:gd name="T13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56">
                  <a:moveTo>
                    <a:pt x="79" y="28"/>
                  </a:moveTo>
                  <a:cubicBezTo>
                    <a:pt x="79" y="26"/>
                    <a:pt x="78" y="24"/>
                    <a:pt x="74" y="22"/>
                  </a:cubicBezTo>
                  <a:cubicBezTo>
                    <a:pt x="68" y="18"/>
                    <a:pt x="52" y="8"/>
                    <a:pt x="32" y="0"/>
                  </a:cubicBezTo>
                  <a:cubicBezTo>
                    <a:pt x="30" y="13"/>
                    <a:pt x="26" y="24"/>
                    <a:pt x="20" y="34"/>
                  </a:cubicBezTo>
                  <a:cubicBezTo>
                    <a:pt x="15" y="43"/>
                    <a:pt x="8" y="51"/>
                    <a:pt x="0" y="56"/>
                  </a:cubicBezTo>
                  <a:cubicBezTo>
                    <a:pt x="24" y="54"/>
                    <a:pt x="45" y="50"/>
                    <a:pt x="60" y="43"/>
                  </a:cubicBezTo>
                  <a:cubicBezTo>
                    <a:pt x="77" y="35"/>
                    <a:pt x="79" y="31"/>
                    <a:pt x="79" y="28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3" name="Freeform 77">
              <a:extLst>
                <a:ext uri="{FF2B5EF4-FFF2-40B4-BE49-F238E27FC236}">
                  <a16:creationId xmlns:a16="http://schemas.microsoft.com/office/drawing/2014/main" id="{73056DA0-838B-42F3-9B90-0289D89D06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4" y="3995"/>
              <a:ext cx="101" cy="16"/>
            </a:xfrm>
            <a:custGeom>
              <a:avLst/>
              <a:gdLst>
                <a:gd name="T0" fmla="*/ 74 w 81"/>
                <a:gd name="T1" fmla="*/ 0 h 13"/>
                <a:gd name="T2" fmla="*/ 60 w 81"/>
                <a:gd name="T3" fmla="*/ 2 h 13"/>
                <a:gd name="T4" fmla="*/ 46 w 81"/>
                <a:gd name="T5" fmla="*/ 3 h 13"/>
                <a:gd name="T6" fmla="*/ 36 w 81"/>
                <a:gd name="T7" fmla="*/ 3 h 13"/>
                <a:gd name="T8" fmla="*/ 26 w 81"/>
                <a:gd name="T9" fmla="*/ 3 h 13"/>
                <a:gd name="T10" fmla="*/ 26 w 81"/>
                <a:gd name="T11" fmla="*/ 3 h 13"/>
                <a:gd name="T12" fmla="*/ 1 w 81"/>
                <a:gd name="T13" fmla="*/ 5 h 13"/>
                <a:gd name="T14" fmla="*/ 0 w 81"/>
                <a:gd name="T15" fmla="*/ 6 h 13"/>
                <a:gd name="T16" fmla="*/ 1 w 81"/>
                <a:gd name="T17" fmla="*/ 6 h 13"/>
                <a:gd name="T18" fmla="*/ 11 w 81"/>
                <a:gd name="T19" fmla="*/ 6 h 13"/>
                <a:gd name="T20" fmla="*/ 37 w 81"/>
                <a:gd name="T21" fmla="*/ 10 h 13"/>
                <a:gd name="T22" fmla="*/ 59 w 81"/>
                <a:gd name="T23" fmla="*/ 13 h 13"/>
                <a:gd name="T24" fmla="*/ 79 w 81"/>
                <a:gd name="T25" fmla="*/ 8 h 13"/>
                <a:gd name="T26" fmla="*/ 81 w 81"/>
                <a:gd name="T27" fmla="*/ 3 h 13"/>
                <a:gd name="T28" fmla="*/ 74 w 8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3">
                  <a:moveTo>
                    <a:pt x="74" y="0"/>
                  </a:moveTo>
                  <a:cubicBezTo>
                    <a:pt x="70" y="0"/>
                    <a:pt x="67" y="1"/>
                    <a:pt x="60" y="2"/>
                  </a:cubicBezTo>
                  <a:cubicBezTo>
                    <a:pt x="55" y="3"/>
                    <a:pt x="51" y="3"/>
                    <a:pt x="46" y="3"/>
                  </a:cubicBezTo>
                  <a:cubicBezTo>
                    <a:pt x="43" y="3"/>
                    <a:pt x="36" y="3"/>
                    <a:pt x="36" y="3"/>
                  </a:cubicBezTo>
                  <a:cubicBezTo>
                    <a:pt x="33" y="3"/>
                    <a:pt x="30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19" y="3"/>
                    <a:pt x="9" y="3"/>
                    <a:pt x="1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2" y="6"/>
                    <a:pt x="8" y="6"/>
                    <a:pt x="11" y="6"/>
                  </a:cubicBezTo>
                  <a:cubicBezTo>
                    <a:pt x="22" y="6"/>
                    <a:pt x="29" y="8"/>
                    <a:pt x="37" y="10"/>
                  </a:cubicBezTo>
                  <a:cubicBezTo>
                    <a:pt x="43" y="11"/>
                    <a:pt x="50" y="13"/>
                    <a:pt x="59" y="13"/>
                  </a:cubicBezTo>
                  <a:cubicBezTo>
                    <a:pt x="68" y="13"/>
                    <a:pt x="76" y="12"/>
                    <a:pt x="79" y="8"/>
                  </a:cubicBezTo>
                  <a:cubicBezTo>
                    <a:pt x="80" y="7"/>
                    <a:pt x="81" y="5"/>
                    <a:pt x="81" y="3"/>
                  </a:cubicBezTo>
                  <a:cubicBezTo>
                    <a:pt x="80" y="1"/>
                    <a:pt x="78" y="0"/>
                    <a:pt x="74" y="0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4" name="Freeform 78">
              <a:extLst>
                <a:ext uri="{FF2B5EF4-FFF2-40B4-BE49-F238E27FC236}">
                  <a16:creationId xmlns:a16="http://schemas.microsoft.com/office/drawing/2014/main" id="{045FB03E-D39B-4872-BCEE-2C706237F6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7" y="3835"/>
              <a:ext cx="65" cy="155"/>
            </a:xfrm>
            <a:custGeom>
              <a:avLst/>
              <a:gdLst>
                <a:gd name="T0" fmla="*/ 15 w 52"/>
                <a:gd name="T1" fmla="*/ 99 h 124"/>
                <a:gd name="T2" fmla="*/ 52 w 52"/>
                <a:gd name="T3" fmla="*/ 124 h 124"/>
                <a:gd name="T4" fmla="*/ 36 w 52"/>
                <a:gd name="T5" fmla="*/ 102 h 124"/>
                <a:gd name="T6" fmla="*/ 31 w 52"/>
                <a:gd name="T7" fmla="*/ 64 h 124"/>
                <a:gd name="T8" fmla="*/ 35 w 52"/>
                <a:gd name="T9" fmla="*/ 23 h 124"/>
                <a:gd name="T10" fmla="*/ 40 w 52"/>
                <a:gd name="T11" fmla="*/ 17 h 124"/>
                <a:gd name="T12" fmla="*/ 6 w 52"/>
                <a:gd name="T13" fmla="*/ 0 h 124"/>
                <a:gd name="T14" fmla="*/ 2 w 52"/>
                <a:gd name="T15" fmla="*/ 3 h 124"/>
                <a:gd name="T16" fmla="*/ 0 w 52"/>
                <a:gd name="T17" fmla="*/ 32 h 124"/>
                <a:gd name="T18" fmla="*/ 15 w 52"/>
                <a:gd name="T19" fmla="*/ 9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5" y="99"/>
                  </a:moveTo>
                  <a:cubicBezTo>
                    <a:pt x="25" y="115"/>
                    <a:pt x="38" y="124"/>
                    <a:pt x="52" y="124"/>
                  </a:cubicBezTo>
                  <a:cubicBezTo>
                    <a:pt x="47" y="120"/>
                    <a:pt x="40" y="113"/>
                    <a:pt x="36" y="102"/>
                  </a:cubicBezTo>
                  <a:cubicBezTo>
                    <a:pt x="33" y="91"/>
                    <a:pt x="31" y="79"/>
                    <a:pt x="31" y="64"/>
                  </a:cubicBezTo>
                  <a:cubicBezTo>
                    <a:pt x="31" y="45"/>
                    <a:pt x="35" y="26"/>
                    <a:pt x="35" y="23"/>
                  </a:cubicBezTo>
                  <a:cubicBezTo>
                    <a:pt x="36" y="20"/>
                    <a:pt x="38" y="18"/>
                    <a:pt x="40" y="17"/>
                  </a:cubicBezTo>
                  <a:cubicBezTo>
                    <a:pt x="25" y="6"/>
                    <a:pt x="9" y="0"/>
                    <a:pt x="6" y="0"/>
                  </a:cubicBezTo>
                  <a:cubicBezTo>
                    <a:pt x="4" y="0"/>
                    <a:pt x="3" y="1"/>
                    <a:pt x="2" y="3"/>
                  </a:cubicBezTo>
                  <a:cubicBezTo>
                    <a:pt x="2" y="5"/>
                    <a:pt x="0" y="10"/>
                    <a:pt x="0" y="32"/>
                  </a:cubicBezTo>
                  <a:cubicBezTo>
                    <a:pt x="1" y="51"/>
                    <a:pt x="3" y="78"/>
                    <a:pt x="15" y="99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5" name="Freeform 79">
              <a:extLst>
                <a:ext uri="{FF2B5EF4-FFF2-40B4-BE49-F238E27FC236}">
                  <a16:creationId xmlns:a16="http://schemas.microsoft.com/office/drawing/2014/main" id="{A064FB9F-2989-4E51-A896-1A9732AB23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2" y="3863"/>
              <a:ext cx="61" cy="131"/>
            </a:xfrm>
            <a:custGeom>
              <a:avLst/>
              <a:gdLst>
                <a:gd name="T0" fmla="*/ 11 w 49"/>
                <a:gd name="T1" fmla="*/ 3 h 105"/>
                <a:gd name="T2" fmla="*/ 7 w 49"/>
                <a:gd name="T3" fmla="*/ 0 h 105"/>
                <a:gd name="T4" fmla="*/ 4 w 49"/>
                <a:gd name="T5" fmla="*/ 4 h 105"/>
                <a:gd name="T6" fmla="*/ 1 w 49"/>
                <a:gd name="T7" fmla="*/ 42 h 105"/>
                <a:gd name="T8" fmla="*/ 6 w 49"/>
                <a:gd name="T9" fmla="*/ 78 h 105"/>
                <a:gd name="T10" fmla="*/ 39 w 49"/>
                <a:gd name="T11" fmla="*/ 105 h 105"/>
                <a:gd name="T12" fmla="*/ 45 w 49"/>
                <a:gd name="T13" fmla="*/ 104 h 105"/>
                <a:gd name="T14" fmla="*/ 48 w 49"/>
                <a:gd name="T15" fmla="*/ 103 h 105"/>
                <a:gd name="T16" fmla="*/ 46 w 49"/>
                <a:gd name="T17" fmla="*/ 99 h 105"/>
                <a:gd name="T18" fmla="*/ 43 w 49"/>
                <a:gd name="T19" fmla="*/ 84 h 105"/>
                <a:gd name="T20" fmla="*/ 49 w 49"/>
                <a:gd name="T21" fmla="*/ 52 h 105"/>
                <a:gd name="T22" fmla="*/ 11 w 49"/>
                <a:gd name="T23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105">
                  <a:moveTo>
                    <a:pt x="11" y="3"/>
                  </a:moveTo>
                  <a:cubicBezTo>
                    <a:pt x="10" y="2"/>
                    <a:pt x="9" y="0"/>
                    <a:pt x="7" y="0"/>
                  </a:cubicBezTo>
                  <a:cubicBezTo>
                    <a:pt x="5" y="1"/>
                    <a:pt x="5" y="3"/>
                    <a:pt x="4" y="4"/>
                  </a:cubicBezTo>
                  <a:cubicBezTo>
                    <a:pt x="4" y="5"/>
                    <a:pt x="0" y="24"/>
                    <a:pt x="1" y="42"/>
                  </a:cubicBezTo>
                  <a:cubicBezTo>
                    <a:pt x="1" y="58"/>
                    <a:pt x="3" y="68"/>
                    <a:pt x="6" y="78"/>
                  </a:cubicBezTo>
                  <a:cubicBezTo>
                    <a:pt x="12" y="97"/>
                    <a:pt x="29" y="105"/>
                    <a:pt x="39" y="105"/>
                  </a:cubicBezTo>
                  <a:cubicBezTo>
                    <a:pt x="39" y="105"/>
                    <a:pt x="42" y="105"/>
                    <a:pt x="45" y="104"/>
                  </a:cubicBezTo>
                  <a:cubicBezTo>
                    <a:pt x="46" y="104"/>
                    <a:pt x="47" y="103"/>
                    <a:pt x="48" y="103"/>
                  </a:cubicBezTo>
                  <a:cubicBezTo>
                    <a:pt x="47" y="102"/>
                    <a:pt x="46" y="101"/>
                    <a:pt x="46" y="99"/>
                  </a:cubicBezTo>
                  <a:cubicBezTo>
                    <a:pt x="44" y="95"/>
                    <a:pt x="43" y="90"/>
                    <a:pt x="43" y="84"/>
                  </a:cubicBezTo>
                  <a:cubicBezTo>
                    <a:pt x="42" y="66"/>
                    <a:pt x="49" y="53"/>
                    <a:pt x="49" y="52"/>
                  </a:cubicBezTo>
                  <a:cubicBezTo>
                    <a:pt x="38" y="25"/>
                    <a:pt x="12" y="4"/>
                    <a:pt x="11" y="3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6" name="Freeform 80">
              <a:extLst>
                <a:ext uri="{FF2B5EF4-FFF2-40B4-BE49-F238E27FC236}">
                  <a16:creationId xmlns:a16="http://schemas.microsoft.com/office/drawing/2014/main" id="{D9A4ACF3-2A13-4E7A-951F-B9D1E1ACB9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3" y="3806"/>
              <a:ext cx="66" cy="112"/>
            </a:xfrm>
            <a:custGeom>
              <a:avLst/>
              <a:gdLst>
                <a:gd name="T0" fmla="*/ 26 w 53"/>
                <a:gd name="T1" fmla="*/ 89 h 89"/>
                <a:gd name="T2" fmla="*/ 53 w 53"/>
                <a:gd name="T3" fmla="*/ 53 h 89"/>
                <a:gd name="T4" fmla="*/ 28 w 53"/>
                <a:gd name="T5" fmla="*/ 2 h 89"/>
                <a:gd name="T6" fmla="*/ 26 w 53"/>
                <a:gd name="T7" fmla="*/ 0 h 89"/>
                <a:gd name="T8" fmla="*/ 24 w 53"/>
                <a:gd name="T9" fmla="*/ 2 h 89"/>
                <a:gd name="T10" fmla="*/ 0 w 53"/>
                <a:gd name="T11" fmla="*/ 53 h 89"/>
                <a:gd name="T12" fmla="*/ 26 w 53"/>
                <a:gd name="T13" fmla="*/ 89 h 89"/>
                <a:gd name="T14" fmla="*/ 26 w 53"/>
                <a:gd name="T15" fmla="*/ 89 h 89"/>
                <a:gd name="T16" fmla="*/ 26 w 53"/>
                <a:gd name="T17" fmla="*/ 89 h 89"/>
                <a:gd name="T18" fmla="*/ 26 w 53"/>
                <a:gd name="T1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89">
                  <a:moveTo>
                    <a:pt x="26" y="89"/>
                  </a:moveTo>
                  <a:cubicBezTo>
                    <a:pt x="34" y="74"/>
                    <a:pt x="45" y="62"/>
                    <a:pt x="53" y="53"/>
                  </a:cubicBezTo>
                  <a:cubicBezTo>
                    <a:pt x="48" y="35"/>
                    <a:pt x="33" y="8"/>
                    <a:pt x="28" y="2"/>
                  </a:cubicBezTo>
                  <a:cubicBezTo>
                    <a:pt x="28" y="1"/>
                    <a:pt x="27" y="0"/>
                    <a:pt x="26" y="0"/>
                  </a:cubicBezTo>
                  <a:cubicBezTo>
                    <a:pt x="25" y="0"/>
                    <a:pt x="25" y="1"/>
                    <a:pt x="24" y="2"/>
                  </a:cubicBezTo>
                  <a:cubicBezTo>
                    <a:pt x="20" y="8"/>
                    <a:pt x="5" y="35"/>
                    <a:pt x="0" y="53"/>
                  </a:cubicBezTo>
                  <a:cubicBezTo>
                    <a:pt x="8" y="62"/>
                    <a:pt x="19" y="74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7" name="Freeform 81">
              <a:extLst>
                <a:ext uri="{FF2B5EF4-FFF2-40B4-BE49-F238E27FC236}">
                  <a16:creationId xmlns:a16="http://schemas.microsoft.com/office/drawing/2014/main" id="{F367AC5A-AF50-446D-A8EA-D66D102C397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3" y="3814"/>
              <a:ext cx="38" cy="52"/>
            </a:xfrm>
            <a:custGeom>
              <a:avLst/>
              <a:gdLst>
                <a:gd name="T0" fmla="*/ 30 w 30"/>
                <a:gd name="T1" fmla="*/ 16 h 42"/>
                <a:gd name="T2" fmla="*/ 12 w 30"/>
                <a:gd name="T3" fmla="*/ 2 h 42"/>
                <a:gd name="T4" fmla="*/ 8 w 30"/>
                <a:gd name="T5" fmla="*/ 0 h 42"/>
                <a:gd name="T6" fmla="*/ 5 w 30"/>
                <a:gd name="T7" fmla="*/ 3 h 42"/>
                <a:gd name="T8" fmla="*/ 0 w 30"/>
                <a:gd name="T9" fmla="*/ 26 h 42"/>
                <a:gd name="T10" fmla="*/ 20 w 30"/>
                <a:gd name="T11" fmla="*/ 42 h 42"/>
                <a:gd name="T12" fmla="*/ 30 w 30"/>
                <a:gd name="T13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42">
                  <a:moveTo>
                    <a:pt x="30" y="16"/>
                  </a:moveTo>
                  <a:cubicBezTo>
                    <a:pt x="26" y="13"/>
                    <a:pt x="14" y="3"/>
                    <a:pt x="12" y="2"/>
                  </a:cubicBezTo>
                  <a:cubicBezTo>
                    <a:pt x="10" y="1"/>
                    <a:pt x="10" y="0"/>
                    <a:pt x="8" y="0"/>
                  </a:cubicBezTo>
                  <a:cubicBezTo>
                    <a:pt x="7" y="1"/>
                    <a:pt x="6" y="2"/>
                    <a:pt x="5" y="3"/>
                  </a:cubicBezTo>
                  <a:cubicBezTo>
                    <a:pt x="5" y="4"/>
                    <a:pt x="3" y="12"/>
                    <a:pt x="0" y="26"/>
                  </a:cubicBezTo>
                  <a:cubicBezTo>
                    <a:pt x="10" y="32"/>
                    <a:pt x="14" y="37"/>
                    <a:pt x="20" y="42"/>
                  </a:cubicBezTo>
                  <a:cubicBezTo>
                    <a:pt x="23" y="34"/>
                    <a:pt x="26" y="24"/>
                    <a:pt x="30" y="16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8" name="Freeform 82">
              <a:extLst>
                <a:ext uri="{FF2B5EF4-FFF2-40B4-BE49-F238E27FC236}">
                  <a16:creationId xmlns:a16="http://schemas.microsoft.com/office/drawing/2014/main" id="{96473CF9-7CC1-4FEF-B00F-641E665F6A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2" y="3879"/>
              <a:ext cx="41" cy="44"/>
            </a:xfrm>
            <a:custGeom>
              <a:avLst/>
              <a:gdLst>
                <a:gd name="T0" fmla="*/ 15 w 33"/>
                <a:gd name="T1" fmla="*/ 35 h 35"/>
                <a:gd name="T2" fmla="*/ 33 w 33"/>
                <a:gd name="T3" fmla="*/ 27 h 35"/>
                <a:gd name="T4" fmla="*/ 31 w 33"/>
                <a:gd name="T5" fmla="*/ 2 h 35"/>
                <a:gd name="T6" fmla="*/ 5 w 33"/>
                <a:gd name="T7" fmla="*/ 0 h 35"/>
                <a:gd name="T8" fmla="*/ 0 w 33"/>
                <a:gd name="T9" fmla="*/ 2 h 35"/>
                <a:gd name="T10" fmla="*/ 0 w 33"/>
                <a:gd name="T11" fmla="*/ 6 h 35"/>
                <a:gd name="T12" fmla="*/ 15 w 33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35">
                  <a:moveTo>
                    <a:pt x="15" y="35"/>
                  </a:moveTo>
                  <a:cubicBezTo>
                    <a:pt x="21" y="32"/>
                    <a:pt x="27" y="30"/>
                    <a:pt x="33" y="27"/>
                  </a:cubicBezTo>
                  <a:cubicBezTo>
                    <a:pt x="32" y="19"/>
                    <a:pt x="31" y="11"/>
                    <a:pt x="31" y="2"/>
                  </a:cubicBezTo>
                  <a:cubicBezTo>
                    <a:pt x="31" y="2"/>
                    <a:pt x="10" y="0"/>
                    <a:pt x="5" y="0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3"/>
                    <a:pt x="0" y="5"/>
                    <a:pt x="0" y="6"/>
                  </a:cubicBezTo>
                  <a:cubicBezTo>
                    <a:pt x="0" y="9"/>
                    <a:pt x="3" y="19"/>
                    <a:pt x="15" y="3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9" name="Freeform 83">
              <a:extLst>
                <a:ext uri="{FF2B5EF4-FFF2-40B4-BE49-F238E27FC236}">
                  <a16:creationId xmlns:a16="http://schemas.microsoft.com/office/drawing/2014/main" id="{EDB9CDE8-4AD8-4DC8-B687-6747B55289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7" y="3920"/>
              <a:ext cx="99" cy="70"/>
            </a:xfrm>
            <a:custGeom>
              <a:avLst/>
              <a:gdLst>
                <a:gd name="T0" fmla="*/ 58 w 79"/>
                <a:gd name="T1" fmla="*/ 34 h 56"/>
                <a:gd name="T2" fmla="*/ 46 w 79"/>
                <a:gd name="T3" fmla="*/ 0 h 56"/>
                <a:gd name="T4" fmla="*/ 5 w 79"/>
                <a:gd name="T5" fmla="*/ 22 h 56"/>
                <a:gd name="T6" fmla="*/ 0 w 79"/>
                <a:gd name="T7" fmla="*/ 28 h 56"/>
                <a:gd name="T8" fmla="*/ 19 w 79"/>
                <a:gd name="T9" fmla="*/ 43 h 56"/>
                <a:gd name="T10" fmla="*/ 79 w 79"/>
                <a:gd name="T11" fmla="*/ 56 h 56"/>
                <a:gd name="T12" fmla="*/ 58 w 79"/>
                <a:gd name="T13" fmla="*/ 3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56">
                  <a:moveTo>
                    <a:pt x="58" y="34"/>
                  </a:moveTo>
                  <a:cubicBezTo>
                    <a:pt x="53" y="24"/>
                    <a:pt x="49" y="13"/>
                    <a:pt x="46" y="0"/>
                  </a:cubicBezTo>
                  <a:cubicBezTo>
                    <a:pt x="26" y="8"/>
                    <a:pt x="11" y="18"/>
                    <a:pt x="5" y="22"/>
                  </a:cubicBezTo>
                  <a:cubicBezTo>
                    <a:pt x="1" y="24"/>
                    <a:pt x="0" y="26"/>
                    <a:pt x="0" y="28"/>
                  </a:cubicBezTo>
                  <a:cubicBezTo>
                    <a:pt x="0" y="31"/>
                    <a:pt x="2" y="35"/>
                    <a:pt x="19" y="43"/>
                  </a:cubicBezTo>
                  <a:cubicBezTo>
                    <a:pt x="34" y="50"/>
                    <a:pt x="55" y="54"/>
                    <a:pt x="79" y="56"/>
                  </a:cubicBezTo>
                  <a:cubicBezTo>
                    <a:pt x="71" y="51"/>
                    <a:pt x="64" y="43"/>
                    <a:pt x="58" y="34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0" name="Freeform 84">
              <a:extLst>
                <a:ext uri="{FF2B5EF4-FFF2-40B4-BE49-F238E27FC236}">
                  <a16:creationId xmlns:a16="http://schemas.microsoft.com/office/drawing/2014/main" id="{B378D02B-3B24-43CC-A600-333911C253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7" y="3995"/>
              <a:ext cx="101" cy="16"/>
            </a:xfrm>
            <a:custGeom>
              <a:avLst/>
              <a:gdLst>
                <a:gd name="T0" fmla="*/ 80 w 81"/>
                <a:gd name="T1" fmla="*/ 5 h 13"/>
                <a:gd name="T2" fmla="*/ 55 w 81"/>
                <a:gd name="T3" fmla="*/ 3 h 13"/>
                <a:gd name="T4" fmla="*/ 55 w 81"/>
                <a:gd name="T5" fmla="*/ 3 h 13"/>
                <a:gd name="T6" fmla="*/ 45 w 81"/>
                <a:gd name="T7" fmla="*/ 3 h 13"/>
                <a:gd name="T8" fmla="*/ 35 w 81"/>
                <a:gd name="T9" fmla="*/ 3 h 13"/>
                <a:gd name="T10" fmla="*/ 20 w 81"/>
                <a:gd name="T11" fmla="*/ 2 h 13"/>
                <a:gd name="T12" fmla="*/ 6 w 81"/>
                <a:gd name="T13" fmla="*/ 0 h 13"/>
                <a:gd name="T14" fmla="*/ 0 w 81"/>
                <a:gd name="T15" fmla="*/ 3 h 13"/>
                <a:gd name="T16" fmla="*/ 2 w 81"/>
                <a:gd name="T17" fmla="*/ 8 h 13"/>
                <a:gd name="T18" fmla="*/ 22 w 81"/>
                <a:gd name="T19" fmla="*/ 13 h 13"/>
                <a:gd name="T20" fmla="*/ 44 w 81"/>
                <a:gd name="T21" fmla="*/ 10 h 13"/>
                <a:gd name="T22" fmla="*/ 70 w 81"/>
                <a:gd name="T23" fmla="*/ 6 h 13"/>
                <a:gd name="T24" fmla="*/ 79 w 81"/>
                <a:gd name="T25" fmla="*/ 6 h 13"/>
                <a:gd name="T26" fmla="*/ 81 w 81"/>
                <a:gd name="T27" fmla="*/ 6 h 13"/>
                <a:gd name="T28" fmla="*/ 80 w 81"/>
                <a:gd name="T29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" h="13">
                  <a:moveTo>
                    <a:pt x="80" y="5"/>
                  </a:moveTo>
                  <a:cubicBezTo>
                    <a:pt x="71" y="3"/>
                    <a:pt x="62" y="3"/>
                    <a:pt x="55" y="3"/>
                  </a:cubicBezTo>
                  <a:cubicBezTo>
                    <a:pt x="55" y="3"/>
                    <a:pt x="55" y="3"/>
                    <a:pt x="55" y="3"/>
                  </a:cubicBezTo>
                  <a:cubicBezTo>
                    <a:pt x="51" y="3"/>
                    <a:pt x="48" y="3"/>
                    <a:pt x="45" y="3"/>
                  </a:cubicBezTo>
                  <a:cubicBezTo>
                    <a:pt x="45" y="3"/>
                    <a:pt x="38" y="3"/>
                    <a:pt x="35" y="3"/>
                  </a:cubicBezTo>
                  <a:cubicBezTo>
                    <a:pt x="30" y="3"/>
                    <a:pt x="26" y="3"/>
                    <a:pt x="20" y="2"/>
                  </a:cubicBezTo>
                  <a:cubicBezTo>
                    <a:pt x="14" y="1"/>
                    <a:pt x="10" y="0"/>
                    <a:pt x="6" y="0"/>
                  </a:cubicBezTo>
                  <a:cubicBezTo>
                    <a:pt x="3" y="0"/>
                    <a:pt x="1" y="1"/>
                    <a:pt x="0" y="3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5" y="12"/>
                    <a:pt x="13" y="13"/>
                    <a:pt x="22" y="13"/>
                  </a:cubicBezTo>
                  <a:cubicBezTo>
                    <a:pt x="31" y="13"/>
                    <a:pt x="37" y="11"/>
                    <a:pt x="44" y="10"/>
                  </a:cubicBezTo>
                  <a:cubicBezTo>
                    <a:pt x="51" y="8"/>
                    <a:pt x="59" y="6"/>
                    <a:pt x="70" y="6"/>
                  </a:cubicBezTo>
                  <a:cubicBezTo>
                    <a:pt x="73" y="6"/>
                    <a:pt x="79" y="6"/>
                    <a:pt x="79" y="6"/>
                  </a:cubicBezTo>
                  <a:cubicBezTo>
                    <a:pt x="80" y="6"/>
                    <a:pt x="81" y="6"/>
                    <a:pt x="81" y="6"/>
                  </a:cubicBezTo>
                  <a:cubicBezTo>
                    <a:pt x="81" y="5"/>
                    <a:pt x="80" y="5"/>
                    <a:pt x="80" y="5"/>
                  </a:cubicBezTo>
                  <a:close/>
                </a:path>
              </a:pathLst>
            </a:custGeom>
            <a:solidFill>
              <a:srgbClr val="D715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1" name="Freeform 85">
              <a:extLst>
                <a:ext uri="{FF2B5EF4-FFF2-40B4-BE49-F238E27FC236}">
                  <a16:creationId xmlns:a16="http://schemas.microsoft.com/office/drawing/2014/main" id="{A5C0829A-B26D-4742-9857-6BEF4ACFE50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2" y="3841"/>
              <a:ext cx="71" cy="90"/>
            </a:xfrm>
            <a:custGeom>
              <a:avLst/>
              <a:gdLst>
                <a:gd name="T0" fmla="*/ 0 w 57"/>
                <a:gd name="T1" fmla="*/ 0 h 72"/>
                <a:gd name="T2" fmla="*/ 29 w 57"/>
                <a:gd name="T3" fmla="*/ 0 h 72"/>
                <a:gd name="T4" fmla="*/ 57 w 57"/>
                <a:gd name="T5" fmla="*/ 24 h 72"/>
                <a:gd name="T6" fmla="*/ 57 w 57"/>
                <a:gd name="T7" fmla="*/ 24 h 72"/>
                <a:gd name="T8" fmla="*/ 27 w 57"/>
                <a:gd name="T9" fmla="*/ 49 h 72"/>
                <a:gd name="T10" fmla="*/ 13 w 57"/>
                <a:gd name="T11" fmla="*/ 49 h 72"/>
                <a:gd name="T12" fmla="*/ 13 w 57"/>
                <a:gd name="T13" fmla="*/ 72 h 72"/>
                <a:gd name="T14" fmla="*/ 0 w 57"/>
                <a:gd name="T15" fmla="*/ 72 h 72"/>
                <a:gd name="T16" fmla="*/ 0 w 57"/>
                <a:gd name="T17" fmla="*/ 0 h 72"/>
                <a:gd name="T18" fmla="*/ 28 w 57"/>
                <a:gd name="T19" fmla="*/ 38 h 72"/>
                <a:gd name="T20" fmla="*/ 44 w 57"/>
                <a:gd name="T21" fmla="*/ 25 h 72"/>
                <a:gd name="T22" fmla="*/ 44 w 57"/>
                <a:gd name="T23" fmla="*/ 24 h 72"/>
                <a:gd name="T24" fmla="*/ 28 w 57"/>
                <a:gd name="T25" fmla="*/ 11 h 72"/>
                <a:gd name="T26" fmla="*/ 13 w 57"/>
                <a:gd name="T27" fmla="*/ 11 h 72"/>
                <a:gd name="T28" fmla="*/ 13 w 57"/>
                <a:gd name="T29" fmla="*/ 38 h 72"/>
                <a:gd name="T30" fmla="*/ 28 w 57"/>
                <a:gd name="T31" fmla="*/ 3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" h="72">
                  <a:moveTo>
                    <a:pt x="0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46" y="0"/>
                    <a:pt x="57" y="9"/>
                    <a:pt x="57" y="24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7" y="41"/>
                    <a:pt x="43" y="49"/>
                    <a:pt x="27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0" y="0"/>
                  </a:lnTo>
                  <a:close/>
                  <a:moveTo>
                    <a:pt x="28" y="38"/>
                  </a:moveTo>
                  <a:cubicBezTo>
                    <a:pt x="38" y="38"/>
                    <a:pt x="44" y="32"/>
                    <a:pt x="44" y="25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16"/>
                    <a:pt x="37" y="11"/>
                    <a:pt x="28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38"/>
                    <a:pt x="13" y="38"/>
                    <a:pt x="13" y="38"/>
                  </a:cubicBezTo>
                  <a:lnTo>
                    <a:pt x="28" y="38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2" name="Freeform 86">
              <a:extLst>
                <a:ext uri="{FF2B5EF4-FFF2-40B4-BE49-F238E27FC236}">
                  <a16:creationId xmlns:a16="http://schemas.microsoft.com/office/drawing/2014/main" id="{0CADB1FD-93FD-46A1-9AC6-085B589541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864"/>
              <a:ext cx="61" cy="70"/>
            </a:xfrm>
            <a:custGeom>
              <a:avLst/>
              <a:gdLst>
                <a:gd name="T0" fmla="*/ 0 w 49"/>
                <a:gd name="T1" fmla="*/ 34 h 56"/>
                <a:gd name="T2" fmla="*/ 0 w 49"/>
                <a:gd name="T3" fmla="*/ 0 h 56"/>
                <a:gd name="T4" fmla="*/ 12 w 49"/>
                <a:gd name="T5" fmla="*/ 0 h 56"/>
                <a:gd name="T6" fmla="*/ 12 w 49"/>
                <a:gd name="T7" fmla="*/ 31 h 56"/>
                <a:gd name="T8" fmla="*/ 24 w 49"/>
                <a:gd name="T9" fmla="*/ 44 h 56"/>
                <a:gd name="T10" fmla="*/ 36 w 49"/>
                <a:gd name="T11" fmla="*/ 31 h 56"/>
                <a:gd name="T12" fmla="*/ 36 w 49"/>
                <a:gd name="T13" fmla="*/ 0 h 56"/>
                <a:gd name="T14" fmla="*/ 49 w 49"/>
                <a:gd name="T15" fmla="*/ 0 h 56"/>
                <a:gd name="T16" fmla="*/ 49 w 49"/>
                <a:gd name="T17" fmla="*/ 54 h 56"/>
                <a:gd name="T18" fmla="*/ 36 w 49"/>
                <a:gd name="T19" fmla="*/ 54 h 56"/>
                <a:gd name="T20" fmla="*/ 36 w 49"/>
                <a:gd name="T21" fmla="*/ 46 h 56"/>
                <a:gd name="T22" fmla="*/ 19 w 49"/>
                <a:gd name="T23" fmla="*/ 56 h 56"/>
                <a:gd name="T24" fmla="*/ 0 w 49"/>
                <a:gd name="T25" fmla="*/ 3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56">
                  <a:moveTo>
                    <a:pt x="0" y="3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31"/>
                    <a:pt x="12" y="31"/>
                    <a:pt x="12" y="31"/>
                  </a:cubicBezTo>
                  <a:cubicBezTo>
                    <a:pt x="12" y="39"/>
                    <a:pt x="17" y="44"/>
                    <a:pt x="24" y="44"/>
                  </a:cubicBezTo>
                  <a:cubicBezTo>
                    <a:pt x="31" y="44"/>
                    <a:pt x="36" y="39"/>
                    <a:pt x="36" y="31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6" y="46"/>
                    <a:pt x="36" y="46"/>
                    <a:pt x="36" y="46"/>
                  </a:cubicBezTo>
                  <a:cubicBezTo>
                    <a:pt x="33" y="51"/>
                    <a:pt x="28" y="56"/>
                    <a:pt x="19" y="56"/>
                  </a:cubicBezTo>
                  <a:cubicBezTo>
                    <a:pt x="7" y="56"/>
                    <a:pt x="0" y="47"/>
                    <a:pt x="0" y="34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3" name="Freeform 87">
              <a:extLst>
                <a:ext uri="{FF2B5EF4-FFF2-40B4-BE49-F238E27FC236}">
                  <a16:creationId xmlns:a16="http://schemas.microsoft.com/office/drawing/2014/main" id="{1C7D9806-9AEF-4C51-8E02-C4A8E2145F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98" y="3838"/>
              <a:ext cx="71" cy="96"/>
            </a:xfrm>
            <a:custGeom>
              <a:avLst/>
              <a:gdLst>
                <a:gd name="T0" fmla="*/ 13 w 57"/>
                <a:gd name="T1" fmla="*/ 67 h 77"/>
                <a:gd name="T2" fmla="*/ 13 w 57"/>
                <a:gd name="T3" fmla="*/ 75 h 77"/>
                <a:gd name="T4" fmla="*/ 0 w 57"/>
                <a:gd name="T5" fmla="*/ 75 h 77"/>
                <a:gd name="T6" fmla="*/ 0 w 57"/>
                <a:gd name="T7" fmla="*/ 0 h 77"/>
                <a:gd name="T8" fmla="*/ 13 w 57"/>
                <a:gd name="T9" fmla="*/ 0 h 77"/>
                <a:gd name="T10" fmla="*/ 13 w 57"/>
                <a:gd name="T11" fmla="*/ 30 h 77"/>
                <a:gd name="T12" fmla="*/ 31 w 57"/>
                <a:gd name="T13" fmla="*/ 19 h 77"/>
                <a:gd name="T14" fmla="*/ 57 w 57"/>
                <a:gd name="T15" fmla="*/ 48 h 77"/>
                <a:gd name="T16" fmla="*/ 57 w 57"/>
                <a:gd name="T17" fmla="*/ 48 h 77"/>
                <a:gd name="T18" fmla="*/ 31 w 57"/>
                <a:gd name="T19" fmla="*/ 77 h 77"/>
                <a:gd name="T20" fmla="*/ 13 w 57"/>
                <a:gd name="T21" fmla="*/ 67 h 77"/>
                <a:gd name="T22" fmla="*/ 44 w 57"/>
                <a:gd name="T23" fmla="*/ 48 h 77"/>
                <a:gd name="T24" fmla="*/ 44 w 57"/>
                <a:gd name="T25" fmla="*/ 48 h 77"/>
                <a:gd name="T26" fmla="*/ 28 w 57"/>
                <a:gd name="T27" fmla="*/ 30 h 77"/>
                <a:gd name="T28" fmla="*/ 12 w 57"/>
                <a:gd name="T29" fmla="*/ 48 h 77"/>
                <a:gd name="T30" fmla="*/ 12 w 57"/>
                <a:gd name="T31" fmla="*/ 48 h 77"/>
                <a:gd name="T32" fmla="*/ 28 w 57"/>
                <a:gd name="T33" fmla="*/ 66 h 77"/>
                <a:gd name="T34" fmla="*/ 44 w 57"/>
                <a:gd name="T35" fmla="*/ 4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77">
                  <a:moveTo>
                    <a:pt x="13" y="67"/>
                  </a:moveTo>
                  <a:cubicBezTo>
                    <a:pt x="13" y="75"/>
                    <a:pt x="13" y="75"/>
                    <a:pt x="13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7" y="24"/>
                    <a:pt x="22" y="19"/>
                    <a:pt x="31" y="19"/>
                  </a:cubicBezTo>
                  <a:cubicBezTo>
                    <a:pt x="44" y="19"/>
                    <a:pt x="57" y="30"/>
                    <a:pt x="57" y="48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57" y="66"/>
                    <a:pt x="44" y="77"/>
                    <a:pt x="31" y="77"/>
                  </a:cubicBezTo>
                  <a:cubicBezTo>
                    <a:pt x="22" y="77"/>
                    <a:pt x="16" y="72"/>
                    <a:pt x="13" y="67"/>
                  </a:cubicBezTo>
                  <a:close/>
                  <a:moveTo>
                    <a:pt x="44" y="48"/>
                  </a:moveTo>
                  <a:cubicBezTo>
                    <a:pt x="44" y="48"/>
                    <a:pt x="44" y="48"/>
                    <a:pt x="44" y="48"/>
                  </a:cubicBezTo>
                  <a:cubicBezTo>
                    <a:pt x="44" y="37"/>
                    <a:pt x="37" y="30"/>
                    <a:pt x="28" y="30"/>
                  </a:cubicBezTo>
                  <a:cubicBezTo>
                    <a:pt x="20" y="30"/>
                    <a:pt x="12" y="37"/>
                    <a:pt x="12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59"/>
                    <a:pt x="20" y="66"/>
                    <a:pt x="28" y="66"/>
                  </a:cubicBezTo>
                  <a:cubicBezTo>
                    <a:pt x="37" y="66"/>
                    <a:pt x="44" y="59"/>
                    <a:pt x="44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4" name="Rectangle 88">
              <a:extLst>
                <a:ext uri="{FF2B5EF4-FFF2-40B4-BE49-F238E27FC236}">
                  <a16:creationId xmlns:a16="http://schemas.microsoft.com/office/drawing/2014/main" id="{5F9A7436-95B0-48BA-B07A-01C3236203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81" y="3838"/>
              <a:ext cx="15" cy="93"/>
            </a:xfrm>
            <a:prstGeom prst="rect">
              <a:avLst/>
            </a:pr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5" name="Freeform 89">
              <a:extLst>
                <a:ext uri="{FF2B5EF4-FFF2-40B4-BE49-F238E27FC236}">
                  <a16:creationId xmlns:a16="http://schemas.microsoft.com/office/drawing/2014/main" id="{36C809A7-7877-4014-B302-A6D08AF669A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12" y="3838"/>
              <a:ext cx="18" cy="93"/>
            </a:xfrm>
            <a:custGeom>
              <a:avLst/>
              <a:gdLst>
                <a:gd name="T0" fmla="*/ 0 w 18"/>
                <a:gd name="T1" fmla="*/ 0 h 93"/>
                <a:gd name="T2" fmla="*/ 18 w 18"/>
                <a:gd name="T3" fmla="*/ 0 h 93"/>
                <a:gd name="T4" fmla="*/ 18 w 18"/>
                <a:gd name="T5" fmla="*/ 15 h 93"/>
                <a:gd name="T6" fmla="*/ 0 w 18"/>
                <a:gd name="T7" fmla="*/ 15 h 93"/>
                <a:gd name="T8" fmla="*/ 0 w 18"/>
                <a:gd name="T9" fmla="*/ 0 h 93"/>
                <a:gd name="T10" fmla="*/ 1 w 18"/>
                <a:gd name="T11" fmla="*/ 26 h 93"/>
                <a:gd name="T12" fmla="*/ 16 w 18"/>
                <a:gd name="T13" fmla="*/ 26 h 93"/>
                <a:gd name="T14" fmla="*/ 16 w 18"/>
                <a:gd name="T15" fmla="*/ 93 h 93"/>
                <a:gd name="T16" fmla="*/ 1 w 18"/>
                <a:gd name="T17" fmla="*/ 93 h 93"/>
                <a:gd name="T18" fmla="*/ 1 w 18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93">
                  <a:moveTo>
                    <a:pt x="0" y="0"/>
                  </a:moveTo>
                  <a:lnTo>
                    <a:pt x="18" y="0"/>
                  </a:lnTo>
                  <a:lnTo>
                    <a:pt x="18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1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1" y="93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6" name="Freeform 90">
              <a:extLst>
                <a:ext uri="{FF2B5EF4-FFF2-40B4-BE49-F238E27FC236}">
                  <a16:creationId xmlns:a16="http://schemas.microsoft.com/office/drawing/2014/main" id="{3DC88821-E8A6-4BA1-9F79-03378D72B5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" y="3861"/>
              <a:ext cx="63" cy="73"/>
            </a:xfrm>
            <a:custGeom>
              <a:avLst/>
              <a:gdLst>
                <a:gd name="T0" fmla="*/ 0 w 51"/>
                <a:gd name="T1" fmla="*/ 29 h 58"/>
                <a:gd name="T2" fmla="*/ 0 w 51"/>
                <a:gd name="T3" fmla="*/ 29 h 58"/>
                <a:gd name="T4" fmla="*/ 28 w 51"/>
                <a:gd name="T5" fmla="*/ 0 h 58"/>
                <a:gd name="T6" fmla="*/ 50 w 51"/>
                <a:gd name="T7" fmla="*/ 10 h 58"/>
                <a:gd name="T8" fmla="*/ 42 w 51"/>
                <a:gd name="T9" fmla="*/ 18 h 58"/>
                <a:gd name="T10" fmla="*/ 28 w 51"/>
                <a:gd name="T11" fmla="*/ 11 h 58"/>
                <a:gd name="T12" fmla="*/ 12 w 51"/>
                <a:gd name="T13" fmla="*/ 29 h 58"/>
                <a:gd name="T14" fmla="*/ 12 w 51"/>
                <a:gd name="T15" fmla="*/ 29 h 58"/>
                <a:gd name="T16" fmla="*/ 29 w 51"/>
                <a:gd name="T17" fmla="*/ 47 h 58"/>
                <a:gd name="T18" fmla="*/ 43 w 51"/>
                <a:gd name="T19" fmla="*/ 40 h 58"/>
                <a:gd name="T20" fmla="*/ 51 w 51"/>
                <a:gd name="T21" fmla="*/ 47 h 58"/>
                <a:gd name="T22" fmla="*/ 28 w 51"/>
                <a:gd name="T23" fmla="*/ 58 h 58"/>
                <a:gd name="T24" fmla="*/ 0 w 51"/>
                <a:gd name="T2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4"/>
                    <a:pt x="12" y="0"/>
                    <a:pt x="28" y="0"/>
                  </a:cubicBezTo>
                  <a:cubicBezTo>
                    <a:pt x="39" y="0"/>
                    <a:pt x="45" y="4"/>
                    <a:pt x="50" y="10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38" y="14"/>
                    <a:pt x="34" y="11"/>
                    <a:pt x="28" y="11"/>
                  </a:cubicBezTo>
                  <a:cubicBezTo>
                    <a:pt x="19" y="11"/>
                    <a:pt x="12" y="19"/>
                    <a:pt x="12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39"/>
                    <a:pt x="19" y="47"/>
                    <a:pt x="29" y="47"/>
                  </a:cubicBezTo>
                  <a:cubicBezTo>
                    <a:pt x="35" y="47"/>
                    <a:pt x="39" y="44"/>
                    <a:pt x="43" y="40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5" y="53"/>
                    <a:pt x="39" y="58"/>
                    <a:pt x="28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7" name="Freeform 91">
              <a:extLst>
                <a:ext uri="{FF2B5EF4-FFF2-40B4-BE49-F238E27FC236}">
                  <a16:creationId xmlns:a16="http://schemas.microsoft.com/office/drawing/2014/main" id="{08457F28-AC9C-43FA-80D7-2AEA0D0887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6" y="3960"/>
              <a:ext cx="71" cy="94"/>
            </a:xfrm>
            <a:custGeom>
              <a:avLst/>
              <a:gdLst>
                <a:gd name="T0" fmla="*/ 0 w 57"/>
                <a:gd name="T1" fmla="*/ 63 h 75"/>
                <a:gd name="T2" fmla="*/ 8 w 57"/>
                <a:gd name="T3" fmla="*/ 54 h 75"/>
                <a:gd name="T4" fmla="*/ 31 w 57"/>
                <a:gd name="T5" fmla="*/ 63 h 75"/>
                <a:gd name="T6" fmla="*/ 44 w 57"/>
                <a:gd name="T7" fmla="*/ 54 h 75"/>
                <a:gd name="T8" fmla="*/ 44 w 57"/>
                <a:gd name="T9" fmla="*/ 54 h 75"/>
                <a:gd name="T10" fmla="*/ 27 w 57"/>
                <a:gd name="T11" fmla="*/ 43 h 75"/>
                <a:gd name="T12" fmla="*/ 3 w 57"/>
                <a:gd name="T13" fmla="*/ 21 h 75"/>
                <a:gd name="T14" fmla="*/ 3 w 57"/>
                <a:gd name="T15" fmla="*/ 21 h 75"/>
                <a:gd name="T16" fmla="*/ 28 w 57"/>
                <a:gd name="T17" fmla="*/ 0 h 75"/>
                <a:gd name="T18" fmla="*/ 54 w 57"/>
                <a:gd name="T19" fmla="*/ 9 h 75"/>
                <a:gd name="T20" fmla="*/ 48 w 57"/>
                <a:gd name="T21" fmla="*/ 18 h 75"/>
                <a:gd name="T22" fmla="*/ 28 w 57"/>
                <a:gd name="T23" fmla="*/ 11 h 75"/>
                <a:gd name="T24" fmla="*/ 16 w 57"/>
                <a:gd name="T25" fmla="*/ 20 h 75"/>
                <a:gd name="T26" fmla="*/ 16 w 57"/>
                <a:gd name="T27" fmla="*/ 20 h 75"/>
                <a:gd name="T28" fmla="*/ 33 w 57"/>
                <a:gd name="T29" fmla="*/ 31 h 75"/>
                <a:gd name="T30" fmla="*/ 57 w 57"/>
                <a:gd name="T31" fmla="*/ 53 h 75"/>
                <a:gd name="T32" fmla="*/ 57 w 57"/>
                <a:gd name="T33" fmla="*/ 53 h 75"/>
                <a:gd name="T34" fmla="*/ 31 w 57"/>
                <a:gd name="T35" fmla="*/ 75 h 75"/>
                <a:gd name="T36" fmla="*/ 0 w 57"/>
                <a:gd name="T37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7" h="75">
                  <a:moveTo>
                    <a:pt x="0" y="63"/>
                  </a:moveTo>
                  <a:cubicBezTo>
                    <a:pt x="8" y="54"/>
                    <a:pt x="8" y="54"/>
                    <a:pt x="8" y="54"/>
                  </a:cubicBezTo>
                  <a:cubicBezTo>
                    <a:pt x="15" y="60"/>
                    <a:pt x="22" y="63"/>
                    <a:pt x="31" y="63"/>
                  </a:cubicBezTo>
                  <a:cubicBezTo>
                    <a:pt x="39" y="63"/>
                    <a:pt x="44" y="59"/>
                    <a:pt x="44" y="54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44" y="49"/>
                    <a:pt x="41" y="46"/>
                    <a:pt x="27" y="43"/>
                  </a:cubicBezTo>
                  <a:cubicBezTo>
                    <a:pt x="12" y="39"/>
                    <a:pt x="3" y="34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8"/>
                    <a:pt x="14" y="0"/>
                    <a:pt x="28" y="0"/>
                  </a:cubicBezTo>
                  <a:cubicBezTo>
                    <a:pt x="39" y="0"/>
                    <a:pt x="47" y="3"/>
                    <a:pt x="54" y="9"/>
                  </a:cubicBezTo>
                  <a:cubicBezTo>
                    <a:pt x="48" y="18"/>
                    <a:pt x="48" y="18"/>
                    <a:pt x="48" y="18"/>
                  </a:cubicBezTo>
                  <a:cubicBezTo>
                    <a:pt x="41" y="14"/>
                    <a:pt x="35" y="11"/>
                    <a:pt x="28" y="11"/>
                  </a:cubicBezTo>
                  <a:cubicBezTo>
                    <a:pt x="20" y="11"/>
                    <a:pt x="16" y="15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5"/>
                    <a:pt x="19" y="28"/>
                    <a:pt x="33" y="31"/>
                  </a:cubicBezTo>
                  <a:cubicBezTo>
                    <a:pt x="49" y="35"/>
                    <a:pt x="57" y="40"/>
                    <a:pt x="57" y="53"/>
                  </a:cubicBezTo>
                  <a:cubicBezTo>
                    <a:pt x="57" y="53"/>
                    <a:pt x="57" y="53"/>
                    <a:pt x="57" y="53"/>
                  </a:cubicBezTo>
                  <a:cubicBezTo>
                    <a:pt x="57" y="66"/>
                    <a:pt x="46" y="75"/>
                    <a:pt x="31" y="75"/>
                  </a:cubicBezTo>
                  <a:cubicBezTo>
                    <a:pt x="20" y="75"/>
                    <a:pt x="9" y="71"/>
                    <a:pt x="0" y="63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8" name="Freeform 92">
              <a:extLst>
                <a:ext uri="{FF2B5EF4-FFF2-40B4-BE49-F238E27FC236}">
                  <a16:creationId xmlns:a16="http://schemas.microsoft.com/office/drawing/2014/main" id="{C5F02A3D-9601-40FF-B5CD-ADEBE388CC6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4" y="3981"/>
              <a:ext cx="68" cy="73"/>
            </a:xfrm>
            <a:custGeom>
              <a:avLst/>
              <a:gdLst>
                <a:gd name="T0" fmla="*/ 0 w 54"/>
                <a:gd name="T1" fmla="*/ 29 h 58"/>
                <a:gd name="T2" fmla="*/ 0 w 54"/>
                <a:gd name="T3" fmla="*/ 29 h 58"/>
                <a:gd name="T4" fmla="*/ 27 w 54"/>
                <a:gd name="T5" fmla="*/ 0 h 58"/>
                <a:gd name="T6" fmla="*/ 54 w 54"/>
                <a:gd name="T7" fmla="*/ 30 h 58"/>
                <a:gd name="T8" fmla="*/ 53 w 54"/>
                <a:gd name="T9" fmla="*/ 33 h 58"/>
                <a:gd name="T10" fmla="*/ 13 w 54"/>
                <a:gd name="T11" fmla="*/ 33 h 58"/>
                <a:gd name="T12" fmla="*/ 29 w 54"/>
                <a:gd name="T13" fmla="*/ 47 h 58"/>
                <a:gd name="T14" fmla="*/ 44 w 54"/>
                <a:gd name="T15" fmla="*/ 41 h 58"/>
                <a:gd name="T16" fmla="*/ 51 w 54"/>
                <a:gd name="T17" fmla="*/ 47 h 58"/>
                <a:gd name="T18" fmla="*/ 29 w 54"/>
                <a:gd name="T19" fmla="*/ 58 h 58"/>
                <a:gd name="T20" fmla="*/ 0 w 54"/>
                <a:gd name="T21" fmla="*/ 29 h 58"/>
                <a:gd name="T22" fmla="*/ 41 w 54"/>
                <a:gd name="T23" fmla="*/ 25 h 58"/>
                <a:gd name="T24" fmla="*/ 27 w 54"/>
                <a:gd name="T25" fmla="*/ 11 h 58"/>
                <a:gd name="T26" fmla="*/ 13 w 54"/>
                <a:gd name="T27" fmla="*/ 25 h 58"/>
                <a:gd name="T28" fmla="*/ 41 w 54"/>
                <a:gd name="T29" fmla="*/ 2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45" y="0"/>
                    <a:pt x="54" y="14"/>
                    <a:pt x="54" y="30"/>
                  </a:cubicBezTo>
                  <a:cubicBezTo>
                    <a:pt x="54" y="31"/>
                    <a:pt x="53" y="32"/>
                    <a:pt x="5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4" y="42"/>
                    <a:pt x="21" y="47"/>
                    <a:pt x="29" y="47"/>
                  </a:cubicBezTo>
                  <a:cubicBezTo>
                    <a:pt x="35" y="47"/>
                    <a:pt x="39" y="45"/>
                    <a:pt x="44" y="41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4"/>
                    <a:pt x="39" y="58"/>
                    <a:pt x="29" y="58"/>
                  </a:cubicBezTo>
                  <a:cubicBezTo>
                    <a:pt x="13" y="58"/>
                    <a:pt x="0" y="46"/>
                    <a:pt x="0" y="29"/>
                  </a:cubicBezTo>
                  <a:close/>
                  <a:moveTo>
                    <a:pt x="41" y="25"/>
                  </a:moveTo>
                  <a:cubicBezTo>
                    <a:pt x="40" y="17"/>
                    <a:pt x="35" y="11"/>
                    <a:pt x="27" y="11"/>
                  </a:cubicBezTo>
                  <a:cubicBezTo>
                    <a:pt x="19" y="11"/>
                    <a:pt x="14" y="17"/>
                    <a:pt x="13" y="25"/>
                  </a:cubicBezTo>
                  <a:lnTo>
                    <a:pt x="41" y="2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09" name="Freeform 93">
              <a:extLst>
                <a:ext uri="{FF2B5EF4-FFF2-40B4-BE49-F238E27FC236}">
                  <a16:creationId xmlns:a16="http://schemas.microsoft.com/office/drawing/2014/main" id="{DA0EE688-F9AE-47E6-8911-BD49C81B2E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2" y="3981"/>
              <a:ext cx="39" cy="70"/>
            </a:xfrm>
            <a:custGeom>
              <a:avLst/>
              <a:gdLst>
                <a:gd name="T0" fmla="*/ 0 w 32"/>
                <a:gd name="T1" fmla="*/ 2 h 56"/>
                <a:gd name="T2" fmla="*/ 13 w 32"/>
                <a:gd name="T3" fmla="*/ 2 h 56"/>
                <a:gd name="T4" fmla="*/ 13 w 32"/>
                <a:gd name="T5" fmla="*/ 14 h 56"/>
                <a:gd name="T6" fmla="*/ 32 w 32"/>
                <a:gd name="T7" fmla="*/ 1 h 56"/>
                <a:gd name="T8" fmla="*/ 32 w 32"/>
                <a:gd name="T9" fmla="*/ 14 h 56"/>
                <a:gd name="T10" fmla="*/ 32 w 32"/>
                <a:gd name="T11" fmla="*/ 14 h 56"/>
                <a:gd name="T12" fmla="*/ 13 w 32"/>
                <a:gd name="T13" fmla="*/ 36 h 56"/>
                <a:gd name="T14" fmla="*/ 13 w 32"/>
                <a:gd name="T15" fmla="*/ 56 h 56"/>
                <a:gd name="T16" fmla="*/ 0 w 32"/>
                <a:gd name="T17" fmla="*/ 56 h 56"/>
                <a:gd name="T18" fmla="*/ 0 w 32"/>
                <a:gd name="T1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6" y="6"/>
                    <a:pt x="23" y="0"/>
                    <a:pt x="32" y="1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21" y="14"/>
                    <a:pt x="13" y="21"/>
                    <a:pt x="13" y="36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0" name="Freeform 94">
              <a:extLst>
                <a:ext uri="{FF2B5EF4-FFF2-40B4-BE49-F238E27FC236}">
                  <a16:creationId xmlns:a16="http://schemas.microsoft.com/office/drawing/2014/main" id="{13560B4E-926C-4DCF-8FEF-AA93B97E9B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34" y="3984"/>
              <a:ext cx="71" cy="69"/>
            </a:xfrm>
            <a:custGeom>
              <a:avLst/>
              <a:gdLst>
                <a:gd name="T0" fmla="*/ 0 w 71"/>
                <a:gd name="T1" fmla="*/ 0 h 69"/>
                <a:gd name="T2" fmla="*/ 17 w 71"/>
                <a:gd name="T3" fmla="*/ 0 h 69"/>
                <a:gd name="T4" fmla="*/ 36 w 71"/>
                <a:gd name="T5" fmla="*/ 50 h 69"/>
                <a:gd name="T6" fmla="*/ 53 w 71"/>
                <a:gd name="T7" fmla="*/ 0 h 69"/>
                <a:gd name="T8" fmla="*/ 71 w 71"/>
                <a:gd name="T9" fmla="*/ 0 h 69"/>
                <a:gd name="T10" fmla="*/ 42 w 71"/>
                <a:gd name="T11" fmla="*/ 69 h 69"/>
                <a:gd name="T12" fmla="*/ 28 w 71"/>
                <a:gd name="T13" fmla="*/ 69 h 69"/>
                <a:gd name="T14" fmla="*/ 0 w 71"/>
                <a:gd name="T1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69">
                  <a:moveTo>
                    <a:pt x="0" y="0"/>
                  </a:moveTo>
                  <a:lnTo>
                    <a:pt x="17" y="0"/>
                  </a:lnTo>
                  <a:lnTo>
                    <a:pt x="36" y="50"/>
                  </a:lnTo>
                  <a:lnTo>
                    <a:pt x="53" y="0"/>
                  </a:lnTo>
                  <a:lnTo>
                    <a:pt x="71" y="0"/>
                  </a:lnTo>
                  <a:lnTo>
                    <a:pt x="42" y="69"/>
                  </a:lnTo>
                  <a:lnTo>
                    <a:pt x="28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1" name="Freeform 95">
              <a:extLst>
                <a:ext uri="{FF2B5EF4-FFF2-40B4-BE49-F238E27FC236}">
                  <a16:creationId xmlns:a16="http://schemas.microsoft.com/office/drawing/2014/main" id="{3C7330FF-CD91-4E1A-9789-B488A14616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13" y="3958"/>
              <a:ext cx="17" cy="93"/>
            </a:xfrm>
            <a:custGeom>
              <a:avLst/>
              <a:gdLst>
                <a:gd name="T0" fmla="*/ 0 w 17"/>
                <a:gd name="T1" fmla="*/ 0 h 93"/>
                <a:gd name="T2" fmla="*/ 17 w 17"/>
                <a:gd name="T3" fmla="*/ 0 h 93"/>
                <a:gd name="T4" fmla="*/ 17 w 17"/>
                <a:gd name="T5" fmla="*/ 15 h 93"/>
                <a:gd name="T6" fmla="*/ 0 w 17"/>
                <a:gd name="T7" fmla="*/ 15 h 93"/>
                <a:gd name="T8" fmla="*/ 0 w 17"/>
                <a:gd name="T9" fmla="*/ 0 h 93"/>
                <a:gd name="T10" fmla="*/ 0 w 17"/>
                <a:gd name="T11" fmla="*/ 26 h 93"/>
                <a:gd name="T12" fmla="*/ 17 w 17"/>
                <a:gd name="T13" fmla="*/ 26 h 93"/>
                <a:gd name="T14" fmla="*/ 17 w 17"/>
                <a:gd name="T15" fmla="*/ 93 h 93"/>
                <a:gd name="T16" fmla="*/ 0 w 17"/>
                <a:gd name="T17" fmla="*/ 93 h 93"/>
                <a:gd name="T18" fmla="*/ 0 w 17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93">
                  <a:moveTo>
                    <a:pt x="0" y="0"/>
                  </a:moveTo>
                  <a:lnTo>
                    <a:pt x="17" y="0"/>
                  </a:lnTo>
                  <a:lnTo>
                    <a:pt x="17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0" y="26"/>
                  </a:moveTo>
                  <a:lnTo>
                    <a:pt x="17" y="26"/>
                  </a:lnTo>
                  <a:lnTo>
                    <a:pt x="17" y="93"/>
                  </a:lnTo>
                  <a:lnTo>
                    <a:pt x="0" y="9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2" name="Freeform 96">
              <a:extLst>
                <a:ext uri="{FF2B5EF4-FFF2-40B4-BE49-F238E27FC236}">
                  <a16:creationId xmlns:a16="http://schemas.microsoft.com/office/drawing/2014/main" id="{A7A2AB10-7165-4201-9190-A6986678E0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" y="3981"/>
              <a:ext cx="63" cy="73"/>
            </a:xfrm>
            <a:custGeom>
              <a:avLst/>
              <a:gdLst>
                <a:gd name="T0" fmla="*/ 0 w 51"/>
                <a:gd name="T1" fmla="*/ 29 h 58"/>
                <a:gd name="T2" fmla="*/ 0 w 51"/>
                <a:gd name="T3" fmla="*/ 29 h 58"/>
                <a:gd name="T4" fmla="*/ 29 w 51"/>
                <a:gd name="T5" fmla="*/ 0 h 58"/>
                <a:gd name="T6" fmla="*/ 51 w 51"/>
                <a:gd name="T7" fmla="*/ 10 h 58"/>
                <a:gd name="T8" fmla="*/ 43 w 51"/>
                <a:gd name="T9" fmla="*/ 18 h 58"/>
                <a:gd name="T10" fmla="*/ 29 w 51"/>
                <a:gd name="T11" fmla="*/ 11 h 58"/>
                <a:gd name="T12" fmla="*/ 13 w 51"/>
                <a:gd name="T13" fmla="*/ 29 h 58"/>
                <a:gd name="T14" fmla="*/ 13 w 51"/>
                <a:gd name="T15" fmla="*/ 29 h 58"/>
                <a:gd name="T16" fmla="*/ 29 w 51"/>
                <a:gd name="T17" fmla="*/ 47 h 58"/>
                <a:gd name="T18" fmla="*/ 44 w 51"/>
                <a:gd name="T19" fmla="*/ 40 h 58"/>
                <a:gd name="T20" fmla="*/ 51 w 51"/>
                <a:gd name="T21" fmla="*/ 47 h 58"/>
                <a:gd name="T22" fmla="*/ 29 w 51"/>
                <a:gd name="T23" fmla="*/ 58 h 58"/>
                <a:gd name="T24" fmla="*/ 0 w 51"/>
                <a:gd name="T2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4"/>
                    <a:pt x="12" y="0"/>
                    <a:pt x="29" y="0"/>
                  </a:cubicBezTo>
                  <a:cubicBezTo>
                    <a:pt x="39" y="0"/>
                    <a:pt x="46" y="4"/>
                    <a:pt x="51" y="10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39" y="14"/>
                    <a:pt x="35" y="11"/>
                    <a:pt x="29" y="11"/>
                  </a:cubicBezTo>
                  <a:cubicBezTo>
                    <a:pt x="20" y="11"/>
                    <a:pt x="13" y="19"/>
                    <a:pt x="13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9"/>
                    <a:pt x="20" y="47"/>
                    <a:pt x="29" y="47"/>
                  </a:cubicBezTo>
                  <a:cubicBezTo>
                    <a:pt x="35" y="47"/>
                    <a:pt x="40" y="44"/>
                    <a:pt x="44" y="40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3"/>
                    <a:pt x="40" y="58"/>
                    <a:pt x="29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3" name="Freeform 97">
              <a:extLst>
                <a:ext uri="{FF2B5EF4-FFF2-40B4-BE49-F238E27FC236}">
                  <a16:creationId xmlns:a16="http://schemas.microsoft.com/office/drawing/2014/main" id="{396FB661-9C33-4F3D-9D3B-2770D62368B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08" y="3981"/>
              <a:ext cx="67" cy="73"/>
            </a:xfrm>
            <a:custGeom>
              <a:avLst/>
              <a:gdLst>
                <a:gd name="T0" fmla="*/ 0 w 54"/>
                <a:gd name="T1" fmla="*/ 29 h 58"/>
                <a:gd name="T2" fmla="*/ 0 w 54"/>
                <a:gd name="T3" fmla="*/ 29 h 58"/>
                <a:gd name="T4" fmla="*/ 27 w 54"/>
                <a:gd name="T5" fmla="*/ 0 h 58"/>
                <a:gd name="T6" fmla="*/ 54 w 54"/>
                <a:gd name="T7" fmla="*/ 30 h 58"/>
                <a:gd name="T8" fmla="*/ 53 w 54"/>
                <a:gd name="T9" fmla="*/ 33 h 58"/>
                <a:gd name="T10" fmla="*/ 13 w 54"/>
                <a:gd name="T11" fmla="*/ 33 h 58"/>
                <a:gd name="T12" fmla="*/ 29 w 54"/>
                <a:gd name="T13" fmla="*/ 47 h 58"/>
                <a:gd name="T14" fmla="*/ 44 w 54"/>
                <a:gd name="T15" fmla="*/ 41 h 58"/>
                <a:gd name="T16" fmla="*/ 51 w 54"/>
                <a:gd name="T17" fmla="*/ 47 h 58"/>
                <a:gd name="T18" fmla="*/ 29 w 54"/>
                <a:gd name="T19" fmla="*/ 58 h 58"/>
                <a:gd name="T20" fmla="*/ 0 w 54"/>
                <a:gd name="T21" fmla="*/ 29 h 58"/>
                <a:gd name="T22" fmla="*/ 41 w 54"/>
                <a:gd name="T23" fmla="*/ 25 h 58"/>
                <a:gd name="T24" fmla="*/ 27 w 54"/>
                <a:gd name="T25" fmla="*/ 11 h 58"/>
                <a:gd name="T26" fmla="*/ 13 w 54"/>
                <a:gd name="T27" fmla="*/ 25 h 58"/>
                <a:gd name="T28" fmla="*/ 41 w 54"/>
                <a:gd name="T29" fmla="*/ 2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45" y="0"/>
                    <a:pt x="54" y="14"/>
                    <a:pt x="54" y="30"/>
                  </a:cubicBezTo>
                  <a:cubicBezTo>
                    <a:pt x="54" y="31"/>
                    <a:pt x="53" y="32"/>
                    <a:pt x="5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4" y="42"/>
                    <a:pt x="21" y="47"/>
                    <a:pt x="29" y="47"/>
                  </a:cubicBezTo>
                  <a:cubicBezTo>
                    <a:pt x="35" y="47"/>
                    <a:pt x="39" y="45"/>
                    <a:pt x="44" y="41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46" y="54"/>
                    <a:pt x="39" y="58"/>
                    <a:pt x="29" y="58"/>
                  </a:cubicBezTo>
                  <a:cubicBezTo>
                    <a:pt x="13" y="58"/>
                    <a:pt x="0" y="46"/>
                    <a:pt x="0" y="29"/>
                  </a:cubicBezTo>
                  <a:close/>
                  <a:moveTo>
                    <a:pt x="41" y="25"/>
                  </a:moveTo>
                  <a:cubicBezTo>
                    <a:pt x="40" y="17"/>
                    <a:pt x="35" y="11"/>
                    <a:pt x="27" y="11"/>
                  </a:cubicBezTo>
                  <a:cubicBezTo>
                    <a:pt x="19" y="11"/>
                    <a:pt x="14" y="17"/>
                    <a:pt x="13" y="25"/>
                  </a:cubicBezTo>
                  <a:lnTo>
                    <a:pt x="41" y="25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4" name="Freeform 98">
              <a:extLst>
                <a:ext uri="{FF2B5EF4-FFF2-40B4-BE49-F238E27FC236}">
                  <a16:creationId xmlns:a16="http://schemas.microsoft.com/office/drawing/2014/main" id="{5D76A39A-E732-4754-A3C0-291B6FF226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9" y="4079"/>
              <a:ext cx="83" cy="95"/>
            </a:xfrm>
            <a:custGeom>
              <a:avLst/>
              <a:gdLst>
                <a:gd name="T0" fmla="*/ 0 w 67"/>
                <a:gd name="T1" fmla="*/ 38 h 76"/>
                <a:gd name="T2" fmla="*/ 0 w 67"/>
                <a:gd name="T3" fmla="*/ 38 h 76"/>
                <a:gd name="T4" fmla="*/ 38 w 67"/>
                <a:gd name="T5" fmla="*/ 0 h 76"/>
                <a:gd name="T6" fmla="*/ 66 w 67"/>
                <a:gd name="T7" fmla="*/ 12 h 76"/>
                <a:gd name="T8" fmla="*/ 58 w 67"/>
                <a:gd name="T9" fmla="*/ 21 h 76"/>
                <a:gd name="T10" fmla="*/ 37 w 67"/>
                <a:gd name="T11" fmla="*/ 12 h 76"/>
                <a:gd name="T12" fmla="*/ 13 w 67"/>
                <a:gd name="T13" fmla="*/ 38 h 76"/>
                <a:gd name="T14" fmla="*/ 13 w 67"/>
                <a:gd name="T15" fmla="*/ 38 h 76"/>
                <a:gd name="T16" fmla="*/ 37 w 67"/>
                <a:gd name="T17" fmla="*/ 64 h 76"/>
                <a:gd name="T18" fmla="*/ 58 w 67"/>
                <a:gd name="T19" fmla="*/ 54 h 76"/>
                <a:gd name="T20" fmla="*/ 67 w 67"/>
                <a:gd name="T21" fmla="*/ 63 h 76"/>
                <a:gd name="T22" fmla="*/ 37 w 67"/>
                <a:gd name="T23" fmla="*/ 76 h 76"/>
                <a:gd name="T24" fmla="*/ 0 w 67"/>
                <a:gd name="T25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76"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17"/>
                    <a:pt x="15" y="0"/>
                    <a:pt x="38" y="0"/>
                  </a:cubicBezTo>
                  <a:cubicBezTo>
                    <a:pt x="51" y="0"/>
                    <a:pt x="59" y="5"/>
                    <a:pt x="66" y="12"/>
                  </a:cubicBezTo>
                  <a:cubicBezTo>
                    <a:pt x="58" y="21"/>
                    <a:pt x="58" y="21"/>
                    <a:pt x="58" y="21"/>
                  </a:cubicBezTo>
                  <a:cubicBezTo>
                    <a:pt x="52" y="16"/>
                    <a:pt x="46" y="12"/>
                    <a:pt x="37" y="12"/>
                  </a:cubicBezTo>
                  <a:cubicBezTo>
                    <a:pt x="24" y="12"/>
                    <a:pt x="13" y="24"/>
                    <a:pt x="13" y="38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52"/>
                    <a:pt x="23" y="64"/>
                    <a:pt x="37" y="64"/>
                  </a:cubicBezTo>
                  <a:cubicBezTo>
                    <a:pt x="46" y="64"/>
                    <a:pt x="52" y="60"/>
                    <a:pt x="58" y="54"/>
                  </a:cubicBezTo>
                  <a:cubicBezTo>
                    <a:pt x="67" y="63"/>
                    <a:pt x="67" y="63"/>
                    <a:pt x="67" y="63"/>
                  </a:cubicBezTo>
                  <a:cubicBezTo>
                    <a:pt x="59" y="71"/>
                    <a:pt x="51" y="76"/>
                    <a:pt x="37" y="76"/>
                  </a:cubicBezTo>
                  <a:cubicBezTo>
                    <a:pt x="16" y="76"/>
                    <a:pt x="0" y="59"/>
                    <a:pt x="0" y="3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5" name="Freeform 99">
              <a:extLst>
                <a:ext uri="{FF2B5EF4-FFF2-40B4-BE49-F238E27FC236}">
                  <a16:creationId xmlns:a16="http://schemas.microsoft.com/office/drawing/2014/main" id="{D902F62E-EEAE-4FFF-A14E-A49816D4ECC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7" y="4101"/>
              <a:ext cx="72" cy="73"/>
            </a:xfrm>
            <a:custGeom>
              <a:avLst/>
              <a:gdLst>
                <a:gd name="T0" fmla="*/ 0 w 58"/>
                <a:gd name="T1" fmla="*/ 29 h 58"/>
                <a:gd name="T2" fmla="*/ 0 w 58"/>
                <a:gd name="T3" fmla="*/ 29 h 58"/>
                <a:gd name="T4" fmla="*/ 29 w 58"/>
                <a:gd name="T5" fmla="*/ 0 h 58"/>
                <a:gd name="T6" fmla="*/ 58 w 58"/>
                <a:gd name="T7" fmla="*/ 29 h 58"/>
                <a:gd name="T8" fmla="*/ 58 w 58"/>
                <a:gd name="T9" fmla="*/ 29 h 58"/>
                <a:gd name="T10" fmla="*/ 29 w 58"/>
                <a:gd name="T11" fmla="*/ 58 h 58"/>
                <a:gd name="T12" fmla="*/ 0 w 58"/>
                <a:gd name="T13" fmla="*/ 29 h 58"/>
                <a:gd name="T14" fmla="*/ 46 w 58"/>
                <a:gd name="T15" fmla="*/ 29 h 58"/>
                <a:gd name="T16" fmla="*/ 46 w 58"/>
                <a:gd name="T17" fmla="*/ 29 h 58"/>
                <a:gd name="T18" fmla="*/ 29 w 58"/>
                <a:gd name="T19" fmla="*/ 11 h 58"/>
                <a:gd name="T20" fmla="*/ 12 w 58"/>
                <a:gd name="T21" fmla="*/ 29 h 58"/>
                <a:gd name="T22" fmla="*/ 12 w 58"/>
                <a:gd name="T23" fmla="*/ 29 h 58"/>
                <a:gd name="T24" fmla="*/ 29 w 58"/>
                <a:gd name="T25" fmla="*/ 47 h 58"/>
                <a:gd name="T26" fmla="*/ 46 w 58"/>
                <a:gd name="T27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2" y="0"/>
                    <a:pt x="29" y="0"/>
                  </a:cubicBezTo>
                  <a:cubicBezTo>
                    <a:pt x="46" y="0"/>
                    <a:pt x="58" y="13"/>
                    <a:pt x="58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45"/>
                    <a:pt x="46" y="58"/>
                    <a:pt x="29" y="58"/>
                  </a:cubicBezTo>
                  <a:cubicBezTo>
                    <a:pt x="12" y="58"/>
                    <a:pt x="0" y="45"/>
                    <a:pt x="0" y="29"/>
                  </a:cubicBezTo>
                  <a:close/>
                  <a:moveTo>
                    <a:pt x="46" y="2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39" y="11"/>
                    <a:pt x="29" y="11"/>
                  </a:cubicBezTo>
                  <a:cubicBezTo>
                    <a:pt x="19" y="11"/>
                    <a:pt x="12" y="19"/>
                    <a:pt x="12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39"/>
                    <a:pt x="19" y="47"/>
                    <a:pt x="29" y="47"/>
                  </a:cubicBezTo>
                  <a:cubicBezTo>
                    <a:pt x="39" y="47"/>
                    <a:pt x="46" y="39"/>
                    <a:pt x="46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6" name="Freeform 100">
              <a:extLst>
                <a:ext uri="{FF2B5EF4-FFF2-40B4-BE49-F238E27FC236}">
                  <a16:creationId xmlns:a16="http://schemas.microsoft.com/office/drawing/2014/main" id="{70261DE0-9273-4720-9FCF-29C7FA929E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0" y="4101"/>
              <a:ext cx="105" cy="70"/>
            </a:xfrm>
            <a:custGeom>
              <a:avLst/>
              <a:gdLst>
                <a:gd name="T0" fmla="*/ 0 w 84"/>
                <a:gd name="T1" fmla="*/ 2 h 56"/>
                <a:gd name="T2" fmla="*/ 13 w 84"/>
                <a:gd name="T3" fmla="*/ 2 h 56"/>
                <a:gd name="T4" fmla="*/ 13 w 84"/>
                <a:gd name="T5" fmla="*/ 10 h 56"/>
                <a:gd name="T6" fmla="*/ 29 w 84"/>
                <a:gd name="T7" fmla="*/ 0 h 56"/>
                <a:gd name="T8" fmla="*/ 46 w 84"/>
                <a:gd name="T9" fmla="*/ 10 h 56"/>
                <a:gd name="T10" fmla="*/ 64 w 84"/>
                <a:gd name="T11" fmla="*/ 0 h 56"/>
                <a:gd name="T12" fmla="*/ 84 w 84"/>
                <a:gd name="T13" fmla="*/ 21 h 56"/>
                <a:gd name="T14" fmla="*/ 84 w 84"/>
                <a:gd name="T15" fmla="*/ 56 h 56"/>
                <a:gd name="T16" fmla="*/ 71 w 84"/>
                <a:gd name="T17" fmla="*/ 56 h 56"/>
                <a:gd name="T18" fmla="*/ 71 w 84"/>
                <a:gd name="T19" fmla="*/ 25 h 56"/>
                <a:gd name="T20" fmla="*/ 60 w 84"/>
                <a:gd name="T21" fmla="*/ 12 h 56"/>
                <a:gd name="T22" fmla="*/ 48 w 84"/>
                <a:gd name="T23" fmla="*/ 25 h 56"/>
                <a:gd name="T24" fmla="*/ 48 w 84"/>
                <a:gd name="T25" fmla="*/ 56 h 56"/>
                <a:gd name="T26" fmla="*/ 36 w 84"/>
                <a:gd name="T27" fmla="*/ 56 h 56"/>
                <a:gd name="T28" fmla="*/ 36 w 84"/>
                <a:gd name="T29" fmla="*/ 25 h 56"/>
                <a:gd name="T30" fmla="*/ 24 w 84"/>
                <a:gd name="T31" fmla="*/ 12 h 56"/>
                <a:gd name="T32" fmla="*/ 13 w 84"/>
                <a:gd name="T33" fmla="*/ 25 h 56"/>
                <a:gd name="T34" fmla="*/ 13 w 84"/>
                <a:gd name="T35" fmla="*/ 56 h 56"/>
                <a:gd name="T36" fmla="*/ 0 w 84"/>
                <a:gd name="T37" fmla="*/ 56 h 56"/>
                <a:gd name="T38" fmla="*/ 0 w 84"/>
                <a:gd name="T3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37" y="0"/>
                    <a:pt x="43" y="4"/>
                    <a:pt x="46" y="10"/>
                  </a:cubicBezTo>
                  <a:cubicBezTo>
                    <a:pt x="50" y="4"/>
                    <a:pt x="56" y="0"/>
                    <a:pt x="64" y="0"/>
                  </a:cubicBezTo>
                  <a:cubicBezTo>
                    <a:pt x="76" y="0"/>
                    <a:pt x="84" y="8"/>
                    <a:pt x="84" y="21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1" y="17"/>
                    <a:pt x="67" y="12"/>
                    <a:pt x="60" y="12"/>
                  </a:cubicBezTo>
                  <a:cubicBezTo>
                    <a:pt x="53" y="12"/>
                    <a:pt x="48" y="17"/>
                    <a:pt x="48" y="25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17"/>
                    <a:pt x="31" y="12"/>
                    <a:pt x="24" y="12"/>
                  </a:cubicBezTo>
                  <a:cubicBezTo>
                    <a:pt x="17" y="12"/>
                    <a:pt x="13" y="17"/>
                    <a:pt x="13" y="25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7" name="Freeform 101">
              <a:extLst>
                <a:ext uri="{FF2B5EF4-FFF2-40B4-BE49-F238E27FC236}">
                  <a16:creationId xmlns:a16="http://schemas.microsoft.com/office/drawing/2014/main" id="{0C85CE8E-0D87-4813-BED6-C4F989F55D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28" y="4101"/>
              <a:ext cx="105" cy="70"/>
            </a:xfrm>
            <a:custGeom>
              <a:avLst/>
              <a:gdLst>
                <a:gd name="T0" fmla="*/ 0 w 84"/>
                <a:gd name="T1" fmla="*/ 2 h 56"/>
                <a:gd name="T2" fmla="*/ 13 w 84"/>
                <a:gd name="T3" fmla="*/ 2 h 56"/>
                <a:gd name="T4" fmla="*/ 13 w 84"/>
                <a:gd name="T5" fmla="*/ 10 h 56"/>
                <a:gd name="T6" fmla="*/ 29 w 84"/>
                <a:gd name="T7" fmla="*/ 0 h 56"/>
                <a:gd name="T8" fmla="*/ 46 w 84"/>
                <a:gd name="T9" fmla="*/ 10 h 56"/>
                <a:gd name="T10" fmla="*/ 64 w 84"/>
                <a:gd name="T11" fmla="*/ 0 h 56"/>
                <a:gd name="T12" fmla="*/ 84 w 84"/>
                <a:gd name="T13" fmla="*/ 21 h 56"/>
                <a:gd name="T14" fmla="*/ 84 w 84"/>
                <a:gd name="T15" fmla="*/ 56 h 56"/>
                <a:gd name="T16" fmla="*/ 71 w 84"/>
                <a:gd name="T17" fmla="*/ 56 h 56"/>
                <a:gd name="T18" fmla="*/ 71 w 84"/>
                <a:gd name="T19" fmla="*/ 25 h 56"/>
                <a:gd name="T20" fmla="*/ 60 w 84"/>
                <a:gd name="T21" fmla="*/ 12 h 56"/>
                <a:gd name="T22" fmla="*/ 48 w 84"/>
                <a:gd name="T23" fmla="*/ 25 h 56"/>
                <a:gd name="T24" fmla="*/ 48 w 84"/>
                <a:gd name="T25" fmla="*/ 56 h 56"/>
                <a:gd name="T26" fmla="*/ 35 w 84"/>
                <a:gd name="T27" fmla="*/ 56 h 56"/>
                <a:gd name="T28" fmla="*/ 35 w 84"/>
                <a:gd name="T29" fmla="*/ 25 h 56"/>
                <a:gd name="T30" fmla="*/ 24 w 84"/>
                <a:gd name="T31" fmla="*/ 12 h 56"/>
                <a:gd name="T32" fmla="*/ 13 w 84"/>
                <a:gd name="T33" fmla="*/ 25 h 56"/>
                <a:gd name="T34" fmla="*/ 13 w 84"/>
                <a:gd name="T35" fmla="*/ 56 h 56"/>
                <a:gd name="T36" fmla="*/ 0 w 84"/>
                <a:gd name="T37" fmla="*/ 56 h 56"/>
                <a:gd name="T38" fmla="*/ 0 w 84"/>
                <a:gd name="T3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56">
                  <a:moveTo>
                    <a:pt x="0" y="2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37" y="0"/>
                    <a:pt x="43" y="4"/>
                    <a:pt x="46" y="10"/>
                  </a:cubicBezTo>
                  <a:cubicBezTo>
                    <a:pt x="50" y="4"/>
                    <a:pt x="56" y="0"/>
                    <a:pt x="64" y="0"/>
                  </a:cubicBezTo>
                  <a:cubicBezTo>
                    <a:pt x="76" y="0"/>
                    <a:pt x="84" y="8"/>
                    <a:pt x="84" y="21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1" y="17"/>
                    <a:pt x="67" y="12"/>
                    <a:pt x="60" y="12"/>
                  </a:cubicBezTo>
                  <a:cubicBezTo>
                    <a:pt x="53" y="12"/>
                    <a:pt x="48" y="17"/>
                    <a:pt x="48" y="25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5" y="17"/>
                    <a:pt x="31" y="12"/>
                    <a:pt x="24" y="12"/>
                  </a:cubicBezTo>
                  <a:cubicBezTo>
                    <a:pt x="17" y="12"/>
                    <a:pt x="13" y="17"/>
                    <a:pt x="13" y="25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8" name="Freeform 102">
              <a:extLst>
                <a:ext uri="{FF2B5EF4-FFF2-40B4-BE49-F238E27FC236}">
                  <a16:creationId xmlns:a16="http://schemas.microsoft.com/office/drawing/2014/main" id="{2AA5751B-B076-428C-B181-7F8625462C2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47" y="4078"/>
              <a:ext cx="17" cy="93"/>
            </a:xfrm>
            <a:custGeom>
              <a:avLst/>
              <a:gdLst>
                <a:gd name="T0" fmla="*/ 0 w 17"/>
                <a:gd name="T1" fmla="*/ 0 h 93"/>
                <a:gd name="T2" fmla="*/ 17 w 17"/>
                <a:gd name="T3" fmla="*/ 0 h 93"/>
                <a:gd name="T4" fmla="*/ 17 w 17"/>
                <a:gd name="T5" fmla="*/ 15 h 93"/>
                <a:gd name="T6" fmla="*/ 0 w 17"/>
                <a:gd name="T7" fmla="*/ 15 h 93"/>
                <a:gd name="T8" fmla="*/ 0 w 17"/>
                <a:gd name="T9" fmla="*/ 0 h 93"/>
                <a:gd name="T10" fmla="*/ 1 w 17"/>
                <a:gd name="T11" fmla="*/ 26 h 93"/>
                <a:gd name="T12" fmla="*/ 16 w 17"/>
                <a:gd name="T13" fmla="*/ 26 h 93"/>
                <a:gd name="T14" fmla="*/ 16 w 17"/>
                <a:gd name="T15" fmla="*/ 93 h 93"/>
                <a:gd name="T16" fmla="*/ 1 w 17"/>
                <a:gd name="T17" fmla="*/ 93 h 93"/>
                <a:gd name="T18" fmla="*/ 1 w 17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93">
                  <a:moveTo>
                    <a:pt x="0" y="0"/>
                  </a:moveTo>
                  <a:lnTo>
                    <a:pt x="17" y="0"/>
                  </a:lnTo>
                  <a:lnTo>
                    <a:pt x="17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1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1" y="93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9" name="Freeform 103">
              <a:extLst>
                <a:ext uri="{FF2B5EF4-FFF2-40B4-BE49-F238E27FC236}">
                  <a16:creationId xmlns:a16="http://schemas.microsoft.com/office/drawing/2014/main" id="{28D45AD7-35AE-41A3-848B-7EB774574C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73" y="4103"/>
              <a:ext cx="54" cy="71"/>
            </a:xfrm>
            <a:custGeom>
              <a:avLst/>
              <a:gdLst>
                <a:gd name="T0" fmla="*/ 0 w 44"/>
                <a:gd name="T1" fmla="*/ 48 h 57"/>
                <a:gd name="T2" fmla="*/ 6 w 44"/>
                <a:gd name="T3" fmla="*/ 40 h 57"/>
                <a:gd name="T4" fmla="*/ 24 w 44"/>
                <a:gd name="T5" fmla="*/ 47 h 57"/>
                <a:gd name="T6" fmla="*/ 33 w 44"/>
                <a:gd name="T7" fmla="*/ 41 h 57"/>
                <a:gd name="T8" fmla="*/ 33 w 44"/>
                <a:gd name="T9" fmla="*/ 40 h 57"/>
                <a:gd name="T10" fmla="*/ 20 w 44"/>
                <a:gd name="T11" fmla="*/ 33 h 57"/>
                <a:gd name="T12" fmla="*/ 3 w 44"/>
                <a:gd name="T13" fmla="*/ 17 h 57"/>
                <a:gd name="T14" fmla="*/ 3 w 44"/>
                <a:gd name="T15" fmla="*/ 16 h 57"/>
                <a:gd name="T16" fmla="*/ 23 w 44"/>
                <a:gd name="T17" fmla="*/ 0 h 57"/>
                <a:gd name="T18" fmla="*/ 43 w 44"/>
                <a:gd name="T19" fmla="*/ 6 h 57"/>
                <a:gd name="T20" fmla="*/ 38 w 44"/>
                <a:gd name="T21" fmla="*/ 15 h 57"/>
                <a:gd name="T22" fmla="*/ 22 w 44"/>
                <a:gd name="T23" fmla="*/ 10 h 57"/>
                <a:gd name="T24" fmla="*/ 15 w 44"/>
                <a:gd name="T25" fmla="*/ 15 h 57"/>
                <a:gd name="T26" fmla="*/ 15 w 44"/>
                <a:gd name="T27" fmla="*/ 15 h 57"/>
                <a:gd name="T28" fmla="*/ 27 w 44"/>
                <a:gd name="T29" fmla="*/ 23 h 57"/>
                <a:gd name="T30" fmla="*/ 44 w 44"/>
                <a:gd name="T31" fmla="*/ 39 h 57"/>
                <a:gd name="T32" fmla="*/ 44 w 44"/>
                <a:gd name="T33" fmla="*/ 39 h 57"/>
                <a:gd name="T34" fmla="*/ 24 w 44"/>
                <a:gd name="T35" fmla="*/ 57 h 57"/>
                <a:gd name="T36" fmla="*/ 0 w 44"/>
                <a:gd name="T37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57">
                  <a:moveTo>
                    <a:pt x="0" y="48"/>
                  </a:moveTo>
                  <a:cubicBezTo>
                    <a:pt x="6" y="40"/>
                    <a:pt x="6" y="40"/>
                    <a:pt x="6" y="40"/>
                  </a:cubicBezTo>
                  <a:cubicBezTo>
                    <a:pt x="12" y="44"/>
                    <a:pt x="18" y="47"/>
                    <a:pt x="24" y="47"/>
                  </a:cubicBezTo>
                  <a:cubicBezTo>
                    <a:pt x="29" y="47"/>
                    <a:pt x="33" y="44"/>
                    <a:pt x="33" y="41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3" y="36"/>
                    <a:pt x="27" y="35"/>
                    <a:pt x="20" y="33"/>
                  </a:cubicBezTo>
                  <a:cubicBezTo>
                    <a:pt x="12" y="30"/>
                    <a:pt x="3" y="27"/>
                    <a:pt x="3" y="17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6"/>
                    <a:pt x="12" y="0"/>
                    <a:pt x="23" y="0"/>
                  </a:cubicBezTo>
                  <a:cubicBezTo>
                    <a:pt x="30" y="0"/>
                    <a:pt x="37" y="2"/>
                    <a:pt x="43" y="6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3" y="12"/>
                    <a:pt x="27" y="10"/>
                    <a:pt x="22" y="10"/>
                  </a:cubicBezTo>
                  <a:cubicBezTo>
                    <a:pt x="17" y="10"/>
                    <a:pt x="15" y="12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9"/>
                    <a:pt x="21" y="21"/>
                    <a:pt x="27" y="23"/>
                  </a:cubicBezTo>
                  <a:cubicBezTo>
                    <a:pt x="35" y="26"/>
                    <a:pt x="44" y="29"/>
                    <a:pt x="44" y="39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4" y="51"/>
                    <a:pt x="35" y="57"/>
                    <a:pt x="24" y="57"/>
                  </a:cubicBezTo>
                  <a:cubicBezTo>
                    <a:pt x="16" y="57"/>
                    <a:pt x="7" y="54"/>
                    <a:pt x="0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0" name="Freeform 104">
              <a:extLst>
                <a:ext uri="{FF2B5EF4-FFF2-40B4-BE49-F238E27FC236}">
                  <a16:creationId xmlns:a16="http://schemas.microsoft.com/office/drawing/2014/main" id="{542B090B-D862-42BF-AB6D-4495CEC679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32" y="4103"/>
              <a:ext cx="54" cy="71"/>
            </a:xfrm>
            <a:custGeom>
              <a:avLst/>
              <a:gdLst>
                <a:gd name="T0" fmla="*/ 0 w 43"/>
                <a:gd name="T1" fmla="*/ 48 h 57"/>
                <a:gd name="T2" fmla="*/ 5 w 43"/>
                <a:gd name="T3" fmla="*/ 40 h 57"/>
                <a:gd name="T4" fmla="*/ 23 w 43"/>
                <a:gd name="T5" fmla="*/ 47 h 57"/>
                <a:gd name="T6" fmla="*/ 32 w 43"/>
                <a:gd name="T7" fmla="*/ 41 h 57"/>
                <a:gd name="T8" fmla="*/ 32 w 43"/>
                <a:gd name="T9" fmla="*/ 40 h 57"/>
                <a:gd name="T10" fmla="*/ 19 w 43"/>
                <a:gd name="T11" fmla="*/ 33 h 57"/>
                <a:gd name="T12" fmla="*/ 2 w 43"/>
                <a:gd name="T13" fmla="*/ 17 h 57"/>
                <a:gd name="T14" fmla="*/ 2 w 43"/>
                <a:gd name="T15" fmla="*/ 16 h 57"/>
                <a:gd name="T16" fmla="*/ 22 w 43"/>
                <a:gd name="T17" fmla="*/ 0 h 57"/>
                <a:gd name="T18" fmla="*/ 42 w 43"/>
                <a:gd name="T19" fmla="*/ 6 h 57"/>
                <a:gd name="T20" fmla="*/ 37 w 43"/>
                <a:gd name="T21" fmla="*/ 15 h 57"/>
                <a:gd name="T22" fmla="*/ 22 w 43"/>
                <a:gd name="T23" fmla="*/ 10 h 57"/>
                <a:gd name="T24" fmla="*/ 14 w 43"/>
                <a:gd name="T25" fmla="*/ 15 h 57"/>
                <a:gd name="T26" fmla="*/ 14 w 43"/>
                <a:gd name="T27" fmla="*/ 15 h 57"/>
                <a:gd name="T28" fmla="*/ 26 w 43"/>
                <a:gd name="T29" fmla="*/ 23 h 57"/>
                <a:gd name="T30" fmla="*/ 43 w 43"/>
                <a:gd name="T31" fmla="*/ 39 h 57"/>
                <a:gd name="T32" fmla="*/ 43 w 43"/>
                <a:gd name="T33" fmla="*/ 39 h 57"/>
                <a:gd name="T34" fmla="*/ 23 w 43"/>
                <a:gd name="T35" fmla="*/ 57 h 57"/>
                <a:gd name="T36" fmla="*/ 0 w 43"/>
                <a:gd name="T37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" h="57">
                  <a:moveTo>
                    <a:pt x="0" y="48"/>
                  </a:moveTo>
                  <a:cubicBezTo>
                    <a:pt x="5" y="40"/>
                    <a:pt x="5" y="40"/>
                    <a:pt x="5" y="40"/>
                  </a:cubicBezTo>
                  <a:cubicBezTo>
                    <a:pt x="11" y="44"/>
                    <a:pt x="18" y="47"/>
                    <a:pt x="23" y="47"/>
                  </a:cubicBezTo>
                  <a:cubicBezTo>
                    <a:pt x="29" y="47"/>
                    <a:pt x="32" y="44"/>
                    <a:pt x="32" y="4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36"/>
                    <a:pt x="26" y="35"/>
                    <a:pt x="19" y="33"/>
                  </a:cubicBezTo>
                  <a:cubicBezTo>
                    <a:pt x="11" y="30"/>
                    <a:pt x="2" y="27"/>
                    <a:pt x="2" y="17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6"/>
                    <a:pt x="11" y="0"/>
                    <a:pt x="22" y="0"/>
                  </a:cubicBezTo>
                  <a:cubicBezTo>
                    <a:pt x="29" y="0"/>
                    <a:pt x="36" y="2"/>
                    <a:pt x="42" y="6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2" y="12"/>
                    <a:pt x="26" y="10"/>
                    <a:pt x="22" y="10"/>
                  </a:cubicBezTo>
                  <a:cubicBezTo>
                    <a:pt x="17" y="10"/>
                    <a:pt x="14" y="12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9"/>
                    <a:pt x="20" y="21"/>
                    <a:pt x="26" y="23"/>
                  </a:cubicBezTo>
                  <a:cubicBezTo>
                    <a:pt x="34" y="26"/>
                    <a:pt x="43" y="29"/>
                    <a:pt x="43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51"/>
                    <a:pt x="34" y="57"/>
                    <a:pt x="23" y="57"/>
                  </a:cubicBezTo>
                  <a:cubicBezTo>
                    <a:pt x="15" y="57"/>
                    <a:pt x="6" y="54"/>
                    <a:pt x="0" y="48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1" name="Freeform 105">
              <a:extLst>
                <a:ext uri="{FF2B5EF4-FFF2-40B4-BE49-F238E27FC236}">
                  <a16:creationId xmlns:a16="http://schemas.microsoft.com/office/drawing/2014/main" id="{CA74F1D1-7580-44FD-8871-2300333CA3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98" y="4078"/>
              <a:ext cx="16" cy="93"/>
            </a:xfrm>
            <a:custGeom>
              <a:avLst/>
              <a:gdLst>
                <a:gd name="T0" fmla="*/ 0 w 16"/>
                <a:gd name="T1" fmla="*/ 0 h 93"/>
                <a:gd name="T2" fmla="*/ 16 w 16"/>
                <a:gd name="T3" fmla="*/ 0 h 93"/>
                <a:gd name="T4" fmla="*/ 16 w 16"/>
                <a:gd name="T5" fmla="*/ 15 h 93"/>
                <a:gd name="T6" fmla="*/ 0 w 16"/>
                <a:gd name="T7" fmla="*/ 15 h 93"/>
                <a:gd name="T8" fmla="*/ 0 w 16"/>
                <a:gd name="T9" fmla="*/ 0 h 93"/>
                <a:gd name="T10" fmla="*/ 0 w 16"/>
                <a:gd name="T11" fmla="*/ 26 h 93"/>
                <a:gd name="T12" fmla="*/ 16 w 16"/>
                <a:gd name="T13" fmla="*/ 26 h 93"/>
                <a:gd name="T14" fmla="*/ 16 w 16"/>
                <a:gd name="T15" fmla="*/ 93 h 93"/>
                <a:gd name="T16" fmla="*/ 0 w 16"/>
                <a:gd name="T17" fmla="*/ 93 h 93"/>
                <a:gd name="T18" fmla="*/ 0 w 16"/>
                <a:gd name="T19" fmla="*/ 2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93">
                  <a:moveTo>
                    <a:pt x="0" y="0"/>
                  </a:moveTo>
                  <a:lnTo>
                    <a:pt x="16" y="0"/>
                  </a:lnTo>
                  <a:lnTo>
                    <a:pt x="16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0" y="26"/>
                  </a:moveTo>
                  <a:lnTo>
                    <a:pt x="16" y="26"/>
                  </a:lnTo>
                  <a:lnTo>
                    <a:pt x="16" y="93"/>
                  </a:lnTo>
                  <a:lnTo>
                    <a:pt x="0" y="9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2" name="Freeform 106">
              <a:extLst>
                <a:ext uri="{FF2B5EF4-FFF2-40B4-BE49-F238E27FC236}">
                  <a16:creationId xmlns:a16="http://schemas.microsoft.com/office/drawing/2014/main" id="{A19F3B0B-A007-4B12-902A-05501E1786D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26" y="4101"/>
              <a:ext cx="73" cy="73"/>
            </a:xfrm>
            <a:custGeom>
              <a:avLst/>
              <a:gdLst>
                <a:gd name="T0" fmla="*/ 0 w 59"/>
                <a:gd name="T1" fmla="*/ 29 h 58"/>
                <a:gd name="T2" fmla="*/ 0 w 59"/>
                <a:gd name="T3" fmla="*/ 29 h 58"/>
                <a:gd name="T4" fmla="*/ 30 w 59"/>
                <a:gd name="T5" fmla="*/ 0 h 58"/>
                <a:gd name="T6" fmla="*/ 59 w 59"/>
                <a:gd name="T7" fmla="*/ 29 h 58"/>
                <a:gd name="T8" fmla="*/ 59 w 59"/>
                <a:gd name="T9" fmla="*/ 29 h 58"/>
                <a:gd name="T10" fmla="*/ 29 w 59"/>
                <a:gd name="T11" fmla="*/ 58 h 58"/>
                <a:gd name="T12" fmla="*/ 0 w 59"/>
                <a:gd name="T13" fmla="*/ 29 h 58"/>
                <a:gd name="T14" fmla="*/ 46 w 59"/>
                <a:gd name="T15" fmla="*/ 29 h 58"/>
                <a:gd name="T16" fmla="*/ 46 w 59"/>
                <a:gd name="T17" fmla="*/ 29 h 58"/>
                <a:gd name="T18" fmla="*/ 29 w 59"/>
                <a:gd name="T19" fmla="*/ 11 h 58"/>
                <a:gd name="T20" fmla="*/ 13 w 59"/>
                <a:gd name="T21" fmla="*/ 29 h 58"/>
                <a:gd name="T22" fmla="*/ 13 w 59"/>
                <a:gd name="T23" fmla="*/ 29 h 58"/>
                <a:gd name="T24" fmla="*/ 30 w 59"/>
                <a:gd name="T25" fmla="*/ 47 h 58"/>
                <a:gd name="T26" fmla="*/ 46 w 59"/>
                <a:gd name="T27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58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6" y="0"/>
                    <a:pt x="59" y="13"/>
                    <a:pt x="59" y="29"/>
                  </a:cubicBezTo>
                  <a:cubicBezTo>
                    <a:pt x="59" y="29"/>
                    <a:pt x="59" y="29"/>
                    <a:pt x="59" y="29"/>
                  </a:cubicBezTo>
                  <a:cubicBezTo>
                    <a:pt x="59" y="45"/>
                    <a:pt x="46" y="58"/>
                    <a:pt x="29" y="58"/>
                  </a:cubicBezTo>
                  <a:cubicBezTo>
                    <a:pt x="13" y="58"/>
                    <a:pt x="0" y="45"/>
                    <a:pt x="0" y="29"/>
                  </a:cubicBezTo>
                  <a:close/>
                  <a:moveTo>
                    <a:pt x="46" y="2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39" y="11"/>
                    <a:pt x="29" y="11"/>
                  </a:cubicBezTo>
                  <a:cubicBezTo>
                    <a:pt x="19" y="11"/>
                    <a:pt x="13" y="19"/>
                    <a:pt x="13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9"/>
                    <a:pt x="20" y="47"/>
                    <a:pt x="30" y="47"/>
                  </a:cubicBezTo>
                  <a:cubicBezTo>
                    <a:pt x="40" y="47"/>
                    <a:pt x="46" y="39"/>
                    <a:pt x="46" y="29"/>
                  </a:cubicBez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3" name="Freeform 107">
              <a:extLst>
                <a:ext uri="{FF2B5EF4-FFF2-40B4-BE49-F238E27FC236}">
                  <a16:creationId xmlns:a16="http://schemas.microsoft.com/office/drawing/2014/main" id="{4137C7F6-3E3B-4370-9E42-4F469C909C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0" y="4101"/>
              <a:ext cx="61" cy="70"/>
            </a:xfrm>
            <a:custGeom>
              <a:avLst/>
              <a:gdLst>
                <a:gd name="T0" fmla="*/ 0 w 49"/>
                <a:gd name="T1" fmla="*/ 2 h 56"/>
                <a:gd name="T2" fmla="*/ 12 w 49"/>
                <a:gd name="T3" fmla="*/ 2 h 56"/>
                <a:gd name="T4" fmla="*/ 12 w 49"/>
                <a:gd name="T5" fmla="*/ 10 h 56"/>
                <a:gd name="T6" fmla="*/ 29 w 49"/>
                <a:gd name="T7" fmla="*/ 0 h 56"/>
                <a:gd name="T8" fmla="*/ 49 w 49"/>
                <a:gd name="T9" fmla="*/ 21 h 56"/>
                <a:gd name="T10" fmla="*/ 49 w 49"/>
                <a:gd name="T11" fmla="*/ 56 h 56"/>
                <a:gd name="T12" fmla="*/ 36 w 49"/>
                <a:gd name="T13" fmla="*/ 56 h 56"/>
                <a:gd name="T14" fmla="*/ 36 w 49"/>
                <a:gd name="T15" fmla="*/ 25 h 56"/>
                <a:gd name="T16" fmla="*/ 25 w 49"/>
                <a:gd name="T17" fmla="*/ 12 h 56"/>
                <a:gd name="T18" fmla="*/ 12 w 49"/>
                <a:gd name="T19" fmla="*/ 25 h 56"/>
                <a:gd name="T20" fmla="*/ 12 w 49"/>
                <a:gd name="T21" fmla="*/ 56 h 56"/>
                <a:gd name="T22" fmla="*/ 0 w 49"/>
                <a:gd name="T23" fmla="*/ 56 h 56"/>
                <a:gd name="T24" fmla="*/ 0 w 49"/>
                <a:gd name="T25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56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6" y="5"/>
                    <a:pt x="21" y="0"/>
                    <a:pt x="29" y="0"/>
                  </a:cubicBezTo>
                  <a:cubicBezTo>
                    <a:pt x="42" y="0"/>
                    <a:pt x="49" y="9"/>
                    <a:pt x="49" y="21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17"/>
                    <a:pt x="32" y="12"/>
                    <a:pt x="25" y="12"/>
                  </a:cubicBezTo>
                  <a:cubicBezTo>
                    <a:pt x="17" y="12"/>
                    <a:pt x="12" y="17"/>
                    <a:pt x="12" y="25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2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15551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9" r:id="rId4"/>
    <p:sldLayoutId id="2147483671" r:id="rId5"/>
    <p:sldLayoutId id="2147483672" r:id="rId6"/>
    <p:sldLayoutId id="2147483673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600" b="0" kern="1200">
          <a:solidFill>
            <a:schemeClr val="tx2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288000" indent="-144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396000" indent="-108000" algn="l" defTabSz="914400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>
          <p15:clr>
            <a:srgbClr val="F26B43"/>
          </p15:clr>
        </p15:guide>
        <p15:guide id="2" orient="horz" pos="346">
          <p15:clr>
            <a:srgbClr val="F26B43"/>
          </p15:clr>
        </p15:guide>
        <p15:guide id="3" pos="7310">
          <p15:clr>
            <a:srgbClr val="F26B43"/>
          </p15:clr>
        </p15:guide>
        <p15:guide id="5" orient="horz" pos="4178">
          <p15:clr>
            <a:srgbClr val="F26B43"/>
          </p15:clr>
        </p15:guide>
        <p15:guide id="6" orient="horz" pos="3657">
          <p15:clr>
            <a:srgbClr val="F26B43"/>
          </p15:clr>
        </p15:guide>
        <p15:guide id="7" orient="horz" pos="116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psc.nsw.gov.au/workforce-management/capability-framework/capability-framework-resources-index" TargetMode="Externa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c.nsw.gov.au/workforce-management/capability-framework/capability-framework-resources-index" TargetMode="External"/><Relationship Id="rId2" Type="http://schemas.openxmlformats.org/officeDocument/2006/relationships/hyperlink" Target="https://www.psc.nsw.gov.au/workforce-management/role-descriptions/role-description-resources/role-description-resources-index" TargetMode="External"/><Relationship Id="rId1" Type="http://schemas.openxmlformats.org/officeDocument/2006/relationships/slideLayout" Target="../slideLayouts/slideLayout10.xml"/><Relationship Id="rId5" Type="http://schemas.openxmlformats.org/officeDocument/2006/relationships/hyperlink" Target="mailto:capabilityframework@psc.nsw.gov.au" TargetMode="External"/><Relationship Id="rId4" Type="http://schemas.openxmlformats.org/officeDocument/2006/relationships/hyperlink" Target="https://www.psc.nsw.gov.au/workforce-management/recruitment/recruitment-and-selection-guide/recruitment-and-selection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c.nsw.gov.au/workforce-management/role-descriptions/sector-role-description-library/role-description-library-new" TargetMode="External"/><Relationship Id="rId2" Type="http://schemas.openxmlformats.org/officeDocument/2006/relationships/hyperlink" Target="https://www.psc.nsw.gov.au/workforce-management/recruitment/recruitment-and-selection-guide/decide-to-fill-a-role/role-analysis/doing-a-role-analysis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psc.nsw.gov.au/workforce-management/role-descriptions/role-description-resources/role-description-resources-index" TargetMode="External"/><Relationship Id="rId4" Type="http://schemas.openxmlformats.org/officeDocument/2006/relationships/hyperlink" Target="https://www.psc.nsw.gov.au/workforce-management/role-descriptions/role-description-builder/role-description-builde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c.nsw.gov.au/workforce-management/role-descriptions/role-description-builder/role-description-builder" TargetMode="External"/><Relationship Id="rId2" Type="http://schemas.openxmlformats.org/officeDocument/2006/relationships/hyperlink" Target="https://www.psc.nsw.gov.au/workforce-management/role-descriptions/role-description-resources/role-description-resources-index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E86BC81-738C-41EF-A076-595CA97A2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68" y="2780783"/>
            <a:ext cx="5552921" cy="590931"/>
          </a:xfrm>
        </p:spPr>
        <p:txBody>
          <a:bodyPr/>
          <a:lstStyle/>
          <a:p>
            <a:r>
              <a:rPr lang="en-GB" dirty="0"/>
              <a:t>Role descriptions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731BBABC-5C8B-4F43-9949-79166B0D41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B0D84BF-3B15-449E-9F56-01D41BDBBE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68" y="3599135"/>
            <a:ext cx="5552920" cy="276999"/>
          </a:xfrm>
        </p:spPr>
        <p:txBody>
          <a:bodyPr/>
          <a:lstStyle/>
          <a:p>
            <a:r>
              <a:rPr lang="en-GB" dirty="0"/>
              <a:t>NSW Public Sector</a:t>
            </a:r>
          </a:p>
        </p:txBody>
      </p:sp>
    </p:spTree>
    <p:extLst>
      <p:ext uri="{BB962C8B-B14F-4D97-AF65-F5344CB8AC3E}">
        <p14:creationId xmlns:p14="http://schemas.microsoft.com/office/powerpoint/2010/main" val="12785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BB7C5-DFBA-4F61-BF5C-68684EC1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75" y="553913"/>
            <a:ext cx="11010859" cy="498598"/>
          </a:xfrm>
        </p:spPr>
        <p:txBody>
          <a:bodyPr/>
          <a:lstStyle/>
          <a:p>
            <a:r>
              <a:rPr lang="en-AU" dirty="0"/>
              <a:t>Role description template: Capabilities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AEE9C-44E5-466E-AFFF-30F991B85C6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8684" y="1452785"/>
            <a:ext cx="5178725" cy="4409630"/>
          </a:xfrm>
        </p:spPr>
        <p:txBody>
          <a:bodyPr/>
          <a:lstStyle/>
          <a:p>
            <a:r>
              <a:rPr lang="en-AU" sz="2400" b="0" dirty="0"/>
              <a:t>Focus capabilities</a:t>
            </a:r>
          </a:p>
          <a:p>
            <a:r>
              <a:rPr lang="en-AU" sz="1800" b="0" dirty="0">
                <a:solidFill>
                  <a:schemeClr val="accent2"/>
                </a:solidFill>
              </a:rPr>
              <a:t>The capabilities decided to be most important for effective performance of the role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800" b="0" dirty="0">
                <a:solidFill>
                  <a:schemeClr val="accent2"/>
                </a:solidFill>
              </a:rPr>
              <a:t>Should apply at least 1 capability from: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Personal Attributes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Relationships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Results</a:t>
            </a:r>
          </a:p>
          <a:p>
            <a:pPr marL="717550" lvl="2" indent="-358775">
              <a:lnSpc>
                <a:spcPct val="100000"/>
              </a:lnSpc>
            </a:pPr>
            <a:r>
              <a:rPr lang="en-AU" dirty="0">
                <a:solidFill>
                  <a:schemeClr val="accent2"/>
                </a:solidFill>
              </a:rPr>
              <a:t>People Management (if applicable)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2"/>
                </a:solidFill>
              </a:rPr>
              <a:t>May apply capabilities from: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Business Enablers </a:t>
            </a:r>
          </a:p>
          <a:p>
            <a:pPr marL="717550" lvl="2" indent="-358775">
              <a:lnSpc>
                <a:spcPct val="100000"/>
              </a:lnSpc>
            </a:pPr>
            <a:r>
              <a:rPr lang="en-AU" dirty="0">
                <a:solidFill>
                  <a:schemeClr val="accent2"/>
                </a:solidFill>
              </a:rPr>
              <a:t>Occupation-specific capability set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2"/>
                </a:solidFill>
              </a:rPr>
              <a:t>Must be assessed at recruitment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98831-E423-4D55-9210-015D308A4C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25409" y="1452785"/>
            <a:ext cx="5178725" cy="4284337"/>
          </a:xfrm>
        </p:spPr>
        <p:txBody>
          <a:bodyPr/>
          <a:lstStyle/>
          <a:p>
            <a:r>
              <a:rPr lang="en-AU" sz="2400" b="0" dirty="0"/>
              <a:t>Complementary capabilities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800" b="0" dirty="0">
                <a:solidFill>
                  <a:schemeClr val="accent2"/>
                </a:solidFill>
              </a:rPr>
              <a:t>Important to performing the role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800" b="0" dirty="0">
                <a:solidFill>
                  <a:schemeClr val="accent2"/>
                </a:solidFill>
              </a:rPr>
              <a:t>Contribute to employee development and career 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800" b="0" dirty="0">
                <a:solidFill>
                  <a:schemeClr val="accent2"/>
                </a:solidFill>
              </a:rPr>
              <a:t>May apply to capabilities from: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Capability Framework</a:t>
            </a:r>
          </a:p>
          <a:p>
            <a:pPr marL="717550" lvl="2" indent="-358775">
              <a:lnSpc>
                <a:spcPct val="100000"/>
              </a:lnSpc>
            </a:pPr>
            <a:r>
              <a:rPr lang="en-AU" dirty="0">
                <a:solidFill>
                  <a:schemeClr val="accent2"/>
                </a:solidFill>
              </a:rPr>
              <a:t>Occupation-specific capability set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2"/>
                </a:solidFill>
              </a:rPr>
              <a:t>Not necessarily assessed at recruitment</a:t>
            </a:r>
          </a:p>
          <a:p>
            <a:pPr lvl="1"/>
            <a:r>
              <a:rPr lang="en-AU" sz="2400" dirty="0">
                <a:solidFill>
                  <a:schemeClr val="accent1"/>
                </a:solidFill>
              </a:rPr>
              <a:t>Capabilities that are ‘not essential’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2"/>
                </a:solidFill>
              </a:rPr>
              <a:t>Capabilities from the Business Enablers group </a:t>
            </a:r>
            <a:r>
              <a:rPr lang="en-AU" sz="1800" u="sng" dirty="0">
                <a:solidFill>
                  <a:schemeClr val="accent2"/>
                </a:solidFill>
              </a:rPr>
              <a:t>only</a:t>
            </a:r>
            <a:r>
              <a:rPr lang="en-AU" sz="1800" dirty="0">
                <a:solidFill>
                  <a:schemeClr val="accent2"/>
                </a:solidFill>
              </a:rPr>
              <a:t> that are not required to perform the role.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2"/>
                </a:solidFill>
              </a:rPr>
              <a:t>Listed in the RD for development and career planning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AU" sz="2400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783A46-1344-42B7-AE16-56E884B6500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81634-578D-4000-A1D7-36CC7C7F7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13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13432-7781-46F6-B5BD-C2143571F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Role description template: Capability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BF1B4-F2CF-44CE-9284-7661208A66D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3275" y="3016665"/>
            <a:ext cx="5178725" cy="27888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Capability levels show a progressive increase in complexity and skill from foundational to highly advanced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Consider the spread of capability levels:</a:t>
            </a:r>
            <a:r>
              <a:rPr lang="en-AU" sz="1800" b="0" dirty="0">
                <a:solidFill>
                  <a:schemeClr val="accent2"/>
                </a:solidFill>
              </a:rPr>
              <a:t> </a:t>
            </a:r>
          </a:p>
          <a:p>
            <a:pPr marL="717550" lvl="2" indent="-358775">
              <a:lnSpc>
                <a:spcPct val="100000"/>
              </a:lnSpc>
            </a:pPr>
            <a:r>
              <a:rPr lang="en-AU" dirty="0">
                <a:solidFill>
                  <a:schemeClr val="accent2"/>
                </a:solidFill>
              </a:rPr>
              <a:t>Should generally not exceed 3 consecutive levels</a:t>
            </a:r>
          </a:p>
          <a:p>
            <a:pPr marL="717550" lvl="2" indent="-358775">
              <a:lnSpc>
                <a:spcPct val="100000"/>
              </a:lnSpc>
            </a:pPr>
            <a:r>
              <a:rPr lang="en-AU" dirty="0">
                <a:solidFill>
                  <a:schemeClr val="accent2"/>
                </a:solidFill>
              </a:rPr>
              <a:t>Some roles may only need capabilities across two consecutive levels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b="0" dirty="0">
              <a:solidFill>
                <a:schemeClr val="accent2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37A143C-8698-4D41-8DC1-CA80D4AB86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20000" y="3016665"/>
            <a:ext cx="5178725" cy="27888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The </a:t>
            </a:r>
            <a:r>
              <a:rPr lang="en-AU" b="0" dirty="0">
                <a:solidFill>
                  <a:schemeClr val="accent2"/>
                </a:solidFill>
                <a:hlinkClick r:id="rId2"/>
              </a:rPr>
              <a:t>Capability Comparison Guide </a:t>
            </a:r>
            <a:r>
              <a:rPr lang="en-AU" b="0" dirty="0">
                <a:solidFill>
                  <a:schemeClr val="accent2"/>
                </a:solidFill>
              </a:rPr>
              <a:t>helps decide capability levels and focus capabilities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Capability levels do not determine grade of the role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921D4-20FB-4E7B-9721-BF003F3837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0BA8F-CF19-4CEE-8C4B-C6CCCA7AD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  <p:pic>
        <p:nvPicPr>
          <p:cNvPr id="14" name="Picture 13" descr="Image of capability levels: Foundational, intermediate, adept, advanced, highly advanced">
            <a:extLst>
              <a:ext uri="{FF2B5EF4-FFF2-40B4-BE49-F238E27FC236}">
                <a16:creationId xmlns:a16="http://schemas.microsoft.com/office/drawing/2014/main" id="{906A1E03-9910-4C2E-993A-8EBA4C13EF7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8391" y="1376433"/>
            <a:ext cx="10615217" cy="121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5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0983-D94F-435D-AB1C-6D156F15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Resources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352AE-1C0E-4835-AA86-99F3C6015C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Role Description Builder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Sector Role Description Library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Sector Role Description FAQs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Role Description Development Guidelines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Capability Comparison Guide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NSW Public Sector Capability Framework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Occupation-Specific Capability Sets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Recruitment and selection guide</a:t>
            </a:r>
          </a:p>
          <a:p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77F661-41F4-4D9A-8CFE-9FE7DC0E675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spcBef>
                <a:spcPts val="600"/>
              </a:spcBef>
            </a:pPr>
            <a:r>
              <a:rPr lang="en-AU" b="0" dirty="0">
                <a:solidFill>
                  <a:schemeClr val="accent2"/>
                </a:solidFill>
              </a:rPr>
              <a:t>Visit:</a:t>
            </a:r>
          </a:p>
          <a:p>
            <a:pPr marL="342900" lvl="0" indent="-3429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prstClr val="black"/>
                </a:solidFill>
                <a:hlinkClick r:id="rId2"/>
              </a:rPr>
              <a:t>Role description resources index</a:t>
            </a:r>
            <a:r>
              <a:rPr lang="en-AU" b="0" dirty="0">
                <a:solidFill>
                  <a:schemeClr val="accent2"/>
                </a:solidFill>
              </a:rPr>
              <a:t> for </a:t>
            </a:r>
            <a:br>
              <a:rPr lang="en-AU" b="0" dirty="0">
                <a:solidFill>
                  <a:schemeClr val="accent2"/>
                </a:solidFill>
              </a:rPr>
            </a:br>
            <a:r>
              <a:rPr lang="en-AU" b="0" dirty="0">
                <a:solidFill>
                  <a:schemeClr val="accent2"/>
                </a:solidFill>
              </a:rPr>
              <a:t>RD resources </a:t>
            </a:r>
          </a:p>
          <a:p>
            <a:pPr marL="342900" lvl="0" indent="-3429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prstClr val="black"/>
                </a:solidFill>
                <a:hlinkClick r:id="rId3"/>
              </a:rPr>
              <a:t>Capability in the NSW public sector</a:t>
            </a:r>
            <a:r>
              <a:rPr lang="en-AU" b="0" dirty="0">
                <a:solidFill>
                  <a:schemeClr val="accent2"/>
                </a:solidFill>
              </a:rPr>
              <a:t> for Capability Framework resources</a:t>
            </a:r>
          </a:p>
          <a:p>
            <a:pPr marL="342900" lvl="0" indent="-3429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  <a:hlinkClick r:id="rId4"/>
              </a:rPr>
              <a:t>Recruitment and selection guide </a:t>
            </a:r>
            <a:r>
              <a:rPr lang="en-AU" b="0" dirty="0">
                <a:solidFill>
                  <a:schemeClr val="accent2"/>
                </a:solidFill>
              </a:rPr>
              <a:t>for recruitment information</a:t>
            </a:r>
          </a:p>
          <a:p>
            <a:pPr>
              <a:spcBef>
                <a:spcPts val="600"/>
              </a:spcBef>
            </a:pPr>
            <a:r>
              <a:rPr lang="en-AU" b="0" dirty="0">
                <a:solidFill>
                  <a:schemeClr val="accent2"/>
                </a:solidFill>
              </a:rPr>
              <a:t>Enquiries:</a:t>
            </a:r>
          </a:p>
          <a:p>
            <a:pPr marL="342900" indent="-3429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AU" b="0" dirty="0">
                <a:hlinkClick r:id="rId5"/>
              </a:rPr>
              <a:t>capabilityframework@psc.nsw.gov.au</a:t>
            </a:r>
            <a:endParaRPr lang="en-AU" b="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A802B1-4AB5-47C5-BA60-25C912E8278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AD35F2-C405-4202-B116-E55EBFA60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06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04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45DF79-D174-44B5-94F8-FC2B81AEDC1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934D-D220-476E-88A1-608753AA0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dirty="0"/>
              <a:t>Role Descriptions: NSW Public Sector</a:t>
            </a:r>
            <a:endParaRPr lang="en-GB" dirty="0"/>
          </a:p>
        </p:txBody>
      </p:sp>
      <p:graphicFrame>
        <p:nvGraphicFramePr>
          <p:cNvPr id="6" name="Diagram 5" descr="Gives clear and practical information about a role.&#10;Explains a role's purpose, deliverables, context (organisational and occupational), challenges and interactions.&#10;Sets out the standards for a role including knowledge and experience, capabilities (focus and complementary and essential requirements).">
            <a:extLst>
              <a:ext uri="{FF2B5EF4-FFF2-40B4-BE49-F238E27FC236}">
                <a16:creationId xmlns:a16="http://schemas.microsoft.com/office/drawing/2014/main" id="{41ED4E03-8D72-42F1-9E6E-BFD35BFEF4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9817726"/>
              </p:ext>
            </p:extLst>
          </p:nvPr>
        </p:nvGraphicFramePr>
        <p:xfrm>
          <a:off x="647563" y="1484784"/>
          <a:ext cx="10538881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C6FA52B-4039-4F2D-B50A-EDE2188CC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75" y="553913"/>
            <a:ext cx="11010859" cy="498598"/>
          </a:xfrm>
        </p:spPr>
        <p:txBody>
          <a:bodyPr/>
          <a:lstStyle/>
          <a:p>
            <a:r>
              <a:rPr lang="en-AU" dirty="0"/>
              <a:t>What is a role description?</a:t>
            </a:r>
          </a:p>
        </p:txBody>
      </p:sp>
    </p:spTree>
    <p:extLst>
      <p:ext uri="{BB962C8B-B14F-4D97-AF65-F5344CB8AC3E}">
        <p14:creationId xmlns:p14="http://schemas.microsoft.com/office/powerpoint/2010/main" val="389293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D3E8B4-9761-4983-A69D-F735739EE4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4654F1-B181-435D-B6E1-05018A7B4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  <p:graphicFrame>
        <p:nvGraphicFramePr>
          <p:cNvPr id="5" name="Diagram 4" descr="Designing and filling roles, including: job evaluation, explaining the role to employees, managers and candidates, setting assessment standards.&#10;On the job, including: identifying learning and development activities, planning career development and progression, informing performance agreements and reviews.">
            <a:extLst>
              <a:ext uri="{FF2B5EF4-FFF2-40B4-BE49-F238E27FC236}">
                <a16:creationId xmlns:a16="http://schemas.microsoft.com/office/drawing/2014/main" id="{81FB6CDE-E527-49EC-AE91-0D6F784B46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2754409"/>
              </p:ext>
            </p:extLst>
          </p:nvPr>
        </p:nvGraphicFramePr>
        <p:xfrm>
          <a:off x="467544" y="1484784"/>
          <a:ext cx="1101085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74E11EE-13B8-40D6-9530-B7ED99D55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75" y="553913"/>
            <a:ext cx="11010859" cy="498598"/>
          </a:xfrm>
        </p:spPr>
        <p:txBody>
          <a:bodyPr/>
          <a:lstStyle/>
          <a:p>
            <a:r>
              <a:rPr lang="en-AU" dirty="0"/>
              <a:t>What is a role description used for?</a:t>
            </a:r>
          </a:p>
        </p:txBody>
      </p:sp>
    </p:spTree>
    <p:extLst>
      <p:ext uri="{BB962C8B-B14F-4D97-AF65-F5344CB8AC3E}">
        <p14:creationId xmlns:p14="http://schemas.microsoft.com/office/powerpoint/2010/main" val="241565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FF132-6339-40E6-85D3-608DAF91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Types of role descriptions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9707AB-BE7B-449F-97CA-C14A3327E3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3274" y="1853988"/>
            <a:ext cx="5400000" cy="3951500"/>
          </a:xfrm>
        </p:spPr>
        <p:txBody>
          <a:bodyPr/>
          <a:lstStyle/>
          <a:p>
            <a:r>
              <a:rPr lang="en-AU" dirty="0"/>
              <a:t>Sector role descriptions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For common roles across the sector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Save time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Are quality-assured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Assist with mobility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Improve consistency in grading and managing roles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See: </a:t>
            </a:r>
            <a:r>
              <a:rPr lang="en-AU" b="0" dirty="0"/>
              <a:t>PSC Sector role description library</a:t>
            </a:r>
          </a:p>
          <a:p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3F06812-AFEC-4A52-A064-D75B9F9206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19999" y="1853988"/>
            <a:ext cx="5400000" cy="3951500"/>
          </a:xfrm>
        </p:spPr>
        <p:txBody>
          <a:bodyPr/>
          <a:lstStyle/>
          <a:p>
            <a:r>
              <a:rPr lang="en-AU" dirty="0"/>
              <a:t>Agency role descriptions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Can be for common roles or specialised or one-off roles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/>
              <a:t>Role Description Development Guidelines </a:t>
            </a:r>
            <a:r>
              <a:rPr lang="en-AU" b="0" dirty="0">
                <a:solidFill>
                  <a:schemeClr val="accent2"/>
                </a:solidFill>
              </a:rPr>
              <a:t>give advice on creating 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/>
              <a:t>Role Description Builder </a:t>
            </a:r>
            <a:r>
              <a:rPr lang="en-AU" b="0" dirty="0">
                <a:solidFill>
                  <a:schemeClr val="accent2"/>
                </a:solidFill>
              </a:rPr>
              <a:t>steps through RD development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/>
              <a:t>Capability Comparison Guide </a:t>
            </a:r>
            <a:r>
              <a:rPr lang="en-AU" b="0" dirty="0">
                <a:solidFill>
                  <a:schemeClr val="accent2"/>
                </a:solidFill>
              </a:rPr>
              <a:t>helps choose capability levels and focus capabilities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b="0" dirty="0">
              <a:solidFill>
                <a:schemeClr val="accent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b="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55DBC-5854-4B91-B7B2-175B2F6DDD3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D6FD0-5EBB-41B9-BEA4-260CDD127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64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2D23-C678-4BA5-8963-EDCA39BA9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to create a role description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F927FC-7982-45D0-909D-9E3B81EAFE7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b="0" dirty="0">
                <a:solidFill>
                  <a:schemeClr val="accent2"/>
                </a:solidFill>
              </a:rPr>
              <a:t>Start with good job design</a:t>
            </a:r>
          </a:p>
          <a:p>
            <a:pPr marL="1257300" lvl="2" indent="-342900">
              <a:spcBef>
                <a:spcPts val="600"/>
              </a:spcBef>
            </a:pPr>
            <a:r>
              <a:rPr lang="en-GB" sz="1800" dirty="0">
                <a:solidFill>
                  <a:schemeClr val="accent2"/>
                </a:solidFill>
              </a:rPr>
              <a:t>refer to the </a:t>
            </a:r>
            <a:r>
              <a:rPr lang="en-GB" sz="1800" dirty="0">
                <a:hlinkClick r:id="rId2"/>
              </a:rPr>
              <a:t>Recruitment and selection guide – Doing a role analysis</a:t>
            </a:r>
            <a:endParaRPr lang="en-GB" sz="1800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b="0" dirty="0">
                <a:solidFill>
                  <a:schemeClr val="accent2"/>
                </a:solidFill>
              </a:rPr>
              <a:t>Check the </a:t>
            </a:r>
            <a:r>
              <a:rPr lang="en-AU" b="0" dirty="0">
                <a:hlinkClick r:id="rId3"/>
              </a:rPr>
              <a:t>PSC Sector Role Description Library</a:t>
            </a:r>
            <a:r>
              <a:rPr lang="en-GB" b="0" dirty="0"/>
              <a:t> </a:t>
            </a:r>
            <a:r>
              <a:rPr lang="en-GB" b="0" dirty="0">
                <a:solidFill>
                  <a:schemeClr val="accent2"/>
                </a:solidFill>
              </a:rPr>
              <a:t>for a role description that</a:t>
            </a:r>
            <a:r>
              <a:rPr lang="en-GB" b="0" dirty="0"/>
              <a:t>:  </a:t>
            </a:r>
          </a:p>
          <a:p>
            <a:pPr marL="1257300" lvl="2" indent="-342900">
              <a:spcBef>
                <a:spcPts val="600"/>
              </a:spcBef>
            </a:pPr>
            <a:r>
              <a:rPr lang="en-GB" sz="1800" dirty="0">
                <a:solidFill>
                  <a:schemeClr val="accent2"/>
                </a:solidFill>
              </a:rPr>
              <a:t>fits the role</a:t>
            </a:r>
          </a:p>
          <a:p>
            <a:pPr marL="1257300" lvl="2" indent="-342900">
              <a:spcBef>
                <a:spcPts val="600"/>
              </a:spcBef>
            </a:pPr>
            <a:r>
              <a:rPr lang="en-GB" sz="1800" dirty="0">
                <a:solidFill>
                  <a:schemeClr val="accent2"/>
                </a:solidFill>
              </a:rPr>
              <a:t>could be used with minor changes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b="0" dirty="0">
                <a:solidFill>
                  <a:schemeClr val="accent2"/>
                </a:solidFill>
              </a:rPr>
              <a:t>Alternatively, create a new role description: </a:t>
            </a:r>
          </a:p>
          <a:p>
            <a:pPr marL="1257300" lvl="2" indent="-342900">
              <a:spcBef>
                <a:spcPts val="600"/>
              </a:spcBef>
            </a:pPr>
            <a:r>
              <a:rPr lang="en-GB" sz="1800" dirty="0">
                <a:solidFill>
                  <a:schemeClr val="accent2"/>
                </a:solidFill>
              </a:rPr>
              <a:t>use the </a:t>
            </a:r>
            <a:r>
              <a:rPr lang="en-GB" sz="1800" dirty="0">
                <a:solidFill>
                  <a:schemeClr val="accent2"/>
                </a:solidFill>
                <a:hlinkClick r:id="rId4"/>
              </a:rPr>
              <a:t>Role Description Builder </a:t>
            </a:r>
            <a:endParaRPr lang="en-GB" sz="1800" dirty="0">
              <a:solidFill>
                <a:schemeClr val="accent2"/>
              </a:solidFill>
            </a:endParaRPr>
          </a:p>
          <a:p>
            <a:pPr marL="1257300" lvl="2" indent="-342900">
              <a:spcBef>
                <a:spcPts val="600"/>
              </a:spcBef>
            </a:pPr>
            <a:r>
              <a:rPr lang="en-GB" sz="1800" dirty="0">
                <a:solidFill>
                  <a:schemeClr val="accent2"/>
                </a:solidFill>
              </a:rPr>
              <a:t>refer to the </a:t>
            </a:r>
            <a:r>
              <a:rPr lang="en-GB" sz="1800" dirty="0">
                <a:solidFill>
                  <a:schemeClr val="accent2"/>
                </a:solidFill>
                <a:hlinkClick r:id="rId5"/>
              </a:rPr>
              <a:t>Role Description Development Guidelines</a:t>
            </a:r>
            <a:endParaRPr lang="en-GB" sz="1800" dirty="0">
              <a:solidFill>
                <a:schemeClr val="accent2"/>
              </a:solidFill>
            </a:endParaRPr>
          </a:p>
          <a:p>
            <a:pPr marL="1257300" lvl="2" indent="-342900">
              <a:spcBef>
                <a:spcPts val="600"/>
              </a:spcBef>
              <a:buFont typeface="+mj-lt"/>
              <a:buAutoNum type="arabicPeriod"/>
            </a:pP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C9B873-EB4D-4626-AA18-D0E50FF843B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A4CD99-A1B4-4B74-A420-A1A8251A1D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68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1A54-14E8-424B-B4D7-7FC9C6B7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About the role description template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D75889-AC2D-42C3-B586-81E7E0CAAAA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AU" b="0" dirty="0">
                <a:solidFill>
                  <a:schemeClr val="accent2"/>
                </a:solidFill>
              </a:rPr>
              <a:t>The RD template: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Ensures necessary information is included in a role description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Brings consistency to NSW public sector role descriptions in:</a:t>
            </a:r>
          </a:p>
          <a:p>
            <a:pPr marL="623888" lvl="2" indent="-265113"/>
            <a:r>
              <a:rPr lang="en-AU" dirty="0">
                <a:solidFill>
                  <a:schemeClr val="accent2"/>
                </a:solidFill>
              </a:rPr>
              <a:t>How they look</a:t>
            </a:r>
          </a:p>
          <a:p>
            <a:pPr marL="623888" lvl="2" indent="-265113"/>
            <a:r>
              <a:rPr lang="en-AU" b="0" dirty="0">
                <a:solidFill>
                  <a:schemeClr val="accent2"/>
                </a:solidFill>
              </a:rPr>
              <a:t>What they contain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Is customisable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Is supported by</a:t>
            </a:r>
            <a:r>
              <a:rPr lang="en-AU" sz="2000" b="0" dirty="0">
                <a:solidFill>
                  <a:schemeClr val="accent2"/>
                </a:solidFill>
              </a:rPr>
              <a:t>:</a:t>
            </a:r>
          </a:p>
          <a:p>
            <a:pPr marL="623888" lvl="2" indent="-265113"/>
            <a:r>
              <a:rPr lang="en-GB" dirty="0">
                <a:solidFill>
                  <a:schemeClr val="accent2"/>
                </a:solidFill>
                <a:hlinkClick r:id="rId2"/>
              </a:rPr>
              <a:t>Role Description Development Guidelines</a:t>
            </a:r>
            <a:r>
              <a:rPr lang="en-AU" dirty="0">
                <a:solidFill>
                  <a:schemeClr val="accent2"/>
                </a:solidFill>
              </a:rPr>
              <a:t> </a:t>
            </a:r>
          </a:p>
          <a:p>
            <a:pPr marL="623888" lvl="2" indent="-265113"/>
            <a:r>
              <a:rPr lang="en-GB" dirty="0">
                <a:solidFill>
                  <a:schemeClr val="accent2"/>
                </a:solidFill>
                <a:hlinkClick r:id="rId3"/>
              </a:rPr>
              <a:t>Role Description Builder</a:t>
            </a:r>
            <a:endParaRPr lang="en-AU" sz="2000" dirty="0">
              <a:solidFill>
                <a:schemeClr val="accent2"/>
              </a:solidFill>
            </a:endParaRPr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30B420-FEA2-4D2E-8C38-1B42225B99E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7C7D65-0300-4186-A6B5-E2877CEF4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  <p:pic>
        <p:nvPicPr>
          <p:cNvPr id="12" name="Picture 11" descr="Sample of Role Description template">
            <a:extLst>
              <a:ext uri="{FF2B5EF4-FFF2-40B4-BE49-F238E27FC236}">
                <a16:creationId xmlns:a16="http://schemas.microsoft.com/office/drawing/2014/main" id="{2273610C-7B65-4DCA-BBF7-46C30689261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26101" y="1307506"/>
            <a:ext cx="3751797" cy="4905072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7378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08BB-6FE0-42F1-86DA-F7869CAA1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Role description template: Key details about role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67F16-DB4D-467D-80F1-8ADAB78686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AU" sz="2400" b="0" dirty="0"/>
              <a:t>Role information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accent2"/>
                </a:solidFill>
              </a:rPr>
              <a:t>Include key information about the role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accent2"/>
                </a:solidFill>
              </a:rPr>
              <a:t>When using the RD builder, fields marked with an asterisk ( * ) are mandatory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accent2"/>
                </a:solidFill>
              </a:rPr>
              <a:t>Mandatory fields in the role information are used in the Workforce Profile data collection</a:t>
            </a:r>
            <a:endParaRPr lang="en-GB" dirty="0">
              <a:sym typeface="Monotype Sorts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GB" dirty="0">
              <a:sym typeface="Monotype Sorts"/>
            </a:endParaRPr>
          </a:p>
          <a:p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A0C91C6-B575-489F-B0C3-AA54397D46A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solidFill>
                <a:schemeClr val="accent2"/>
              </a:solidFill>
            </a:endParaRPr>
          </a:p>
          <a:p>
            <a:r>
              <a:rPr lang="en-GB" dirty="0">
                <a:sym typeface="Monotype Sorts"/>
              </a:rPr>
              <a:t>[</a:t>
            </a:r>
            <a:r>
              <a:rPr lang="en-GB" b="0" dirty="0">
                <a:sym typeface="Monotype Sorts"/>
              </a:rPr>
              <a:t>include screen shot from RD builder – note RD example doesn’t show mandatory fields]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966DA-A476-4EF8-A20E-76622E317C3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E6D17-3F08-4750-B28A-71C9E4DEF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52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966DA-A476-4EF8-A20E-76622E317C3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E6D17-3F08-4750-B28A-71C9E4DEF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B1D560-5D0E-44A7-ADF4-B7ED8E4D24D4}"/>
              </a:ext>
            </a:extLst>
          </p:cNvPr>
          <p:cNvSpPr/>
          <p:nvPr/>
        </p:nvSpPr>
        <p:spPr>
          <a:xfrm>
            <a:off x="364586" y="5497711"/>
            <a:ext cx="46966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accent2"/>
                </a:solidFill>
              </a:rPr>
              <a:t>Note: Fields marked with an asterisk ( * ) are mandatory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D45DFA-CCE6-4A91-80BA-F7481B4418B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20000" y="1853988"/>
            <a:ext cx="5178725" cy="395150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0" dirty="0"/>
              <a:t>Key Challenges </a:t>
            </a:r>
            <a:r>
              <a:rPr lang="en-AU" b="0" dirty="0">
                <a:solidFill>
                  <a:schemeClr val="accent2"/>
                </a:solidFill>
              </a:rPr>
              <a:t>*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solidFill>
                  <a:schemeClr val="accent2"/>
                </a:solidFill>
              </a:rPr>
              <a:t>Describe major complexities faced 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solidFill>
                  <a:schemeClr val="accent2"/>
                </a:solidFill>
              </a:rPr>
              <a:t>Include 2-3 key challenges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0" dirty="0"/>
              <a:t>Key Relationships </a:t>
            </a:r>
            <a:r>
              <a:rPr lang="en-AU" b="0" dirty="0">
                <a:solidFill>
                  <a:schemeClr val="accent2"/>
                </a:solidFill>
              </a:rPr>
              <a:t>*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solidFill>
                  <a:schemeClr val="accent2"/>
                </a:solidFill>
              </a:rPr>
              <a:t>List stakeholders, customers (regular contact)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Role dimensions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accent2"/>
                </a:solidFill>
              </a:rPr>
              <a:t>Describe where the role sits in the organisation 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accent2"/>
                </a:solidFill>
              </a:rPr>
              <a:t>Consider decision-making responsibilities, reporting line, direct reports and budget</a:t>
            </a:r>
          </a:p>
          <a:p>
            <a:endParaRPr lang="en-AU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67F16-DB4D-467D-80F1-8ADAB78686C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3275" y="1853988"/>
            <a:ext cx="5178725" cy="3951500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0" dirty="0"/>
              <a:t>Department / Agency overview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solidFill>
                  <a:schemeClr val="accent2"/>
                </a:solidFill>
              </a:rPr>
              <a:t>Include short statement about the agency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0" dirty="0"/>
              <a:t>Primary purpose of the role </a:t>
            </a:r>
            <a:r>
              <a:rPr lang="en-AU" b="0" dirty="0">
                <a:solidFill>
                  <a:schemeClr val="accent2"/>
                </a:solidFill>
              </a:rPr>
              <a:t>*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solidFill>
                  <a:schemeClr val="accent2"/>
                </a:solidFill>
              </a:rPr>
              <a:t>Explain why the role exists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0" dirty="0"/>
              <a:t>Key Accountabilities </a:t>
            </a:r>
            <a:r>
              <a:rPr lang="en-AU" b="0" dirty="0">
                <a:solidFill>
                  <a:schemeClr val="accent2"/>
                </a:solidFill>
              </a:rPr>
              <a:t>*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solidFill>
                  <a:schemeClr val="accent2"/>
                </a:solidFill>
              </a:rPr>
              <a:t>Describe outcomes to deliver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solidFill>
                  <a:schemeClr val="accent2"/>
                </a:solidFill>
              </a:rPr>
              <a:t>Do not list tasks</a:t>
            </a:r>
          </a:p>
          <a:p>
            <a:pPr marL="717550" lvl="2" indent="-3587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800" dirty="0">
                <a:solidFill>
                  <a:schemeClr val="accent2"/>
                </a:solidFill>
              </a:rPr>
              <a:t>Include up to 8 key accountabilities</a:t>
            </a:r>
          </a:p>
          <a:p>
            <a:endParaRPr lang="en-AU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AE08BB-6FE0-42F1-86DA-F7869CAA1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75" y="553913"/>
            <a:ext cx="11010859" cy="997196"/>
          </a:xfrm>
        </p:spPr>
        <p:txBody>
          <a:bodyPr/>
          <a:lstStyle/>
          <a:p>
            <a:r>
              <a:rPr lang="en-AU" dirty="0"/>
              <a:t>Role description template: Explanation of agency and role</a:t>
            </a:r>
          </a:p>
        </p:txBody>
      </p:sp>
    </p:spTree>
    <p:extLst>
      <p:ext uri="{BB962C8B-B14F-4D97-AF65-F5344CB8AC3E}">
        <p14:creationId xmlns:p14="http://schemas.microsoft.com/office/powerpoint/2010/main" val="23141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3252-AB47-4480-B2C8-376F6FCDE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75" y="553913"/>
            <a:ext cx="11010859" cy="498598"/>
          </a:xfrm>
        </p:spPr>
        <p:txBody>
          <a:bodyPr/>
          <a:lstStyle/>
          <a:p>
            <a:r>
              <a:rPr lang="en-AU" dirty="0"/>
              <a:t>Role description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C977A-5AFA-436C-A0AC-2459DA77431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3275" y="1435693"/>
            <a:ext cx="5178725" cy="4369795"/>
          </a:xfrm>
        </p:spPr>
        <p:txBody>
          <a:bodyPr/>
          <a:lstStyle/>
          <a:p>
            <a:r>
              <a:rPr lang="en-AU" sz="2300" b="0" dirty="0"/>
              <a:t>Key Knowledge and Experience (K&amp;E)</a:t>
            </a:r>
          </a:p>
          <a:p>
            <a:pPr marL="342900" indent="-3429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Include when: 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Needed for successful performance in the role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Not captured in the capabilities for the role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Cannot be developed on the job in a reasonable amount of time</a:t>
            </a:r>
          </a:p>
          <a:p>
            <a:pPr marL="342900" indent="-3429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Consider: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Including in job ad rather than in the RD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Potential for transfer of K&amp;E</a:t>
            </a:r>
          </a:p>
          <a:p>
            <a:pPr marL="342900" lvl="1" indent="-3429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accent2"/>
                </a:solidFill>
              </a:rPr>
              <a:t>K&amp;E in the RD form part of the standards for the role and </a:t>
            </a:r>
            <a:r>
              <a:rPr lang="en-AU" sz="2000" u="sng" dirty="0">
                <a:solidFill>
                  <a:schemeClr val="accent2"/>
                </a:solidFill>
              </a:rPr>
              <a:t>must be assessed</a:t>
            </a:r>
            <a:r>
              <a:rPr lang="en-AU" sz="2000" dirty="0">
                <a:solidFill>
                  <a:schemeClr val="accent2"/>
                </a:solidFill>
              </a:rPr>
              <a:t> in comparative or suitability assessment</a:t>
            </a:r>
          </a:p>
          <a:p>
            <a:pPr marL="486900" lvl="2" indent="-342900"/>
            <a:endParaRPr lang="en-AU" sz="2000" dirty="0">
              <a:solidFill>
                <a:schemeClr val="accent2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F7D0D7-1B18-4FDC-8C28-80202EBA2D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20000" y="1435693"/>
            <a:ext cx="5178725" cy="4369795"/>
          </a:xfrm>
        </p:spPr>
        <p:txBody>
          <a:bodyPr/>
          <a:lstStyle/>
          <a:p>
            <a:r>
              <a:rPr lang="en-AU" sz="2300" b="0" dirty="0"/>
              <a:t>Essential requirements</a:t>
            </a:r>
          </a:p>
          <a:p>
            <a:pPr marL="342900" indent="-3429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chemeClr val="accent2"/>
                </a:solidFill>
              </a:rPr>
              <a:t>Without these things a person could not carry out the functions of the role</a:t>
            </a:r>
            <a:r>
              <a:rPr lang="en-US" b="0" dirty="0">
                <a:solidFill>
                  <a:schemeClr val="accent2"/>
                </a:solidFill>
              </a:rPr>
              <a:t> </a:t>
            </a:r>
          </a:p>
          <a:p>
            <a:pPr marL="342900" indent="-3429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accent2"/>
                </a:solidFill>
              </a:rPr>
              <a:t>For example: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Solicitors practising law in NSW must hold an Australian practising certificate</a:t>
            </a:r>
          </a:p>
          <a:p>
            <a:pPr marL="717550" lvl="2" indent="-358775">
              <a:lnSpc>
                <a:spcPct val="100000"/>
              </a:lnSpc>
              <a:spcAft>
                <a:spcPts val="600"/>
              </a:spcAft>
            </a:pPr>
            <a:r>
              <a:rPr lang="en-AU" dirty="0">
                <a:solidFill>
                  <a:schemeClr val="accent2"/>
                </a:solidFill>
              </a:rPr>
              <a:t>The appropriate class of driver’s licence, if the role requires driving 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39587-E550-4F38-8887-9FC7A50200E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7D984-B58C-498E-936A-1AD980B04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Role Descriptions: NSW Public Sector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00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PC_PPT Template 2018">
  <a:themeElements>
    <a:clrScheme name="DPC">
      <a:dk1>
        <a:sysClr val="windowText" lastClr="000000"/>
      </a:dk1>
      <a:lt1>
        <a:sysClr val="window" lastClr="FFFFFF"/>
      </a:lt1>
      <a:dk2>
        <a:srgbClr val="4F4F4F"/>
      </a:dk2>
      <a:lt2>
        <a:srgbClr val="E7E6E6"/>
      </a:lt2>
      <a:accent1>
        <a:srgbClr val="D7153A"/>
      </a:accent1>
      <a:accent2>
        <a:srgbClr val="002664"/>
      </a:accent2>
      <a:accent3>
        <a:srgbClr val="0A7CB9"/>
      </a:accent3>
      <a:accent4>
        <a:srgbClr val="84BDDC"/>
      </a:accent4>
      <a:accent5>
        <a:srgbClr val="00ABE6"/>
      </a:accent5>
      <a:accent6>
        <a:srgbClr val="4F4F4F"/>
      </a:accent6>
      <a:hlink>
        <a:srgbClr val="D7153A"/>
      </a:hlink>
      <a:folHlink>
        <a:srgbClr val="D7153A"/>
      </a:folHlink>
    </a:clrScheme>
    <a:fontScheme name="NSW Govern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800"/>
          </a:spcAft>
          <a:defRPr sz="16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" id="{8ECB0732-7065-43BC-936A-432817467F63}" vid="{ABDF759C-797C-4775-AFFE-BA378E9384EC}"/>
    </a:ext>
  </a:extLst>
</a:theme>
</file>

<file path=ppt/theme/theme2.xml><?xml version="1.0" encoding="utf-8"?>
<a:theme xmlns:a="http://schemas.openxmlformats.org/drawingml/2006/main" name="PSC_PPT Template 2018">
  <a:themeElements>
    <a:clrScheme name="DPC">
      <a:dk1>
        <a:sysClr val="windowText" lastClr="000000"/>
      </a:dk1>
      <a:lt1>
        <a:sysClr val="window" lastClr="FFFFFF"/>
      </a:lt1>
      <a:dk2>
        <a:srgbClr val="4F4F4F"/>
      </a:dk2>
      <a:lt2>
        <a:srgbClr val="E7E6E6"/>
      </a:lt2>
      <a:accent1>
        <a:srgbClr val="D7153A"/>
      </a:accent1>
      <a:accent2>
        <a:srgbClr val="002664"/>
      </a:accent2>
      <a:accent3>
        <a:srgbClr val="0A7CB9"/>
      </a:accent3>
      <a:accent4>
        <a:srgbClr val="84BDDC"/>
      </a:accent4>
      <a:accent5>
        <a:srgbClr val="00ABE6"/>
      </a:accent5>
      <a:accent6>
        <a:srgbClr val="4F4F4F"/>
      </a:accent6>
      <a:hlink>
        <a:srgbClr val="D7153A"/>
      </a:hlink>
      <a:folHlink>
        <a:srgbClr val="D7153A"/>
      </a:folHlink>
    </a:clrScheme>
    <a:fontScheme name="NSW Govern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800"/>
          </a:spcAft>
          <a:defRPr sz="16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" id="{8ECB0732-7065-43BC-936A-432817467F63}" vid="{ABDF759C-797C-4775-AFFE-BA378E9384E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metadata xmlns="http://www.objective.com/ecm/document/metadata/4E3871FEBC3EDC3EE0531950520A6160" version="1.0.0">
  <systemFields>
    <field name="Objective-Id">
      <value order="0">A2396615</value>
    </field>
    <field name="Objective-Title">
      <value order="0">DPC_PPT Template 2018</value>
    </field>
    <field name="Objective-Description">
      <value order="0"/>
    </field>
    <field name="Objective-CreationStamp">
      <value order="0">2018-01-22T04:52:06Z</value>
    </field>
    <field name="Objective-IsApproved">
      <value order="0">false</value>
    </field>
    <field name="Objective-IsPublished">
      <value order="0">true</value>
    </field>
    <field name="Objective-DatePublished">
      <value order="0">2018-01-22T04:58:28Z</value>
    </field>
    <field name="Objective-ModificationStamp">
      <value order="0">2018-01-22T04:58:28Z</value>
    </field>
    <field name="Objective-Owner">
      <value order="0">Grace Hyne</value>
    </field>
    <field name="Objective-Path">
      <value order="0">Objective Global Folder:10. Templates:Branding, Templates and Style Guides</value>
    </field>
    <field name="Objective-Parent">
      <value order="0">Branding, Templates and Style Guides</value>
    </field>
    <field name="Objective-State">
      <value order="0">Published</value>
    </field>
    <field name="Objective-VersionId">
      <value order="0">vA4458817</value>
    </field>
    <field name="Objective-Version">
      <value order="0">1.0</value>
    </field>
    <field name="Objective-VersionNumber">
      <value order="0">1</value>
    </field>
    <field name="Objective-VersionComment">
      <value order="0"/>
    </field>
    <field name="Objective-FileNumber">
      <value order="0">qA332719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17">
      <field name="Objective-Approval Status">
        <value order="0">Never Submitted</value>
      </field>
      <field name="Objective-Document Type">
        <value order="0">Standard Document / Other (SD)</value>
      </field>
      <field name="Objective-Sensitivity Label">
        <value order="0">None</value>
      </field>
      <field name="Objective-Approval History">
        <value order="0"/>
      </field>
      <field name="Objective-Print and Dispatch Instructions">
        <value order="0"/>
      </field>
      <field name="Objective-Submitted By">
        <value order="0"/>
      </field>
      <field name="Objective-Approval Due">
        <value order="0"/>
      </field>
      <field name="Objective-Current Approver">
        <value order="0"/>
      </field>
      <field name="Objective-Document Tag(s)">
        <value order="0"/>
      </field>
      <field name="Objective-Print and Dispatch Approach">
        <value order="0"/>
      </field>
      <field name="Objective-Approval Date">
        <value order="0"/>
      </field>
    </catalogue>
  </catalogues>
</metadata>
</file>

<file path=customXml/item2.xml><?xml version="1.0" encoding="utf-8"?>
<metadata xmlns="http://www.objective.com/ecm/document/metadata/A8F43476EB784464BFCC994945052FE7" version="1.0.0">
  <systemFields>
    <field name="Objective-Id">
      <value order="0">A4449172</value>
    </field>
    <field name="Objective-Title">
      <value order="0">Role Descriptions presentation - update 2020</value>
    </field>
    <field name="Objective-Description">
      <value order="0"/>
    </field>
    <field name="Objective-CreationStamp">
      <value order="0">2019-10-08T04:54:59Z</value>
    </field>
    <field name="Objective-IsApproved">
      <value order="0">false</value>
    </field>
    <field name="Objective-IsPublished">
      <value order="0">true</value>
    </field>
    <field name="Objective-DatePublished">
      <value order="0">2020-02-13T04:56:36Z</value>
    </field>
    <field name="Objective-ModificationStamp">
      <value order="0">2020-02-13T04:56:36Z</value>
    </field>
    <field name="Objective-Owner">
      <value order="0">Michelle Grant</value>
    </field>
    <field name="Objective-Path">
      <value order="0">Objective Global Folder:1. Public Service Commission (PSC):1. Public Service Commission File Plan (PSC):WORKFORCE PLANNING:CAPABILITY FRAMEWORKS:NSW Public Sector Capability Framework:Capability Framework 2019:Collateral 2019 - Working documents</value>
    </field>
    <field name="Objective-Parent">
      <value order="0">Collateral 2019 - Working documents</value>
    </field>
    <field name="Objective-State">
      <value order="0">Published</value>
    </field>
    <field name="Objective-VersionId">
      <value order="0">vA8023901</value>
    </field>
    <field name="Objective-Version">
      <value order="0">6.0</value>
    </field>
    <field name="Objective-VersionNumber">
      <value order="0">9</value>
    </field>
    <field name="Objective-VersionComment">
      <value order="0"/>
    </field>
    <field name="Objective-FileNumber">
      <value order="0">qA440805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63">
      <field name="Objective-Vital Record">
        <value order="0">No</value>
      </field>
      <field name="Objective-DLM">
        <value order="0">No Impact</value>
      </field>
      <field name="Objective-Security Classification">
        <value order="0">UNCLASSIFIED</value>
      </field>
      <field name="Objective-Approval History">
        <value order="0"/>
      </field>
      <field name="Objective-Approval Status">
        <value order="0"/>
      </field>
      <field name="Objective-Connect Creator">
        <value order="0"/>
      </field>
      <field name="Objective-Document Tag(s)">
        <value order="0"/>
      </field>
      <field name="Objective-Shared By">
        <value order="0"/>
      </field>
      <field name="Objective-Current Approve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4E3871FEBC3EDC3EE0531950520A6160"/>
  </ds:schemaRefs>
</ds:datastoreItem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A8F43476EB784464BFCC994945052FE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DPC_PPT Template 2018</Template>
  <TotalTime>1226</TotalTime>
  <Words>865</Words>
  <Application>Microsoft Office PowerPoint</Application>
  <PresentationFormat>Widescreen</PresentationFormat>
  <Paragraphs>160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Georgia</vt:lpstr>
      <vt:lpstr>Wingdings</vt:lpstr>
      <vt:lpstr>DPC_PPT Template 2018</vt:lpstr>
      <vt:lpstr>PSC_PPT Template 2018</vt:lpstr>
      <vt:lpstr>Role descriptions</vt:lpstr>
      <vt:lpstr>What is a role description?</vt:lpstr>
      <vt:lpstr>What is a role description used for?</vt:lpstr>
      <vt:lpstr>Types of role descriptions</vt:lpstr>
      <vt:lpstr>How to create a role description</vt:lpstr>
      <vt:lpstr>About the role description template</vt:lpstr>
      <vt:lpstr>Role description template: Key details about role</vt:lpstr>
      <vt:lpstr>Role description template: Explanation of agency and role</vt:lpstr>
      <vt:lpstr>Role description template</vt:lpstr>
      <vt:lpstr>Role description template: Capabilities</vt:lpstr>
      <vt:lpstr>Role description template: Capability levels</vt:lpstr>
      <vt:lpstr>Resources</vt:lpstr>
      <vt:lpstr>PowerPoint Presentation</vt:lpstr>
    </vt:vector>
  </TitlesOfParts>
  <Company>Public Service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Inserting a new layout</dc:title>
  <dc:creator>Sarah Mourney</dc:creator>
  <cp:lastModifiedBy>Hoturoa Hawira</cp:lastModifiedBy>
  <cp:revision>52</cp:revision>
  <dcterms:created xsi:type="dcterms:W3CDTF">2018-02-01T02:39:07Z</dcterms:created>
  <dcterms:modified xsi:type="dcterms:W3CDTF">2020-04-21T01:55:28Z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A4449172</vt:lpwstr>
  </property>
  <property fmtid="{D5CDD505-2E9C-101B-9397-08002B2CF9AE}" pid="4" name="Objective-Title">
    <vt:lpwstr>Role Descriptions presentation - update 2020</vt:lpwstr>
  </property>
  <property fmtid="{D5CDD505-2E9C-101B-9397-08002B2CF9AE}" pid="5" name="Objective-Description">
    <vt:lpwstr/>
  </property>
  <property fmtid="{D5CDD505-2E9C-101B-9397-08002B2CF9AE}" pid="6" name="Objective-CreationStamp">
    <vt:filetime>2019-10-08T04:55:48Z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2020-02-13T04:56:36Z</vt:filetime>
  </property>
  <property fmtid="{D5CDD505-2E9C-101B-9397-08002B2CF9AE}" pid="10" name="Objective-ModificationStamp">
    <vt:filetime>2020-02-13T04:56:36Z</vt:filetime>
  </property>
  <property fmtid="{D5CDD505-2E9C-101B-9397-08002B2CF9AE}" pid="11" name="Objective-Owner">
    <vt:lpwstr>Michelle Grant</vt:lpwstr>
  </property>
  <property fmtid="{D5CDD505-2E9C-101B-9397-08002B2CF9AE}" pid="12" name="Objective-Path">
    <vt:lpwstr>Objective Global Folder:1. Public Service Commission (PSC):1. Public Service Commission File Plan (PSC):WORKFORCE PLANNING:CAPABILITY FRAMEWORKS:NSW Public Sector Capability Framework:Capability Framework 2019:Collateral 2019 - Working documents:</vt:lpwstr>
  </property>
  <property fmtid="{D5CDD505-2E9C-101B-9397-08002B2CF9AE}" pid="13" name="Objective-Parent">
    <vt:lpwstr>Collateral 2019 - Working documents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vA8023901</vt:lpwstr>
  </property>
  <property fmtid="{D5CDD505-2E9C-101B-9397-08002B2CF9AE}" pid="16" name="Objective-Version">
    <vt:lpwstr>6.0</vt:lpwstr>
  </property>
  <property fmtid="{D5CDD505-2E9C-101B-9397-08002B2CF9AE}" pid="17" name="Objective-VersionNumber">
    <vt:r8>9</vt:r8>
  </property>
  <property fmtid="{D5CDD505-2E9C-101B-9397-08002B2CF9AE}" pid="18" name="Objective-VersionComment">
    <vt:lpwstr/>
  </property>
  <property fmtid="{D5CDD505-2E9C-101B-9397-08002B2CF9AE}" pid="19" name="Objective-FileNumber">
    <vt:lpwstr>PSC09918</vt:lpwstr>
  </property>
  <property fmtid="{D5CDD505-2E9C-101B-9397-08002B2CF9AE}" pid="20" name="Objective-Classification">
    <vt:lpwstr>[Inherited - none]</vt:lpwstr>
  </property>
  <property fmtid="{D5CDD505-2E9C-101B-9397-08002B2CF9AE}" pid="21" name="Objective-Caveats">
    <vt:lpwstr/>
  </property>
  <property fmtid="{D5CDD505-2E9C-101B-9397-08002B2CF9AE}" pid="22" name="Objective-Approval Status">
    <vt:lpwstr/>
  </property>
  <property fmtid="{D5CDD505-2E9C-101B-9397-08002B2CF9AE}" pid="23" name="Objective-Document Type">
    <vt:lpwstr>Standard Document / Other (SD)</vt:lpwstr>
  </property>
  <property fmtid="{D5CDD505-2E9C-101B-9397-08002B2CF9AE}" pid="24" name="Objective-Sensitivity Label">
    <vt:lpwstr>None</vt:lpwstr>
  </property>
  <property fmtid="{D5CDD505-2E9C-101B-9397-08002B2CF9AE}" pid="25" name="Objective-Approval History">
    <vt:lpwstr/>
  </property>
  <property fmtid="{D5CDD505-2E9C-101B-9397-08002B2CF9AE}" pid="26" name="Objective-Print and Dispatch Instructions">
    <vt:lpwstr/>
  </property>
  <property fmtid="{D5CDD505-2E9C-101B-9397-08002B2CF9AE}" pid="27" name="Objective-Submitted By">
    <vt:lpwstr/>
  </property>
  <property fmtid="{D5CDD505-2E9C-101B-9397-08002B2CF9AE}" pid="28" name="Objective-Approval Due">
    <vt:lpwstr/>
  </property>
  <property fmtid="{D5CDD505-2E9C-101B-9397-08002B2CF9AE}" pid="29" name="Objective-Current Approver">
    <vt:lpwstr/>
  </property>
  <property fmtid="{D5CDD505-2E9C-101B-9397-08002B2CF9AE}" pid="30" name="Objective-Document Tag(s)">
    <vt:lpwstr/>
  </property>
  <property fmtid="{D5CDD505-2E9C-101B-9397-08002B2CF9AE}" pid="31" name="Objective-Print and Dispatch Approach">
    <vt:lpwstr/>
  </property>
  <property fmtid="{D5CDD505-2E9C-101B-9397-08002B2CF9AE}" pid="32" name="Objective-Approval Date">
    <vt:lpwstr/>
  </property>
  <property fmtid="{D5CDD505-2E9C-101B-9397-08002B2CF9AE}" pid="33" name="Objective-Comment">
    <vt:lpwstr/>
  </property>
  <property fmtid="{D5CDD505-2E9C-101B-9397-08002B2CF9AE}" pid="34" name="Objective-Sensitivity Label [system]">
    <vt:lpwstr>None</vt:lpwstr>
  </property>
  <property fmtid="{D5CDD505-2E9C-101B-9397-08002B2CF9AE}" pid="35" name="Objective-Document Type [system]">
    <vt:lpwstr>Standard Document / Other (SD)</vt:lpwstr>
  </property>
  <property fmtid="{D5CDD505-2E9C-101B-9397-08002B2CF9AE}" pid="36" name="Objective-Approval Status [system]">
    <vt:lpwstr/>
  </property>
  <property fmtid="{D5CDD505-2E9C-101B-9397-08002B2CF9AE}" pid="37" name="Objective-Approval Due [system]">
    <vt:lpwstr/>
  </property>
  <property fmtid="{D5CDD505-2E9C-101B-9397-08002B2CF9AE}" pid="38" name="Objective-Approval Date [system]">
    <vt:lpwstr/>
  </property>
  <property fmtid="{D5CDD505-2E9C-101B-9397-08002B2CF9AE}" pid="39" name="Objective-Submitted By [system]">
    <vt:lpwstr/>
  </property>
  <property fmtid="{D5CDD505-2E9C-101B-9397-08002B2CF9AE}" pid="40" name="Objective-Current Approver [system]">
    <vt:lpwstr/>
  </property>
  <property fmtid="{D5CDD505-2E9C-101B-9397-08002B2CF9AE}" pid="41" name="Objective-Approval History [system]">
    <vt:lpwstr/>
  </property>
  <property fmtid="{D5CDD505-2E9C-101B-9397-08002B2CF9AE}" pid="42" name="Objective-Print and Dispatch Approach [system]">
    <vt:lpwstr/>
  </property>
  <property fmtid="{D5CDD505-2E9C-101B-9397-08002B2CF9AE}" pid="43" name="Objective-Print and Dispatch Instructions [system]">
    <vt:lpwstr/>
  </property>
  <property fmtid="{D5CDD505-2E9C-101B-9397-08002B2CF9AE}" pid="44" name="Objective-Document Tag(s) [system]">
    <vt:lpwstr/>
  </property>
  <property fmtid="{D5CDD505-2E9C-101B-9397-08002B2CF9AE}" pid="45" name="Objective-Vital Record">
    <vt:lpwstr>No</vt:lpwstr>
  </property>
  <property fmtid="{D5CDD505-2E9C-101B-9397-08002B2CF9AE}" pid="46" name="Objective-DLM">
    <vt:lpwstr>No Impact</vt:lpwstr>
  </property>
  <property fmtid="{D5CDD505-2E9C-101B-9397-08002B2CF9AE}" pid="47" name="Objective-Security Classification">
    <vt:lpwstr>UNCLASSIFIED</vt:lpwstr>
  </property>
  <property fmtid="{D5CDD505-2E9C-101B-9397-08002B2CF9AE}" pid="48" name="Objective-Connect Creator">
    <vt:lpwstr/>
  </property>
  <property fmtid="{D5CDD505-2E9C-101B-9397-08002B2CF9AE}" pid="49" name="Objective-Shared By">
    <vt:lpwstr/>
  </property>
  <property fmtid="{D5CDD505-2E9C-101B-9397-08002B2CF9AE}" pid="50" name="Objective-Security Classification [system]">
    <vt:lpwstr>UNCLASSIFIED</vt:lpwstr>
  </property>
  <property fmtid="{D5CDD505-2E9C-101B-9397-08002B2CF9AE}" pid="51" name="Objective-DLM [system]">
    <vt:lpwstr>No Impact</vt:lpwstr>
  </property>
  <property fmtid="{D5CDD505-2E9C-101B-9397-08002B2CF9AE}" pid="52" name="Objective-Vital Record [system]">
    <vt:lpwstr>No</vt:lpwstr>
  </property>
  <property fmtid="{D5CDD505-2E9C-101B-9397-08002B2CF9AE}" pid="53" name="Objective-Connect Creator [system]">
    <vt:lpwstr/>
  </property>
  <property fmtid="{D5CDD505-2E9C-101B-9397-08002B2CF9AE}" pid="54" name="Objective-Shared By [system]">
    <vt:lpwstr/>
  </property>
</Properties>
</file>