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slides/slide3.xml" ContentType="application/vnd.openxmlformats-officedocument.presentationml.slide+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Masters/notesMaster1.xml" ContentType="application/vnd.openxmlformats-officedocument.presentationml.notesMaster+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2"/>
    <p:sldMasterId id="2147483713" r:id="rId3"/>
  </p:sldMasterIdLst>
  <p:notesMasterIdLst>
    <p:notesMasterId r:id="rId7"/>
  </p:notesMasterIdLst>
  <p:sldIdLst>
    <p:sldId id="434" r:id="rId4"/>
    <p:sldId id="435" r:id="rId5"/>
    <p:sldId id="439" r:id="rId6"/>
  </p:sldIdLst>
  <p:sldSz cx="10693400" cy="7561263"/>
  <p:notesSz cx="6797675" cy="9872663"/>
  <p:defaultTextStyle>
    <a:defPPr>
      <a:defRPr lang="en-AU"/>
    </a:defPPr>
    <a:lvl1pPr algn="l" defTabSz="993074" rtl="0" fontAlgn="base">
      <a:spcBef>
        <a:spcPct val="0"/>
      </a:spcBef>
      <a:spcAft>
        <a:spcPct val="0"/>
      </a:spcAft>
      <a:defRPr sz="1900" kern="1200">
        <a:solidFill>
          <a:schemeClr val="tx1"/>
        </a:solidFill>
        <a:latin typeface="Georgia" pitchFamily="18" charset="0"/>
        <a:ea typeface="+mn-ea"/>
        <a:cs typeface="Arial" charset="0"/>
      </a:defRPr>
    </a:lvl1pPr>
    <a:lvl2pPr marL="494949" indent="49178" algn="l" defTabSz="993074" rtl="0" fontAlgn="base">
      <a:spcBef>
        <a:spcPct val="0"/>
      </a:spcBef>
      <a:spcAft>
        <a:spcPct val="0"/>
      </a:spcAft>
      <a:defRPr sz="1900" kern="1200">
        <a:solidFill>
          <a:schemeClr val="tx1"/>
        </a:solidFill>
        <a:latin typeface="Georgia" pitchFamily="18" charset="0"/>
        <a:ea typeface="+mn-ea"/>
        <a:cs typeface="Arial" charset="0"/>
      </a:defRPr>
    </a:lvl2pPr>
    <a:lvl3pPr marL="993074" indent="95186" algn="l" defTabSz="993074" rtl="0" fontAlgn="base">
      <a:spcBef>
        <a:spcPct val="0"/>
      </a:spcBef>
      <a:spcAft>
        <a:spcPct val="0"/>
      </a:spcAft>
      <a:defRPr sz="1900" kern="1200">
        <a:solidFill>
          <a:schemeClr val="tx1"/>
        </a:solidFill>
        <a:latin typeface="Georgia" pitchFamily="18" charset="0"/>
        <a:ea typeface="+mn-ea"/>
        <a:cs typeface="Arial" charset="0"/>
      </a:defRPr>
    </a:lvl3pPr>
    <a:lvl4pPr marL="1489612" indent="144362" algn="l" defTabSz="993074" rtl="0" fontAlgn="base">
      <a:spcBef>
        <a:spcPct val="0"/>
      </a:spcBef>
      <a:spcAft>
        <a:spcPct val="0"/>
      </a:spcAft>
      <a:defRPr sz="1900" kern="1200">
        <a:solidFill>
          <a:schemeClr val="tx1"/>
        </a:solidFill>
        <a:latin typeface="Georgia" pitchFamily="18" charset="0"/>
        <a:ea typeface="+mn-ea"/>
        <a:cs typeface="Arial" charset="0"/>
      </a:defRPr>
    </a:lvl4pPr>
    <a:lvl5pPr marL="1987734" indent="191954" algn="l" defTabSz="993074" rtl="0" fontAlgn="base">
      <a:spcBef>
        <a:spcPct val="0"/>
      </a:spcBef>
      <a:spcAft>
        <a:spcPct val="0"/>
      </a:spcAft>
      <a:defRPr sz="1900" kern="1200">
        <a:solidFill>
          <a:schemeClr val="tx1"/>
        </a:solidFill>
        <a:latin typeface="Georgia" pitchFamily="18" charset="0"/>
        <a:ea typeface="+mn-ea"/>
        <a:cs typeface="Arial" charset="0"/>
      </a:defRPr>
    </a:lvl5pPr>
    <a:lvl6pPr marL="2284387" algn="l" defTabSz="913753" rtl="0" eaLnBrk="1" latinLnBrk="0" hangingPunct="1">
      <a:defRPr sz="1900" kern="1200">
        <a:solidFill>
          <a:schemeClr val="tx1"/>
        </a:solidFill>
        <a:latin typeface="Georgia" pitchFamily="18" charset="0"/>
        <a:ea typeface="+mn-ea"/>
        <a:cs typeface="Arial" charset="0"/>
      </a:defRPr>
    </a:lvl6pPr>
    <a:lvl7pPr marL="2741265" algn="l" defTabSz="913753" rtl="0" eaLnBrk="1" latinLnBrk="0" hangingPunct="1">
      <a:defRPr sz="1900" kern="1200">
        <a:solidFill>
          <a:schemeClr val="tx1"/>
        </a:solidFill>
        <a:latin typeface="Georgia" pitchFamily="18" charset="0"/>
        <a:ea typeface="+mn-ea"/>
        <a:cs typeface="Arial" charset="0"/>
      </a:defRPr>
    </a:lvl7pPr>
    <a:lvl8pPr marL="3198142" algn="l" defTabSz="913753" rtl="0" eaLnBrk="1" latinLnBrk="0" hangingPunct="1">
      <a:defRPr sz="1900" kern="1200">
        <a:solidFill>
          <a:schemeClr val="tx1"/>
        </a:solidFill>
        <a:latin typeface="Georgia" pitchFamily="18" charset="0"/>
        <a:ea typeface="+mn-ea"/>
        <a:cs typeface="Arial" charset="0"/>
      </a:defRPr>
    </a:lvl8pPr>
    <a:lvl9pPr marL="3655018" algn="l" defTabSz="913753" rtl="0" eaLnBrk="1" latinLnBrk="0" hangingPunct="1">
      <a:defRPr sz="1900" kern="1200">
        <a:solidFill>
          <a:schemeClr val="tx1"/>
        </a:solidFill>
        <a:latin typeface="Georgia" pitchFamily="18" charset="0"/>
        <a:ea typeface="+mn-ea"/>
        <a:cs typeface="Arial" charset="0"/>
      </a:defRPr>
    </a:lvl9pPr>
  </p:defaultTextStyle>
  <p:extLst>
    <p:ext uri="{EFAFB233-063F-42B5-8137-9DF3F51BA10A}">
      <p15:sldGuideLst xmlns:p15="http://schemas.microsoft.com/office/powerpoint/2012/main">
        <p15:guide id="1" orient="horz" pos="2382">
          <p15:clr>
            <a:srgbClr val="A4A3A4"/>
          </p15:clr>
        </p15:guide>
        <p15:guide id="2" pos="193" userDrawn="1">
          <p15:clr>
            <a:srgbClr val="A4A3A4"/>
          </p15:clr>
        </p15:guide>
        <p15:guide id="3" pos="6543" userDrawn="1">
          <p15:clr>
            <a:srgbClr val="A4A3A4"/>
          </p15:clr>
        </p15:guide>
        <p15:guide id="4" pos="3368" userDrawn="1">
          <p15:clr>
            <a:srgbClr val="A4A3A4"/>
          </p15:clr>
        </p15:guide>
        <p15:guide id="5" orient="horz" pos="658" userDrawn="1">
          <p15:clr>
            <a:srgbClr val="A4A3A4"/>
          </p15:clr>
        </p15:guide>
        <p15:guide id="6" pos="1599" userDrawn="1">
          <p15:clr>
            <a:srgbClr val="A4A3A4"/>
          </p15:clr>
        </p15:guide>
        <p15:guide id="7" pos="6226" userDrawn="1">
          <p15:clr>
            <a:srgbClr val="A4A3A4"/>
          </p15:clr>
        </p15:guide>
        <p15:guide id="8" orient="horz" pos="61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7D9E"/>
    <a:srgbClr val="B8BC77"/>
    <a:srgbClr val="999088"/>
    <a:srgbClr val="6D2463"/>
    <a:srgbClr val="68BFB4"/>
    <a:srgbClr val="A5DAD4"/>
    <a:srgbClr val="356F7A"/>
    <a:srgbClr val="2676A7"/>
    <a:srgbClr val="E60000"/>
    <a:srgbClr val="FF3B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34" autoAdjust="0"/>
    <p:restoredTop sz="94683" autoAdjust="0"/>
  </p:normalViewPr>
  <p:slideViewPr>
    <p:cSldViewPr>
      <p:cViewPr varScale="1">
        <p:scale>
          <a:sx n="98" d="100"/>
          <a:sy n="98" d="100"/>
        </p:scale>
        <p:origin x="132" y="90"/>
      </p:cViewPr>
      <p:guideLst>
        <p:guide orient="horz" pos="2382"/>
        <p:guide pos="193"/>
        <p:guide pos="6543"/>
        <p:guide pos="3368"/>
        <p:guide orient="horz" pos="658"/>
        <p:guide pos="1599"/>
        <p:guide pos="6226"/>
        <p:guide orient="horz" pos="612"/>
      </p:guideLst>
    </p:cSldViewPr>
  </p:slideViewPr>
  <p:notesTextViewPr>
    <p:cViewPr>
      <p:scale>
        <a:sx n="100" d="100"/>
        <a:sy n="100" d="100"/>
      </p:scale>
      <p:origin x="0" y="0"/>
    </p:cViewPr>
  </p:notesTextViewPr>
  <p:sorterViewPr>
    <p:cViewPr>
      <p:scale>
        <a:sx n="66" d="100"/>
        <a:sy n="66" d="100"/>
      </p:scale>
      <p:origin x="0" y="0"/>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3.xml"/><Relationship Id="rId3" Type="http://schemas.openxmlformats.org/officeDocument/2006/relationships/slideMaster" Target="slideMasters/slideMaster2.xml"/><Relationship Id="rId7" Type="http://schemas.openxmlformats.org/officeDocument/2006/relationships/notesMaster" Target="notesMasters/notesMaster1.xml"/><Relationship Id="rId12" Type="http://schemas.openxmlformats.org/officeDocument/2006/relationships/customXml" Target="../customXml/item2.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 Id="rId14" Type="http://schemas.openxmlformats.org/officeDocument/2006/relationships/customXml" Target="../customXml/item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3"/>
            <a:ext cx="2945659" cy="493633"/>
          </a:xfrm>
          <a:prstGeom prst="rect">
            <a:avLst/>
          </a:prstGeom>
        </p:spPr>
        <p:txBody>
          <a:bodyPr vert="horz" lIns="91718" tIns="45859" rIns="91718" bIns="45859" rtlCol="0"/>
          <a:lstStyle>
            <a:lvl1pPr algn="l" defTabSz="998152">
              <a:defRPr sz="1200"/>
            </a:lvl1pPr>
          </a:lstStyle>
          <a:p>
            <a:pPr>
              <a:defRPr/>
            </a:pPr>
            <a:endParaRPr lang="en-AU" dirty="0"/>
          </a:p>
        </p:txBody>
      </p:sp>
      <p:sp>
        <p:nvSpPr>
          <p:cNvPr id="3" name="Date Placeholder 2"/>
          <p:cNvSpPr>
            <a:spLocks noGrp="1"/>
          </p:cNvSpPr>
          <p:nvPr>
            <p:ph type="dt" idx="1"/>
          </p:nvPr>
        </p:nvSpPr>
        <p:spPr>
          <a:xfrm>
            <a:off x="3850447" y="3"/>
            <a:ext cx="2945659" cy="493633"/>
          </a:xfrm>
          <a:prstGeom prst="rect">
            <a:avLst/>
          </a:prstGeom>
        </p:spPr>
        <p:txBody>
          <a:bodyPr vert="horz" lIns="91718" tIns="45859" rIns="91718" bIns="45859" rtlCol="0"/>
          <a:lstStyle>
            <a:lvl1pPr algn="r" defTabSz="998152">
              <a:defRPr sz="1200"/>
            </a:lvl1pPr>
          </a:lstStyle>
          <a:p>
            <a:pPr>
              <a:defRPr/>
            </a:pPr>
            <a:fld id="{E685B84E-AA9D-4EF5-93A8-95365011A13A}" type="datetimeFigureOut">
              <a:rPr lang="en-AU"/>
              <a:pPr>
                <a:defRPr/>
              </a:pPr>
              <a:t>23/05/2018</a:t>
            </a:fld>
            <a:endParaRPr lang="en-AU" dirty="0"/>
          </a:p>
        </p:txBody>
      </p:sp>
      <p:sp>
        <p:nvSpPr>
          <p:cNvPr id="4" name="Slide Image Placeholder 3"/>
          <p:cNvSpPr>
            <a:spLocks noGrp="1" noRot="1" noChangeAspect="1"/>
          </p:cNvSpPr>
          <p:nvPr>
            <p:ph type="sldImg" idx="2"/>
          </p:nvPr>
        </p:nvSpPr>
        <p:spPr>
          <a:xfrm>
            <a:off x="781050" y="739775"/>
            <a:ext cx="5235575" cy="3703638"/>
          </a:xfrm>
          <a:prstGeom prst="rect">
            <a:avLst/>
          </a:prstGeom>
          <a:noFill/>
          <a:ln w="12700">
            <a:solidFill>
              <a:prstClr val="black"/>
            </a:solidFill>
          </a:ln>
        </p:spPr>
        <p:txBody>
          <a:bodyPr vert="horz" lIns="91718" tIns="45859" rIns="91718" bIns="45859" rtlCol="0" anchor="ctr"/>
          <a:lstStyle/>
          <a:p>
            <a:pPr lvl="0"/>
            <a:endParaRPr lang="en-AU" noProof="0" dirty="0" smtClean="0"/>
          </a:p>
        </p:txBody>
      </p:sp>
      <p:sp>
        <p:nvSpPr>
          <p:cNvPr id="5" name="Notes Placeholder 4"/>
          <p:cNvSpPr>
            <a:spLocks noGrp="1"/>
          </p:cNvSpPr>
          <p:nvPr>
            <p:ph type="body" sz="quarter" idx="3"/>
          </p:nvPr>
        </p:nvSpPr>
        <p:spPr>
          <a:xfrm>
            <a:off x="679768" y="4689517"/>
            <a:ext cx="5438140" cy="4442697"/>
          </a:xfrm>
          <a:prstGeom prst="rect">
            <a:avLst/>
          </a:prstGeom>
        </p:spPr>
        <p:txBody>
          <a:bodyPr vert="horz" lIns="91718" tIns="45859" rIns="91718" bIns="4585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AU" noProof="0" smtClean="0"/>
          </a:p>
        </p:txBody>
      </p:sp>
      <p:sp>
        <p:nvSpPr>
          <p:cNvPr id="6" name="Footer Placeholder 5"/>
          <p:cNvSpPr>
            <a:spLocks noGrp="1"/>
          </p:cNvSpPr>
          <p:nvPr>
            <p:ph type="ftr" sz="quarter" idx="4"/>
          </p:nvPr>
        </p:nvSpPr>
        <p:spPr>
          <a:xfrm>
            <a:off x="4" y="9377318"/>
            <a:ext cx="2945659" cy="493633"/>
          </a:xfrm>
          <a:prstGeom prst="rect">
            <a:avLst/>
          </a:prstGeom>
        </p:spPr>
        <p:txBody>
          <a:bodyPr vert="horz" lIns="91718" tIns="45859" rIns="91718" bIns="45859" rtlCol="0" anchor="b"/>
          <a:lstStyle>
            <a:lvl1pPr algn="l" defTabSz="998152">
              <a:defRPr sz="1200"/>
            </a:lvl1pPr>
          </a:lstStyle>
          <a:p>
            <a:pPr>
              <a:defRPr/>
            </a:pPr>
            <a:endParaRPr lang="en-AU" dirty="0"/>
          </a:p>
        </p:txBody>
      </p:sp>
      <p:sp>
        <p:nvSpPr>
          <p:cNvPr id="7" name="Slide Number Placeholder 6"/>
          <p:cNvSpPr>
            <a:spLocks noGrp="1"/>
          </p:cNvSpPr>
          <p:nvPr>
            <p:ph type="sldNum" sz="quarter" idx="5"/>
          </p:nvPr>
        </p:nvSpPr>
        <p:spPr>
          <a:xfrm>
            <a:off x="3850447" y="9377318"/>
            <a:ext cx="2945659" cy="493633"/>
          </a:xfrm>
          <a:prstGeom prst="rect">
            <a:avLst/>
          </a:prstGeom>
        </p:spPr>
        <p:txBody>
          <a:bodyPr vert="horz" lIns="91718" tIns="45859" rIns="91718" bIns="45859" rtlCol="0" anchor="b"/>
          <a:lstStyle>
            <a:lvl1pPr algn="r" defTabSz="998152">
              <a:defRPr sz="1200"/>
            </a:lvl1pPr>
          </a:lstStyle>
          <a:p>
            <a:pPr>
              <a:defRPr/>
            </a:pPr>
            <a:fld id="{15775936-C664-4C53-A885-A27A2BC24BAA}" type="slidenum">
              <a:rPr lang="en-AU"/>
              <a:pPr>
                <a:defRPr/>
              </a:pPr>
              <a:t>‹#›</a:t>
            </a:fld>
            <a:endParaRPr lang="en-AU" dirty="0"/>
          </a:p>
        </p:txBody>
      </p:sp>
    </p:spTree>
    <p:extLst>
      <p:ext uri="{BB962C8B-B14F-4D97-AF65-F5344CB8AC3E}">
        <p14:creationId xmlns:p14="http://schemas.microsoft.com/office/powerpoint/2010/main" val="1862045322"/>
      </p:ext>
    </p:extLst>
  </p:cSld>
  <p:clrMap bg1="lt1" tx1="dk1" bg2="lt2" tx2="dk2" accent1="accent1" accent2="accent2" accent3="accent3" accent4="accent4" accent5="accent5" accent6="accent6" hlink="hlink" folHlink="folHlink"/>
  <p:notesStyle>
    <a:lvl1pPr algn="l" defTabSz="1089843" rtl="0" eaLnBrk="0" fontAlgn="base" hangingPunct="0">
      <a:spcBef>
        <a:spcPct val="30000"/>
      </a:spcBef>
      <a:spcAft>
        <a:spcPct val="0"/>
      </a:spcAft>
      <a:defRPr sz="1400" kern="1200">
        <a:solidFill>
          <a:schemeClr val="tx1"/>
        </a:solidFill>
        <a:latin typeface="+mn-lt"/>
        <a:ea typeface="+mn-ea"/>
        <a:cs typeface="+mn-cs"/>
      </a:defRPr>
    </a:lvl1pPr>
    <a:lvl2pPr marL="544130" algn="l" defTabSz="1089843" rtl="0" eaLnBrk="0" fontAlgn="base" hangingPunct="0">
      <a:spcBef>
        <a:spcPct val="30000"/>
      </a:spcBef>
      <a:spcAft>
        <a:spcPct val="0"/>
      </a:spcAft>
      <a:defRPr sz="1400" kern="1200">
        <a:solidFill>
          <a:schemeClr val="tx1"/>
        </a:solidFill>
        <a:latin typeface="+mn-lt"/>
        <a:ea typeface="+mn-ea"/>
        <a:cs typeface="+mn-cs"/>
      </a:defRPr>
    </a:lvl2pPr>
    <a:lvl3pPr marL="1089843" algn="l" defTabSz="1089843" rtl="0" eaLnBrk="0" fontAlgn="base" hangingPunct="0">
      <a:spcBef>
        <a:spcPct val="30000"/>
      </a:spcBef>
      <a:spcAft>
        <a:spcPct val="0"/>
      </a:spcAft>
      <a:defRPr sz="1400" kern="1200">
        <a:solidFill>
          <a:schemeClr val="tx1"/>
        </a:solidFill>
        <a:latin typeface="+mn-lt"/>
        <a:ea typeface="+mn-ea"/>
        <a:cs typeface="+mn-cs"/>
      </a:defRPr>
    </a:lvl3pPr>
    <a:lvl4pPr marL="1635558" algn="l" defTabSz="1089843" rtl="0" eaLnBrk="0" fontAlgn="base" hangingPunct="0">
      <a:spcBef>
        <a:spcPct val="30000"/>
      </a:spcBef>
      <a:spcAft>
        <a:spcPct val="0"/>
      </a:spcAft>
      <a:defRPr sz="1400" kern="1200">
        <a:solidFill>
          <a:schemeClr val="tx1"/>
        </a:solidFill>
        <a:latin typeface="+mn-lt"/>
        <a:ea typeface="+mn-ea"/>
        <a:cs typeface="+mn-cs"/>
      </a:defRPr>
    </a:lvl4pPr>
    <a:lvl5pPr marL="2181273" algn="l" defTabSz="1089843" rtl="0" eaLnBrk="0" fontAlgn="base" hangingPunct="0">
      <a:spcBef>
        <a:spcPct val="30000"/>
      </a:spcBef>
      <a:spcAft>
        <a:spcPct val="0"/>
      </a:spcAft>
      <a:defRPr sz="1400" kern="1200">
        <a:solidFill>
          <a:schemeClr val="tx1"/>
        </a:solidFill>
        <a:latin typeface="+mn-lt"/>
        <a:ea typeface="+mn-ea"/>
        <a:cs typeface="+mn-cs"/>
      </a:defRPr>
    </a:lvl5pPr>
    <a:lvl6pPr marL="2727559" algn="l" defTabSz="1091023" rtl="0" eaLnBrk="1" latinLnBrk="0" hangingPunct="1">
      <a:defRPr sz="1400" kern="1200">
        <a:solidFill>
          <a:schemeClr val="tx1"/>
        </a:solidFill>
        <a:latin typeface="+mn-lt"/>
        <a:ea typeface="+mn-ea"/>
        <a:cs typeface="+mn-cs"/>
      </a:defRPr>
    </a:lvl6pPr>
    <a:lvl7pPr marL="3273070" algn="l" defTabSz="1091023" rtl="0" eaLnBrk="1" latinLnBrk="0" hangingPunct="1">
      <a:defRPr sz="1400" kern="1200">
        <a:solidFill>
          <a:schemeClr val="tx1"/>
        </a:solidFill>
        <a:latin typeface="+mn-lt"/>
        <a:ea typeface="+mn-ea"/>
        <a:cs typeface="+mn-cs"/>
      </a:defRPr>
    </a:lvl7pPr>
    <a:lvl8pPr marL="3818581" algn="l" defTabSz="1091023" rtl="0" eaLnBrk="1" latinLnBrk="0" hangingPunct="1">
      <a:defRPr sz="1400" kern="1200">
        <a:solidFill>
          <a:schemeClr val="tx1"/>
        </a:solidFill>
        <a:latin typeface="+mn-lt"/>
        <a:ea typeface="+mn-ea"/>
        <a:cs typeface="+mn-cs"/>
      </a:defRPr>
    </a:lvl8pPr>
    <a:lvl9pPr marL="4364091" algn="l" defTabSz="1091023" rtl="0" eaLnBrk="1" latinLnBrk="0" hangingPunct="1">
      <a:defRPr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3"/>
          <p:cNvPicPr>
            <a:picLocks noChangeAspect="1"/>
          </p:cNvPicPr>
          <p:nvPr userDrawn="1"/>
        </p:nvPicPr>
        <p:blipFill>
          <a:blip r:embed="rId2" cstate="print"/>
          <a:srcRect/>
          <a:stretch>
            <a:fillRect/>
          </a:stretch>
        </p:blipFill>
        <p:spPr bwMode="auto">
          <a:xfrm>
            <a:off x="1588" y="1590"/>
            <a:ext cx="10691812" cy="7559675"/>
          </a:xfrm>
          <a:prstGeom prst="rect">
            <a:avLst/>
          </a:prstGeom>
          <a:noFill/>
          <a:ln w="9525">
            <a:noFill/>
            <a:miter lim="800000"/>
            <a:headEnd/>
            <a:tailEnd/>
          </a:ln>
        </p:spPr>
      </p:pic>
      <p:sp>
        <p:nvSpPr>
          <p:cNvPr id="8" name="Text Placeholder 7"/>
          <p:cNvSpPr>
            <a:spLocks noGrp="1"/>
          </p:cNvSpPr>
          <p:nvPr>
            <p:ph type="body" sz="quarter" idx="13"/>
          </p:nvPr>
        </p:nvSpPr>
        <p:spPr>
          <a:xfrm>
            <a:off x="540003" y="2106004"/>
            <a:ext cx="9612000" cy="4914000"/>
          </a:xfrm>
        </p:spPr>
        <p:txBody>
          <a:bodyPr/>
          <a:lstStyle>
            <a:lvl1pPr marL="0" indent="0">
              <a:buNone/>
              <a:defRPr sz="4800" baseline="0">
                <a:solidFill>
                  <a:schemeClr val="bg1"/>
                </a:solidFill>
              </a:defRPr>
            </a:lvl1pPr>
            <a:lvl2pPr marL="452119" indent="0">
              <a:buNone/>
              <a:defRPr>
                <a:solidFill>
                  <a:schemeClr val="bg1"/>
                </a:solidFill>
              </a:defRPr>
            </a:lvl2pPr>
            <a:lvl3pPr marL="988315" indent="0">
              <a:buNone/>
              <a:defRPr>
                <a:solidFill>
                  <a:schemeClr val="bg1"/>
                </a:solidFill>
              </a:defRPr>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Slide Number Placeholder 5"/>
          <p:cNvSpPr>
            <a:spLocks noGrp="1"/>
          </p:cNvSpPr>
          <p:nvPr>
            <p:ph type="sldNum" sz="quarter" idx="14"/>
          </p:nvPr>
        </p:nvSpPr>
        <p:spPr/>
        <p:txBody>
          <a:bodyPr/>
          <a:lstStyle>
            <a:lvl1pPr>
              <a:defRPr/>
            </a:lvl1pPr>
          </a:lstStyle>
          <a:p>
            <a:pPr>
              <a:defRPr/>
            </a:pPr>
            <a:fld id="{E460581D-6EA6-4570-82DB-AEE83FF91121}"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srcRect/>
          <a:stretch>
            <a:fillRect/>
          </a:stretch>
        </p:blipFill>
        <p:spPr bwMode="auto">
          <a:xfrm>
            <a:off x="1592" y="4"/>
            <a:ext cx="10688637" cy="1468439"/>
          </a:xfrm>
          <a:prstGeom prst="rect">
            <a:avLst/>
          </a:prstGeom>
          <a:noFill/>
          <a:ln w="9525">
            <a:noFill/>
            <a:miter lim="800000"/>
            <a:headEnd/>
            <a:tailEnd/>
          </a:ln>
        </p:spPr>
      </p:pic>
      <p:pic>
        <p:nvPicPr>
          <p:cNvPr id="4" name="Picture 3"/>
          <p:cNvPicPr>
            <a:picLocks noChangeAspect="1"/>
          </p:cNvPicPr>
          <p:nvPr/>
        </p:nvPicPr>
        <p:blipFill>
          <a:blip r:embed="rId3" cstate="print"/>
          <a:srcRect/>
          <a:stretch>
            <a:fillRect/>
          </a:stretch>
        </p:blipFill>
        <p:spPr bwMode="auto">
          <a:xfrm>
            <a:off x="4" y="6656388"/>
            <a:ext cx="10691813" cy="901700"/>
          </a:xfrm>
          <a:prstGeom prst="rect">
            <a:avLst/>
          </a:prstGeom>
          <a:noFill/>
          <a:ln w="9525">
            <a:noFill/>
            <a:miter lim="800000"/>
            <a:headEnd/>
            <a:tailEnd/>
          </a:ln>
        </p:spPr>
      </p:pic>
      <p:sp>
        <p:nvSpPr>
          <p:cNvPr id="8" name="Text Placeholder 7"/>
          <p:cNvSpPr>
            <a:spLocks noGrp="1"/>
          </p:cNvSpPr>
          <p:nvPr>
            <p:ph type="body" sz="quarter" idx="13"/>
          </p:nvPr>
        </p:nvSpPr>
        <p:spPr>
          <a:xfrm>
            <a:off x="540003" y="1944000"/>
            <a:ext cx="9487220" cy="4032000"/>
          </a:xfrm>
        </p:spPr>
        <p:txBody>
          <a:bodyPr/>
          <a:lstStyle>
            <a:lvl1pPr>
              <a:spcAft>
                <a:spcPts val="2000"/>
              </a:spcAft>
              <a:buFont typeface="Courier New" pitchFamily="49" charset="0"/>
              <a:buChar char="o"/>
              <a:defRPr sz="2400" baseline="0"/>
            </a:lvl1pPr>
            <a:lvl2pPr>
              <a:lnSpc>
                <a:spcPts val="2600"/>
              </a:lnSpc>
              <a:buFont typeface="Courier New" pitchFamily="49" charset="0"/>
              <a:buChar char="o"/>
              <a:defRPr sz="2100"/>
            </a:lvl2pPr>
            <a:lvl3pPr>
              <a:lnSpc>
                <a:spcPts val="2600"/>
              </a:lnSpc>
              <a:defRPr sz="2100"/>
            </a:lvl3pPr>
          </a:lstStyle>
          <a:p>
            <a:pPr lvl="0"/>
            <a:r>
              <a:rPr lang="en-US" dirty="0" smtClean="0"/>
              <a:t>Click to edit Master text styles</a:t>
            </a:r>
          </a:p>
          <a:p>
            <a:pPr lvl="1"/>
            <a:r>
              <a:rPr lang="en-US" dirty="0" smtClean="0"/>
              <a:t>Second level</a:t>
            </a:r>
          </a:p>
          <a:p>
            <a:pPr lvl="3"/>
            <a:r>
              <a:rPr lang="en-US" dirty="0" smtClean="0"/>
              <a:t>Third level</a:t>
            </a:r>
          </a:p>
        </p:txBody>
      </p:sp>
      <p:sp>
        <p:nvSpPr>
          <p:cNvPr id="7" name="Title 1"/>
          <p:cNvSpPr>
            <a:spLocks noGrp="1"/>
          </p:cNvSpPr>
          <p:nvPr>
            <p:ph type="title"/>
          </p:nvPr>
        </p:nvSpPr>
        <p:spPr>
          <a:xfrm>
            <a:off x="4788000" y="900000"/>
            <a:ext cx="5328001" cy="284400"/>
          </a:xfrm>
          <a:prstGeom prst="rect">
            <a:avLst/>
          </a:prstGeom>
        </p:spPr>
        <p:txBody>
          <a:bodyPr lIns="0" tIns="0" rIns="0" bIns="0" anchor="t" anchorCtr="0"/>
          <a:lstStyle>
            <a:lvl1pPr algn="r">
              <a:lnSpc>
                <a:spcPts val="2157"/>
              </a:lnSpc>
              <a:defRPr sz="2400" b="1" baseline="0">
                <a:solidFill>
                  <a:schemeClr val="bg1"/>
                </a:solidFill>
              </a:defRPr>
            </a:lvl1pPr>
          </a:lstStyle>
          <a:p>
            <a:r>
              <a:rPr lang="en-US" dirty="0" smtClean="0"/>
              <a:t>Click to edit Master title style</a:t>
            </a:r>
            <a:endParaRPr lang="en-AU" dirty="0"/>
          </a:p>
        </p:txBody>
      </p:sp>
      <p:sp>
        <p:nvSpPr>
          <p:cNvPr id="6" name="Slide Number Placeholder 5"/>
          <p:cNvSpPr>
            <a:spLocks noGrp="1"/>
          </p:cNvSpPr>
          <p:nvPr>
            <p:ph type="sldNum" sz="quarter" idx="14"/>
          </p:nvPr>
        </p:nvSpPr>
        <p:spPr/>
        <p:txBody>
          <a:bodyPr/>
          <a:lstStyle>
            <a:lvl1pPr>
              <a:defRPr/>
            </a:lvl1pPr>
          </a:lstStyle>
          <a:p>
            <a:pPr>
              <a:defRPr/>
            </a:pPr>
            <a:fld id="{2D1AAE5B-4A0B-4EE3-81C7-0C2766D0FC0A}"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amp; Image Slide">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cstate="print"/>
          <a:srcRect/>
          <a:stretch>
            <a:fillRect/>
          </a:stretch>
        </p:blipFill>
        <p:spPr bwMode="auto">
          <a:xfrm>
            <a:off x="1592" y="4"/>
            <a:ext cx="10688637" cy="1468439"/>
          </a:xfrm>
          <a:prstGeom prst="rect">
            <a:avLst/>
          </a:prstGeom>
          <a:noFill/>
          <a:ln w="9525">
            <a:noFill/>
            <a:miter lim="800000"/>
            <a:headEnd/>
            <a:tailEnd/>
          </a:ln>
        </p:spPr>
      </p:pic>
      <p:pic>
        <p:nvPicPr>
          <p:cNvPr id="5" name="Picture 3"/>
          <p:cNvPicPr>
            <a:picLocks noChangeAspect="1"/>
          </p:cNvPicPr>
          <p:nvPr/>
        </p:nvPicPr>
        <p:blipFill>
          <a:blip r:embed="rId3" cstate="print"/>
          <a:srcRect/>
          <a:stretch>
            <a:fillRect/>
          </a:stretch>
        </p:blipFill>
        <p:spPr bwMode="auto">
          <a:xfrm>
            <a:off x="4" y="6656388"/>
            <a:ext cx="10691813" cy="901700"/>
          </a:xfrm>
          <a:prstGeom prst="rect">
            <a:avLst/>
          </a:prstGeom>
          <a:noFill/>
          <a:ln w="9525">
            <a:noFill/>
            <a:miter lim="800000"/>
            <a:headEnd/>
            <a:tailEnd/>
          </a:ln>
        </p:spPr>
      </p:pic>
      <p:sp>
        <p:nvSpPr>
          <p:cNvPr id="8" name="Text Placeholder 7"/>
          <p:cNvSpPr>
            <a:spLocks noGrp="1"/>
          </p:cNvSpPr>
          <p:nvPr>
            <p:ph type="body" sz="quarter" idx="13"/>
          </p:nvPr>
        </p:nvSpPr>
        <p:spPr>
          <a:xfrm>
            <a:off x="540003" y="1944000"/>
            <a:ext cx="6336000" cy="4032000"/>
          </a:xfrm>
        </p:spPr>
        <p:txBody>
          <a:bodyPr/>
          <a:lstStyle>
            <a:lvl1pPr>
              <a:spcAft>
                <a:spcPts val="2000"/>
              </a:spcAft>
              <a:buFont typeface="Courier New" pitchFamily="49" charset="0"/>
              <a:buChar char="o"/>
              <a:defRPr sz="2400" baseline="0"/>
            </a:lvl1pPr>
            <a:lvl2pPr>
              <a:lnSpc>
                <a:spcPts val="2600"/>
              </a:lnSpc>
              <a:buFont typeface="Courier New" pitchFamily="49" charset="0"/>
              <a:buChar char="o"/>
              <a:defRPr sz="2100"/>
            </a:lvl2pPr>
            <a:lvl3pPr>
              <a:lnSpc>
                <a:spcPts val="2600"/>
              </a:lnSpc>
              <a:defRPr sz="2400"/>
            </a:lvl3pPr>
          </a:lstStyle>
          <a:p>
            <a:pPr lvl="0"/>
            <a:r>
              <a:rPr lang="en-US" dirty="0" smtClean="0"/>
              <a:t>Click to edit Master text styles</a:t>
            </a:r>
          </a:p>
          <a:p>
            <a:pPr lvl="1"/>
            <a:r>
              <a:rPr lang="en-US" dirty="0" smtClean="0"/>
              <a:t>Second level</a:t>
            </a:r>
          </a:p>
          <a:p>
            <a:pPr lvl="3"/>
            <a:r>
              <a:rPr lang="en-US" dirty="0" smtClean="0"/>
              <a:t>Third level</a:t>
            </a:r>
          </a:p>
        </p:txBody>
      </p:sp>
      <p:sp>
        <p:nvSpPr>
          <p:cNvPr id="9" name="Picture Placeholder 3"/>
          <p:cNvSpPr>
            <a:spLocks noGrp="1"/>
          </p:cNvSpPr>
          <p:nvPr>
            <p:ph type="pic" sz="quarter" idx="14"/>
          </p:nvPr>
        </p:nvSpPr>
        <p:spPr>
          <a:xfrm>
            <a:off x="7075489" y="1944000"/>
            <a:ext cx="3060000" cy="4032000"/>
          </a:xfrm>
        </p:spPr>
        <p:txBody>
          <a:bodyPr rtlCol="0">
            <a:normAutofit/>
          </a:bodyPr>
          <a:lstStyle>
            <a:lvl1pPr>
              <a:lnSpc>
                <a:spcPct val="100000"/>
              </a:lnSpc>
              <a:buNone/>
              <a:defRPr sz="2400" b="0"/>
            </a:lvl1pPr>
          </a:lstStyle>
          <a:p>
            <a:pPr lvl="0"/>
            <a:endParaRPr lang="en-AU" noProof="0" dirty="0" smtClean="0"/>
          </a:p>
        </p:txBody>
      </p:sp>
      <p:sp>
        <p:nvSpPr>
          <p:cNvPr id="10" name="Title 1"/>
          <p:cNvSpPr>
            <a:spLocks noGrp="1"/>
          </p:cNvSpPr>
          <p:nvPr>
            <p:ph type="title"/>
          </p:nvPr>
        </p:nvSpPr>
        <p:spPr>
          <a:xfrm>
            <a:off x="4788000" y="900000"/>
            <a:ext cx="5328001" cy="284400"/>
          </a:xfrm>
          <a:prstGeom prst="rect">
            <a:avLst/>
          </a:prstGeom>
        </p:spPr>
        <p:txBody>
          <a:bodyPr lIns="0" tIns="0" rIns="0" bIns="0" anchor="t" anchorCtr="0"/>
          <a:lstStyle>
            <a:lvl1pPr algn="r">
              <a:lnSpc>
                <a:spcPts val="2157"/>
              </a:lnSpc>
              <a:defRPr sz="2400" b="1" baseline="0">
                <a:solidFill>
                  <a:schemeClr val="bg1"/>
                </a:solidFill>
              </a:defRPr>
            </a:lvl1pPr>
          </a:lstStyle>
          <a:p>
            <a:r>
              <a:rPr lang="en-US" dirty="0" smtClean="0"/>
              <a:t>Click to edit Master title style</a:t>
            </a:r>
            <a:endParaRPr lang="en-AU" dirty="0"/>
          </a:p>
        </p:txBody>
      </p:sp>
      <p:sp>
        <p:nvSpPr>
          <p:cNvPr id="7" name="Slide Number Placeholder 5"/>
          <p:cNvSpPr>
            <a:spLocks noGrp="1"/>
          </p:cNvSpPr>
          <p:nvPr>
            <p:ph type="sldNum" sz="quarter" idx="15"/>
          </p:nvPr>
        </p:nvSpPr>
        <p:spPr/>
        <p:txBody>
          <a:bodyPr/>
          <a:lstStyle>
            <a:lvl1pPr>
              <a:defRPr/>
            </a:lvl1pPr>
          </a:lstStyle>
          <a:p>
            <a:pPr>
              <a:defRPr/>
            </a:pPr>
            <a:fld id="{068C8FEE-7BBA-4C24-9492-768D3AB59991}"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5"/>
          <p:cNvSpPr>
            <a:spLocks noGrp="1"/>
          </p:cNvSpPr>
          <p:nvPr>
            <p:ph type="title"/>
          </p:nvPr>
        </p:nvSpPr>
        <p:spPr>
          <a:xfrm>
            <a:off x="2548966" y="245722"/>
            <a:ext cx="7661746" cy="329661"/>
          </a:xfrm>
          <a:prstGeom prst="rect">
            <a:avLst/>
          </a:prstGeom>
        </p:spPr>
        <p:txBody>
          <a:bodyPr vert="horz" wrap="square" lIns="0" tIns="52116" rIns="0" bIns="0">
            <a:spAutoFit/>
          </a:bodyPr>
          <a:lstStyle>
            <a:lvl1pPr algn="l">
              <a:defRPr sz="1800" b="1"/>
            </a:lvl1pPr>
          </a:lstStyle>
          <a:p>
            <a:r>
              <a:rPr lang="en-AU"/>
              <a:t>Click to edit Master title style</a:t>
            </a:r>
            <a:endParaRPr lang="en-US"/>
          </a:p>
        </p:txBody>
      </p:sp>
      <p:sp>
        <p:nvSpPr>
          <p:cNvPr id="2" name="Footer Placeholder 1"/>
          <p:cNvSpPr>
            <a:spLocks noGrp="1"/>
          </p:cNvSpPr>
          <p:nvPr>
            <p:ph type="ftr" sz="quarter" idx="10"/>
          </p:nvPr>
        </p:nvSpPr>
        <p:spPr/>
        <p:txBody>
          <a:bodyPr/>
          <a:lstStyle/>
          <a:p>
            <a:r>
              <a:rPr lang="en-US" dirty="0">
                <a:solidFill>
                  <a:srgbClr val="000000"/>
                </a:solidFill>
              </a:rPr>
              <a:t>Integrity, Trust</a:t>
            </a:r>
            <a:br>
              <a:rPr lang="en-US" dirty="0">
                <a:solidFill>
                  <a:srgbClr val="000000"/>
                </a:solidFill>
              </a:rPr>
            </a:br>
            <a:r>
              <a:rPr lang="en-US" dirty="0">
                <a:solidFill>
                  <a:srgbClr val="000000"/>
                </a:solidFill>
              </a:rPr>
              <a:t>Service &amp; Accountability</a:t>
            </a:r>
          </a:p>
        </p:txBody>
      </p:sp>
    </p:spTree>
    <p:extLst>
      <p:ext uri="{BB962C8B-B14F-4D97-AF65-F5344CB8AC3E}">
        <p14:creationId xmlns:p14="http://schemas.microsoft.com/office/powerpoint/2010/main" val="1902557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534670" y="2739714"/>
            <a:ext cx="9624060" cy="1260211"/>
          </a:xfrm>
          <a:prstGeom prst="rect">
            <a:avLst/>
          </a:prstGeom>
        </p:spPr>
        <p:txBody>
          <a:bodyPr vert="horz" lIns="104233" tIns="52116" rIns="104233" bIns="52116"/>
          <a:lstStyle/>
          <a:p>
            <a:r>
              <a:rPr lang="en-AU"/>
              <a:t>Click to edit Master title style</a:t>
            </a:r>
            <a:endParaRPr lang="en-US"/>
          </a:p>
        </p:txBody>
      </p:sp>
      <p:sp>
        <p:nvSpPr>
          <p:cNvPr id="3" name="Footer Placeholder 2"/>
          <p:cNvSpPr>
            <a:spLocks noGrp="1"/>
          </p:cNvSpPr>
          <p:nvPr>
            <p:ph type="ftr" sz="quarter" idx="10"/>
          </p:nvPr>
        </p:nvSpPr>
        <p:spPr/>
        <p:txBody>
          <a:bodyPr/>
          <a:lstStyle/>
          <a:p>
            <a:r>
              <a:rPr lang="en-US" dirty="0">
                <a:solidFill>
                  <a:srgbClr val="000000"/>
                </a:solidFill>
              </a:rPr>
              <a:t>Integrity, Trust</a:t>
            </a:r>
            <a:br>
              <a:rPr lang="en-US" dirty="0">
                <a:solidFill>
                  <a:srgbClr val="000000"/>
                </a:solidFill>
              </a:rPr>
            </a:br>
            <a:r>
              <a:rPr lang="en-US" dirty="0">
                <a:solidFill>
                  <a:srgbClr val="000000"/>
                </a:solidFill>
              </a:rPr>
              <a:t>Service &amp; Accountability</a:t>
            </a:r>
          </a:p>
        </p:txBody>
      </p:sp>
    </p:spTree>
    <p:extLst>
      <p:ext uri="{BB962C8B-B14F-4D97-AF65-F5344CB8AC3E}">
        <p14:creationId xmlns:p14="http://schemas.microsoft.com/office/powerpoint/2010/main" val="13568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6319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534671" y="7008176"/>
            <a:ext cx="2495127" cy="402567"/>
          </a:xfrm>
          <a:prstGeom prst="rect">
            <a:avLst/>
          </a:prstGeom>
        </p:spPr>
        <p:txBody>
          <a:bodyPr lIns="104233" tIns="52116" rIns="104233" bIns="52116"/>
          <a:lstStyle/>
          <a:p>
            <a:pPr defTabSz="521160" fontAlgn="auto">
              <a:spcBef>
                <a:spcPts val="0"/>
              </a:spcBef>
              <a:spcAft>
                <a:spcPts val="0"/>
              </a:spcAft>
            </a:pPr>
            <a:endParaRPr lang="en-US" sz="2100" dirty="0">
              <a:solidFill>
                <a:srgbClr val="000000"/>
              </a:solidFill>
              <a:latin typeface="Calibri"/>
              <a:cs typeface="+mn-cs"/>
            </a:endParaRPr>
          </a:p>
        </p:txBody>
      </p:sp>
      <p:sp>
        <p:nvSpPr>
          <p:cNvPr id="5" name="Footer Placeholder 4"/>
          <p:cNvSpPr>
            <a:spLocks noGrp="1"/>
          </p:cNvSpPr>
          <p:nvPr>
            <p:ph type="ftr" sz="quarter" idx="11"/>
          </p:nvPr>
        </p:nvSpPr>
        <p:spPr/>
        <p:txBody>
          <a:bodyPr/>
          <a:lstStyle/>
          <a:p>
            <a:pPr algn="r"/>
            <a:r>
              <a:rPr lang="en-US" dirty="0" smtClean="0">
                <a:solidFill>
                  <a:srgbClr val="000000"/>
                </a:solidFill>
              </a:rPr>
              <a:t>Integrity, Trust Service &amp; Accountability</a:t>
            </a:r>
            <a:endParaRPr lang="en-US" dirty="0">
              <a:solidFill>
                <a:srgbClr val="000000"/>
              </a:solidFill>
            </a:endParaRPr>
          </a:p>
        </p:txBody>
      </p:sp>
      <p:sp>
        <p:nvSpPr>
          <p:cNvPr id="6" name="Slide Number Placeholder 5"/>
          <p:cNvSpPr>
            <a:spLocks noGrp="1"/>
          </p:cNvSpPr>
          <p:nvPr>
            <p:ph type="sldNum" sz="quarter" idx="12"/>
          </p:nvPr>
        </p:nvSpPr>
        <p:spPr>
          <a:xfrm>
            <a:off x="7663603" y="7008176"/>
            <a:ext cx="2495127" cy="402567"/>
          </a:xfrm>
          <a:prstGeom prst="rect">
            <a:avLst/>
          </a:prstGeom>
        </p:spPr>
        <p:txBody>
          <a:bodyPr lIns="104233" tIns="52116" rIns="104233" bIns="52116"/>
          <a:lstStyle/>
          <a:p>
            <a:pPr defTabSz="521160" fontAlgn="auto">
              <a:spcBef>
                <a:spcPts val="0"/>
              </a:spcBef>
              <a:spcAft>
                <a:spcPts val="0"/>
              </a:spcAft>
            </a:pPr>
            <a:fld id="{0CFEC368-1D7A-4F81-ABF6-AE0E36BAF64C}" type="slidenum">
              <a:rPr lang="en-US" sz="2100" smtClean="0">
                <a:solidFill>
                  <a:srgbClr val="000000"/>
                </a:solidFill>
                <a:latin typeface="Calibri"/>
                <a:cs typeface="+mn-cs"/>
              </a:rPr>
              <a:pPr defTabSz="521160" fontAlgn="auto">
                <a:spcBef>
                  <a:spcPts val="0"/>
                </a:spcBef>
                <a:spcAft>
                  <a:spcPts val="0"/>
                </a:spcAft>
              </a:pPr>
              <a:t>‹#›</a:t>
            </a:fld>
            <a:endParaRPr lang="en-US" sz="2100" dirty="0">
              <a:solidFill>
                <a:srgbClr val="000000"/>
              </a:solidFill>
              <a:latin typeface="Calibri"/>
              <a:cs typeface="+mn-cs"/>
            </a:endParaRPr>
          </a:p>
        </p:txBody>
      </p:sp>
      <p:sp>
        <p:nvSpPr>
          <p:cNvPr id="8" name="Rectangle 7"/>
          <p:cNvSpPr/>
          <p:nvPr userDrawn="1"/>
        </p:nvSpPr>
        <p:spPr>
          <a:xfrm>
            <a:off x="0" y="6702142"/>
            <a:ext cx="10693400" cy="859127"/>
          </a:xfrm>
          <a:prstGeom prst="rect">
            <a:avLst/>
          </a:prstGeom>
          <a:gradFill flip="none" rotWithShape="1">
            <a:gsLst>
              <a:gs pos="0">
                <a:srgbClr val="8F5FA9"/>
              </a:gs>
              <a:gs pos="97000">
                <a:srgbClr val="009EE1"/>
              </a:gs>
            </a:gsLst>
            <a:path path="circle">
              <a:fillToRect t="100000" r="100000"/>
            </a:path>
            <a:tileRect l="-100000" b="-100000"/>
          </a:gradFill>
          <a:ln>
            <a:noFill/>
          </a:ln>
        </p:spPr>
        <p:style>
          <a:lnRef idx="1">
            <a:schemeClr val="accent1"/>
          </a:lnRef>
          <a:fillRef idx="3">
            <a:schemeClr val="accent1"/>
          </a:fillRef>
          <a:effectRef idx="2">
            <a:schemeClr val="accent1"/>
          </a:effectRef>
          <a:fontRef idx="minor">
            <a:schemeClr val="lt1"/>
          </a:fontRef>
        </p:style>
        <p:txBody>
          <a:bodyPr lIns="104214" tIns="52107" rIns="104214" bIns="52107" rtlCol="0" anchor="ctr"/>
          <a:lstStyle/>
          <a:p>
            <a:pPr algn="ctr" defTabSz="521160" fontAlgn="auto">
              <a:spcBef>
                <a:spcPts val="0"/>
              </a:spcBef>
              <a:spcAft>
                <a:spcPts val="0"/>
              </a:spcAft>
            </a:pPr>
            <a:endParaRPr lang="en-AU" sz="2100" dirty="0">
              <a:solidFill>
                <a:prstClr val="white"/>
              </a:solidFill>
            </a:endParaRPr>
          </a:p>
        </p:txBody>
      </p:sp>
      <p:sp>
        <p:nvSpPr>
          <p:cNvPr id="9" name="TextBox 8"/>
          <p:cNvSpPr txBox="1"/>
          <p:nvPr userDrawn="1"/>
        </p:nvSpPr>
        <p:spPr>
          <a:xfrm>
            <a:off x="255172" y="6830328"/>
            <a:ext cx="4474200" cy="659322"/>
          </a:xfrm>
          <a:prstGeom prst="rect">
            <a:avLst/>
          </a:prstGeom>
          <a:noFill/>
        </p:spPr>
        <p:txBody>
          <a:bodyPr wrap="square" lIns="104214" tIns="52107" rIns="104214" bIns="52107" rtlCol="0">
            <a:spAutoFit/>
          </a:bodyPr>
          <a:lstStyle/>
          <a:p>
            <a:pPr defTabSz="521160" fontAlgn="auto">
              <a:spcBef>
                <a:spcPts val="0"/>
              </a:spcBef>
              <a:spcAft>
                <a:spcPts val="0"/>
              </a:spcAft>
            </a:pPr>
            <a:r>
              <a:rPr lang="en-AU" sz="1800" dirty="0">
                <a:solidFill>
                  <a:prstClr val="white"/>
                </a:solidFill>
                <a:latin typeface="Calibri"/>
                <a:cs typeface="+mn-cs"/>
              </a:rPr>
              <a:t>Integrity, Trust </a:t>
            </a:r>
          </a:p>
          <a:p>
            <a:pPr defTabSz="521160" fontAlgn="auto">
              <a:spcBef>
                <a:spcPts val="0"/>
              </a:spcBef>
              <a:spcAft>
                <a:spcPts val="0"/>
              </a:spcAft>
            </a:pPr>
            <a:r>
              <a:rPr lang="en-AU" sz="1800" dirty="0">
                <a:solidFill>
                  <a:prstClr val="white"/>
                </a:solidFill>
                <a:latin typeface="Calibri"/>
                <a:cs typeface="+mn-cs"/>
              </a:rPr>
              <a:t>Service &amp; Accountability</a:t>
            </a:r>
          </a:p>
        </p:txBody>
      </p:sp>
      <p:sp>
        <p:nvSpPr>
          <p:cNvPr id="10" name="TextBox 9"/>
          <p:cNvSpPr txBox="1"/>
          <p:nvPr userDrawn="1"/>
        </p:nvSpPr>
        <p:spPr>
          <a:xfrm>
            <a:off x="5819376" y="6964290"/>
            <a:ext cx="4446841" cy="382324"/>
          </a:xfrm>
          <a:prstGeom prst="rect">
            <a:avLst/>
          </a:prstGeom>
          <a:noFill/>
        </p:spPr>
        <p:txBody>
          <a:bodyPr wrap="square" lIns="104214" tIns="52107" rIns="104214" bIns="52107" rtlCol="0">
            <a:spAutoFit/>
          </a:bodyPr>
          <a:lstStyle/>
          <a:p>
            <a:pPr algn="r" defTabSz="521160" fontAlgn="auto">
              <a:spcBef>
                <a:spcPts val="0"/>
              </a:spcBef>
              <a:spcAft>
                <a:spcPts val="0"/>
              </a:spcAft>
            </a:pPr>
            <a:r>
              <a:rPr lang="en-AU" sz="1800" dirty="0">
                <a:solidFill>
                  <a:prstClr val="white"/>
                </a:solidFill>
                <a:latin typeface="Calibri"/>
                <a:cs typeface="+mn-cs"/>
              </a:rPr>
              <a:t>psc.nsw.gov.au</a:t>
            </a:r>
          </a:p>
        </p:txBody>
      </p:sp>
      <p:cxnSp>
        <p:nvCxnSpPr>
          <p:cNvPr id="14" name="Straight Connector 13"/>
          <p:cNvCxnSpPr/>
          <p:nvPr userDrawn="1"/>
        </p:nvCxnSpPr>
        <p:spPr>
          <a:xfrm flipH="1">
            <a:off x="505208" y="992635"/>
            <a:ext cx="9653529" cy="0"/>
          </a:xfrm>
          <a:prstGeom prst="line">
            <a:avLst/>
          </a:prstGeom>
          <a:ln>
            <a:solidFill>
              <a:srgbClr val="0091D2"/>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001" y="244242"/>
            <a:ext cx="1714500" cy="533400"/>
          </a:xfrm>
          <a:prstGeom prst="rect">
            <a:avLst/>
          </a:prstGeom>
        </p:spPr>
      </p:pic>
    </p:spTree>
    <p:extLst>
      <p:ext uri="{BB962C8B-B14F-4D97-AF65-F5344CB8AC3E}">
        <p14:creationId xmlns:p14="http://schemas.microsoft.com/office/powerpoint/2010/main" val="2598062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pic>
        <p:nvPicPr>
          <p:cNvPr id="5" name="Picture 3"/>
          <p:cNvPicPr>
            <a:picLocks noChangeAspect="1"/>
          </p:cNvPicPr>
          <p:nvPr userDrawn="1"/>
        </p:nvPicPr>
        <p:blipFill>
          <a:blip r:embed="rId2" cstate="print"/>
          <a:srcRect/>
          <a:stretch>
            <a:fillRect/>
          </a:stretch>
        </p:blipFill>
        <p:spPr bwMode="auto">
          <a:xfrm>
            <a:off x="1588" y="1590"/>
            <a:ext cx="10691812" cy="7559675"/>
          </a:xfrm>
          <a:prstGeom prst="rect">
            <a:avLst/>
          </a:prstGeom>
          <a:noFill/>
          <a:ln w="9525">
            <a:noFill/>
            <a:miter lim="800000"/>
            <a:headEnd/>
            <a:tailEnd/>
          </a:ln>
        </p:spPr>
      </p:pic>
      <p:sp>
        <p:nvSpPr>
          <p:cNvPr id="8" name="Text Placeholder 7"/>
          <p:cNvSpPr>
            <a:spLocks noGrp="1"/>
          </p:cNvSpPr>
          <p:nvPr>
            <p:ph type="body" sz="quarter" idx="13"/>
          </p:nvPr>
        </p:nvSpPr>
        <p:spPr>
          <a:xfrm>
            <a:off x="540003" y="2106005"/>
            <a:ext cx="9612000" cy="4914000"/>
          </a:xfrm>
          <a:prstGeom prst="rect">
            <a:avLst/>
          </a:prstGeom>
        </p:spPr>
        <p:txBody>
          <a:bodyPr lIns="91360" tIns="45680" rIns="91360" bIns="45680"/>
          <a:lstStyle>
            <a:lvl1pPr marL="0" indent="0">
              <a:buNone/>
              <a:defRPr sz="4800" baseline="0">
                <a:solidFill>
                  <a:schemeClr val="bg1"/>
                </a:solidFill>
              </a:defRPr>
            </a:lvl1pPr>
            <a:lvl2pPr marL="448299" indent="0">
              <a:buNone/>
              <a:defRPr>
                <a:solidFill>
                  <a:schemeClr val="bg1"/>
                </a:solidFill>
              </a:defRPr>
            </a:lvl2pPr>
            <a:lvl3pPr marL="979981" indent="0">
              <a:buNone/>
              <a:defRPr>
                <a:solidFill>
                  <a:schemeClr val="bg1"/>
                </a:solidFill>
              </a:defRPr>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Slide Number Placeholder 5"/>
          <p:cNvSpPr>
            <a:spLocks noGrp="1"/>
          </p:cNvSpPr>
          <p:nvPr>
            <p:ph type="sldNum" sz="quarter" idx="14"/>
          </p:nvPr>
        </p:nvSpPr>
        <p:spPr>
          <a:xfrm>
            <a:off x="9791760" y="7235831"/>
            <a:ext cx="360363" cy="68263"/>
          </a:xfrm>
          <a:prstGeom prst="rect">
            <a:avLst/>
          </a:prstGeom>
        </p:spPr>
        <p:txBody>
          <a:bodyPr lIns="91360" tIns="45680" rIns="91360" bIns="45680"/>
          <a:lstStyle>
            <a:lvl1pPr>
              <a:defRPr/>
            </a:lvl1pPr>
          </a:lstStyle>
          <a:p>
            <a:pPr defTabSz="521160" fontAlgn="auto">
              <a:spcBef>
                <a:spcPts val="0"/>
              </a:spcBef>
              <a:spcAft>
                <a:spcPts val="0"/>
              </a:spcAft>
              <a:defRPr/>
            </a:pPr>
            <a:fld id="{E460581D-6EA6-4570-82DB-AEE83FF91121}" type="slidenum">
              <a:rPr lang="en-AU" sz="2100" smtClean="0">
                <a:solidFill>
                  <a:srgbClr val="000000"/>
                </a:solidFill>
                <a:latin typeface="Calibri"/>
                <a:cs typeface="+mn-cs"/>
              </a:rPr>
              <a:pPr defTabSz="521160" fontAlgn="auto">
                <a:spcBef>
                  <a:spcPts val="0"/>
                </a:spcBef>
                <a:spcAft>
                  <a:spcPts val="0"/>
                </a:spcAft>
                <a:defRPr/>
              </a:pPr>
              <a:t>‹#›</a:t>
            </a:fld>
            <a:endParaRPr lang="en-AU" sz="2100" dirty="0">
              <a:solidFill>
                <a:srgbClr val="000000"/>
              </a:solidFill>
              <a:latin typeface="Calibri"/>
              <a:cs typeface="+mn-cs"/>
            </a:endParaRPr>
          </a:p>
        </p:txBody>
      </p:sp>
    </p:spTree>
    <p:extLst>
      <p:ext uri="{BB962C8B-B14F-4D97-AF65-F5344CB8AC3E}">
        <p14:creationId xmlns:p14="http://schemas.microsoft.com/office/powerpoint/2010/main" val="2076881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Content Slid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srcRect/>
          <a:stretch>
            <a:fillRect/>
          </a:stretch>
        </p:blipFill>
        <p:spPr bwMode="auto">
          <a:xfrm>
            <a:off x="1593" y="5"/>
            <a:ext cx="10688637" cy="1468439"/>
          </a:xfrm>
          <a:prstGeom prst="rect">
            <a:avLst/>
          </a:prstGeom>
          <a:noFill/>
          <a:ln w="9525">
            <a:noFill/>
            <a:miter lim="800000"/>
            <a:headEnd/>
            <a:tailEnd/>
          </a:ln>
        </p:spPr>
      </p:pic>
      <p:pic>
        <p:nvPicPr>
          <p:cNvPr id="4" name="Picture 3"/>
          <p:cNvPicPr>
            <a:picLocks noChangeAspect="1"/>
          </p:cNvPicPr>
          <p:nvPr/>
        </p:nvPicPr>
        <p:blipFill>
          <a:blip r:embed="rId3" cstate="print"/>
          <a:srcRect/>
          <a:stretch>
            <a:fillRect/>
          </a:stretch>
        </p:blipFill>
        <p:spPr bwMode="auto">
          <a:xfrm>
            <a:off x="5" y="6656388"/>
            <a:ext cx="10691813" cy="901700"/>
          </a:xfrm>
          <a:prstGeom prst="rect">
            <a:avLst/>
          </a:prstGeom>
          <a:noFill/>
          <a:ln w="9525">
            <a:noFill/>
            <a:miter lim="800000"/>
            <a:headEnd/>
            <a:tailEnd/>
          </a:ln>
        </p:spPr>
      </p:pic>
      <p:sp>
        <p:nvSpPr>
          <p:cNvPr id="8" name="Text Placeholder 7"/>
          <p:cNvSpPr>
            <a:spLocks noGrp="1"/>
          </p:cNvSpPr>
          <p:nvPr>
            <p:ph type="body" sz="quarter" idx="13"/>
          </p:nvPr>
        </p:nvSpPr>
        <p:spPr>
          <a:xfrm>
            <a:off x="540003" y="1944000"/>
            <a:ext cx="9487220" cy="4032000"/>
          </a:xfrm>
          <a:prstGeom prst="rect">
            <a:avLst/>
          </a:prstGeom>
        </p:spPr>
        <p:txBody>
          <a:bodyPr lIns="91360" tIns="45680" rIns="91360" bIns="45680"/>
          <a:lstStyle>
            <a:lvl1pPr>
              <a:spcAft>
                <a:spcPts val="2000"/>
              </a:spcAft>
              <a:buFont typeface="Courier New" pitchFamily="49" charset="0"/>
              <a:buChar char="o"/>
              <a:defRPr sz="2400" baseline="0"/>
            </a:lvl1pPr>
            <a:lvl2pPr>
              <a:lnSpc>
                <a:spcPts val="2600"/>
              </a:lnSpc>
              <a:buFont typeface="Courier New" pitchFamily="49" charset="0"/>
              <a:buChar char="o"/>
              <a:defRPr sz="2100"/>
            </a:lvl2pPr>
            <a:lvl3pPr>
              <a:lnSpc>
                <a:spcPts val="2600"/>
              </a:lnSpc>
              <a:defRPr sz="2100"/>
            </a:lvl3pPr>
          </a:lstStyle>
          <a:p>
            <a:pPr lvl="0"/>
            <a:r>
              <a:rPr lang="en-US" dirty="0" smtClean="0"/>
              <a:t>Click to edit Master text styles</a:t>
            </a:r>
          </a:p>
          <a:p>
            <a:pPr lvl="1"/>
            <a:r>
              <a:rPr lang="en-US" dirty="0" smtClean="0"/>
              <a:t>Second level</a:t>
            </a:r>
          </a:p>
          <a:p>
            <a:pPr lvl="3"/>
            <a:r>
              <a:rPr lang="en-US" dirty="0" smtClean="0"/>
              <a:t>Third level</a:t>
            </a:r>
          </a:p>
        </p:txBody>
      </p:sp>
      <p:sp>
        <p:nvSpPr>
          <p:cNvPr id="7" name="Title 1"/>
          <p:cNvSpPr>
            <a:spLocks noGrp="1"/>
          </p:cNvSpPr>
          <p:nvPr>
            <p:ph type="title"/>
          </p:nvPr>
        </p:nvSpPr>
        <p:spPr>
          <a:xfrm>
            <a:off x="4788000" y="900000"/>
            <a:ext cx="5328001" cy="284400"/>
          </a:xfrm>
          <a:prstGeom prst="rect">
            <a:avLst/>
          </a:prstGeom>
        </p:spPr>
        <p:txBody>
          <a:bodyPr lIns="0" tIns="0" rIns="0" bIns="0" anchor="t" anchorCtr="0"/>
          <a:lstStyle>
            <a:lvl1pPr algn="r">
              <a:lnSpc>
                <a:spcPts val="2157"/>
              </a:lnSpc>
              <a:defRPr sz="2400" b="1" baseline="0">
                <a:solidFill>
                  <a:schemeClr val="bg1"/>
                </a:solidFill>
              </a:defRPr>
            </a:lvl1pPr>
          </a:lstStyle>
          <a:p>
            <a:r>
              <a:rPr lang="en-US" dirty="0" smtClean="0"/>
              <a:t>Click to edit Master title style</a:t>
            </a:r>
            <a:endParaRPr lang="en-AU" dirty="0"/>
          </a:p>
        </p:txBody>
      </p:sp>
      <p:sp>
        <p:nvSpPr>
          <p:cNvPr id="6" name="Slide Number Placeholder 5"/>
          <p:cNvSpPr>
            <a:spLocks noGrp="1"/>
          </p:cNvSpPr>
          <p:nvPr>
            <p:ph type="sldNum" sz="quarter" idx="14"/>
          </p:nvPr>
        </p:nvSpPr>
        <p:spPr>
          <a:xfrm>
            <a:off x="9791705" y="7235830"/>
            <a:ext cx="360363" cy="68263"/>
          </a:xfrm>
          <a:prstGeom prst="rect">
            <a:avLst/>
          </a:prstGeom>
        </p:spPr>
        <p:txBody>
          <a:bodyPr lIns="91360" tIns="45680" rIns="91360" bIns="45680"/>
          <a:lstStyle>
            <a:lvl1pPr>
              <a:defRPr/>
            </a:lvl1pPr>
          </a:lstStyle>
          <a:p>
            <a:pPr defTabSz="521160" fontAlgn="auto">
              <a:spcBef>
                <a:spcPts val="0"/>
              </a:spcBef>
              <a:spcAft>
                <a:spcPts val="0"/>
              </a:spcAft>
              <a:defRPr/>
            </a:pPr>
            <a:fld id="{2D1AAE5B-4A0B-4EE3-81C7-0C2766D0FC0A}" type="slidenum">
              <a:rPr lang="en-AU" sz="2100" smtClean="0">
                <a:solidFill>
                  <a:srgbClr val="000000"/>
                </a:solidFill>
                <a:latin typeface="Calibri"/>
                <a:cs typeface="+mn-cs"/>
              </a:rPr>
              <a:pPr defTabSz="521160" fontAlgn="auto">
                <a:spcBef>
                  <a:spcPts val="0"/>
                </a:spcBef>
                <a:spcAft>
                  <a:spcPts val="0"/>
                </a:spcAft>
                <a:defRPr/>
              </a:pPr>
              <a:t>‹#›</a:t>
            </a:fld>
            <a:endParaRPr lang="en-AU" sz="2100" dirty="0">
              <a:solidFill>
                <a:srgbClr val="000000"/>
              </a:solidFill>
              <a:latin typeface="Calibri"/>
              <a:cs typeface="+mn-cs"/>
            </a:endParaRPr>
          </a:p>
        </p:txBody>
      </p:sp>
    </p:spTree>
    <p:extLst>
      <p:ext uri="{BB962C8B-B14F-4D97-AF65-F5344CB8AC3E}">
        <p14:creationId xmlns:p14="http://schemas.microsoft.com/office/powerpoint/2010/main" val="18940952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slideLayout" Target="../slideLayouts/slideLayout6.xml"/><Relationship Id="rId7"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539754" y="2106617"/>
            <a:ext cx="9612313" cy="491331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then tab for body.</a:t>
            </a:r>
          </a:p>
          <a:p>
            <a:pPr lvl="1"/>
            <a:r>
              <a:rPr lang="en-US" smtClean="0"/>
              <a:t>Second level</a:t>
            </a:r>
          </a:p>
          <a:p>
            <a:pPr lvl="2"/>
            <a:r>
              <a:rPr lang="en-US" smtClean="0"/>
              <a:t>Third level</a:t>
            </a:r>
          </a:p>
        </p:txBody>
      </p:sp>
      <p:sp>
        <p:nvSpPr>
          <p:cNvPr id="6" name="Slide Number Placeholder 5"/>
          <p:cNvSpPr>
            <a:spLocks noGrp="1"/>
          </p:cNvSpPr>
          <p:nvPr>
            <p:ph type="sldNum" sz="quarter" idx="4"/>
          </p:nvPr>
        </p:nvSpPr>
        <p:spPr>
          <a:xfrm>
            <a:off x="9791704" y="7235829"/>
            <a:ext cx="360363" cy="68263"/>
          </a:xfrm>
          <a:prstGeom prst="rect">
            <a:avLst/>
          </a:prstGeom>
        </p:spPr>
        <p:txBody>
          <a:bodyPr vert="horz" lIns="91376" tIns="45688" rIns="91376" bIns="45688" rtlCol="0" anchor="ctr"/>
          <a:lstStyle>
            <a:lvl1pPr algn="r" defTabSz="994422">
              <a:defRPr sz="700">
                <a:solidFill>
                  <a:schemeClr val="bg1"/>
                </a:solidFill>
              </a:defRPr>
            </a:lvl1pPr>
          </a:lstStyle>
          <a:p>
            <a:pPr>
              <a:defRPr/>
            </a:pPr>
            <a:fld id="{39F43178-3944-4605-AEB6-B96FCED5193D}"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Georgia" pitchFamily="18" charset="0"/>
        </a:defRPr>
      </a:lvl2pPr>
      <a:lvl3pPr algn="ctr" rtl="0" eaLnBrk="0" fontAlgn="base" hangingPunct="0">
        <a:spcBef>
          <a:spcPct val="0"/>
        </a:spcBef>
        <a:spcAft>
          <a:spcPct val="0"/>
        </a:spcAft>
        <a:defRPr sz="4400">
          <a:solidFill>
            <a:schemeClr val="tx1"/>
          </a:solidFill>
          <a:latin typeface="Georgia" pitchFamily="18" charset="0"/>
        </a:defRPr>
      </a:lvl3pPr>
      <a:lvl4pPr algn="ctr" rtl="0" eaLnBrk="0" fontAlgn="base" hangingPunct="0">
        <a:spcBef>
          <a:spcPct val="0"/>
        </a:spcBef>
        <a:spcAft>
          <a:spcPct val="0"/>
        </a:spcAft>
        <a:defRPr sz="4400">
          <a:solidFill>
            <a:schemeClr val="tx1"/>
          </a:solidFill>
          <a:latin typeface="Georgia" pitchFamily="18" charset="0"/>
        </a:defRPr>
      </a:lvl4pPr>
      <a:lvl5pPr algn="ctr" rtl="0" eaLnBrk="0" fontAlgn="base" hangingPunct="0">
        <a:spcBef>
          <a:spcPct val="0"/>
        </a:spcBef>
        <a:spcAft>
          <a:spcPct val="0"/>
        </a:spcAft>
        <a:defRPr sz="4400">
          <a:solidFill>
            <a:schemeClr val="tx1"/>
          </a:solidFill>
          <a:latin typeface="Georgia" pitchFamily="18" charset="0"/>
        </a:defRPr>
      </a:lvl5pPr>
      <a:lvl6pPr marL="456879" algn="ctr" rtl="0" fontAlgn="base">
        <a:spcBef>
          <a:spcPct val="0"/>
        </a:spcBef>
        <a:spcAft>
          <a:spcPct val="0"/>
        </a:spcAft>
        <a:defRPr sz="4400">
          <a:solidFill>
            <a:schemeClr val="tx1"/>
          </a:solidFill>
          <a:latin typeface="Georgia" pitchFamily="18" charset="0"/>
        </a:defRPr>
      </a:lvl6pPr>
      <a:lvl7pPr marL="913753" algn="ctr" rtl="0" fontAlgn="base">
        <a:spcBef>
          <a:spcPct val="0"/>
        </a:spcBef>
        <a:spcAft>
          <a:spcPct val="0"/>
        </a:spcAft>
        <a:defRPr sz="4400">
          <a:solidFill>
            <a:schemeClr val="tx1"/>
          </a:solidFill>
          <a:latin typeface="Georgia" pitchFamily="18" charset="0"/>
        </a:defRPr>
      </a:lvl7pPr>
      <a:lvl8pPr marL="1370632" algn="ctr" rtl="0" fontAlgn="base">
        <a:spcBef>
          <a:spcPct val="0"/>
        </a:spcBef>
        <a:spcAft>
          <a:spcPct val="0"/>
        </a:spcAft>
        <a:defRPr sz="4400">
          <a:solidFill>
            <a:schemeClr val="tx1"/>
          </a:solidFill>
          <a:latin typeface="Georgia" pitchFamily="18" charset="0"/>
        </a:defRPr>
      </a:lvl8pPr>
      <a:lvl9pPr marL="1827509" algn="ctr" rtl="0" fontAlgn="base">
        <a:spcBef>
          <a:spcPct val="0"/>
        </a:spcBef>
        <a:spcAft>
          <a:spcPct val="0"/>
        </a:spcAft>
        <a:defRPr sz="4400">
          <a:solidFill>
            <a:schemeClr val="tx1"/>
          </a:solidFill>
          <a:latin typeface="Georgia" pitchFamily="18" charset="0"/>
        </a:defRPr>
      </a:lvl9pPr>
    </p:titleStyle>
    <p:bodyStyle>
      <a:lvl1pPr marL="342658" indent="-342658" algn="l" rtl="0" eaLnBrk="0" fontAlgn="base" hangingPunct="0">
        <a:lnSpc>
          <a:spcPts val="5996"/>
        </a:lnSpc>
        <a:spcBef>
          <a:spcPct val="0"/>
        </a:spcBef>
        <a:spcAft>
          <a:spcPct val="0"/>
        </a:spcAft>
        <a:buFont typeface="Arial" charset="0"/>
        <a:buChar char="‪"/>
        <a:defRPr sz="5800" b="1" kern="1200">
          <a:solidFill>
            <a:schemeClr val="tx1"/>
          </a:solidFill>
          <a:latin typeface="+mn-lt"/>
          <a:ea typeface="+mn-ea"/>
          <a:cs typeface="+mn-cs"/>
        </a:defRPr>
      </a:lvl1pPr>
      <a:lvl2pPr marL="742426" indent="-285549" algn="l" rtl="0" eaLnBrk="0" fontAlgn="base" hangingPunct="0">
        <a:lnSpc>
          <a:spcPts val="5996"/>
        </a:lnSpc>
        <a:spcBef>
          <a:spcPct val="0"/>
        </a:spcBef>
        <a:spcAft>
          <a:spcPct val="0"/>
        </a:spcAft>
        <a:buFont typeface="Arial" charset="0"/>
        <a:buChar char="‪"/>
        <a:defRPr sz="4200" kern="1200">
          <a:solidFill>
            <a:schemeClr val="tx1"/>
          </a:solidFill>
          <a:latin typeface="+mn-lt"/>
          <a:ea typeface="+mn-ea"/>
          <a:cs typeface="+mn-cs"/>
        </a:defRPr>
      </a:lvl2pPr>
      <a:lvl3pPr marL="230028" indent="-228440" algn="l" rtl="0" eaLnBrk="0" fontAlgn="base" hangingPunct="0">
        <a:lnSpc>
          <a:spcPts val="5996"/>
        </a:lnSpc>
        <a:spcBef>
          <a:spcPct val="0"/>
        </a:spcBef>
        <a:spcAft>
          <a:spcPct val="0"/>
        </a:spcAft>
        <a:buFont typeface="Arial" charset="0"/>
        <a:buChar char="•"/>
        <a:defRPr sz="4200" kern="1200">
          <a:solidFill>
            <a:schemeClr val="tx1"/>
          </a:solidFill>
          <a:latin typeface="+mn-lt"/>
          <a:ea typeface="+mn-ea"/>
          <a:cs typeface="+mn-cs"/>
        </a:defRPr>
      </a:lvl3pPr>
      <a:lvl4pPr marL="1599070" indent="-228440" algn="l" rtl="0" eaLnBrk="0" fontAlgn="base" hangingPunct="0">
        <a:spcBef>
          <a:spcPct val="20000"/>
        </a:spcBef>
        <a:spcAft>
          <a:spcPct val="0"/>
        </a:spcAft>
        <a:buFont typeface="Arial" charset="0"/>
        <a:buChar char="–"/>
        <a:defRPr sz="2100" kern="1200">
          <a:solidFill>
            <a:schemeClr val="tx1"/>
          </a:solidFill>
          <a:latin typeface="+mn-lt"/>
          <a:ea typeface="+mn-ea"/>
          <a:cs typeface="+mn-cs"/>
        </a:defRPr>
      </a:lvl4pPr>
      <a:lvl5pPr marL="2055949" indent="-228440" algn="l" rtl="0" eaLnBrk="0" fontAlgn="base" hangingPunct="0">
        <a:spcBef>
          <a:spcPct val="20000"/>
        </a:spcBef>
        <a:spcAft>
          <a:spcPct val="0"/>
        </a:spcAft>
        <a:buFont typeface="Arial" charset="0"/>
        <a:buChar char="»"/>
        <a:defRPr sz="2100" kern="1200">
          <a:solidFill>
            <a:schemeClr val="tx1"/>
          </a:solidFill>
          <a:latin typeface="+mn-lt"/>
          <a:ea typeface="+mn-ea"/>
          <a:cs typeface="+mn-cs"/>
        </a:defRPr>
      </a:lvl5pPr>
      <a:lvl6pPr marL="2512825" indent="-228440" algn="l" defTabSz="913753"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2969703" indent="-228440" algn="l" defTabSz="913753"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426582" indent="-228440" algn="l" defTabSz="913753"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3883457" indent="-228440" algn="l" defTabSz="913753"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en-US"/>
      </a:defPPr>
      <a:lvl1pPr marL="0" algn="l" defTabSz="913753" rtl="0" eaLnBrk="1" latinLnBrk="0" hangingPunct="1">
        <a:defRPr sz="1800" kern="1200">
          <a:solidFill>
            <a:schemeClr val="tx1"/>
          </a:solidFill>
          <a:latin typeface="+mn-lt"/>
          <a:ea typeface="+mn-ea"/>
          <a:cs typeface="+mn-cs"/>
        </a:defRPr>
      </a:lvl1pPr>
      <a:lvl2pPr marL="456879" algn="l" defTabSz="913753" rtl="0" eaLnBrk="1" latinLnBrk="0" hangingPunct="1">
        <a:defRPr sz="1800" kern="1200">
          <a:solidFill>
            <a:schemeClr val="tx1"/>
          </a:solidFill>
          <a:latin typeface="+mn-lt"/>
          <a:ea typeface="+mn-ea"/>
          <a:cs typeface="+mn-cs"/>
        </a:defRPr>
      </a:lvl2pPr>
      <a:lvl3pPr marL="913753" algn="l" defTabSz="913753" rtl="0" eaLnBrk="1" latinLnBrk="0" hangingPunct="1">
        <a:defRPr sz="1800" kern="1200">
          <a:solidFill>
            <a:schemeClr val="tx1"/>
          </a:solidFill>
          <a:latin typeface="+mn-lt"/>
          <a:ea typeface="+mn-ea"/>
          <a:cs typeface="+mn-cs"/>
        </a:defRPr>
      </a:lvl3pPr>
      <a:lvl4pPr marL="1370632" algn="l" defTabSz="913753" rtl="0" eaLnBrk="1" latinLnBrk="0" hangingPunct="1">
        <a:defRPr sz="1800" kern="1200">
          <a:solidFill>
            <a:schemeClr val="tx1"/>
          </a:solidFill>
          <a:latin typeface="+mn-lt"/>
          <a:ea typeface="+mn-ea"/>
          <a:cs typeface="+mn-cs"/>
        </a:defRPr>
      </a:lvl4pPr>
      <a:lvl5pPr marL="1827509" algn="l" defTabSz="913753" rtl="0" eaLnBrk="1" latinLnBrk="0" hangingPunct="1">
        <a:defRPr sz="1800" kern="1200">
          <a:solidFill>
            <a:schemeClr val="tx1"/>
          </a:solidFill>
          <a:latin typeface="+mn-lt"/>
          <a:ea typeface="+mn-ea"/>
          <a:cs typeface="+mn-cs"/>
        </a:defRPr>
      </a:lvl5pPr>
      <a:lvl6pPr marL="2284387" algn="l" defTabSz="913753" rtl="0" eaLnBrk="1" latinLnBrk="0" hangingPunct="1">
        <a:defRPr sz="1800" kern="1200">
          <a:solidFill>
            <a:schemeClr val="tx1"/>
          </a:solidFill>
          <a:latin typeface="+mn-lt"/>
          <a:ea typeface="+mn-ea"/>
          <a:cs typeface="+mn-cs"/>
        </a:defRPr>
      </a:lvl6pPr>
      <a:lvl7pPr marL="2741265" algn="l" defTabSz="913753" rtl="0" eaLnBrk="1" latinLnBrk="0" hangingPunct="1">
        <a:defRPr sz="1800" kern="1200">
          <a:solidFill>
            <a:schemeClr val="tx1"/>
          </a:solidFill>
          <a:latin typeface="+mn-lt"/>
          <a:ea typeface="+mn-ea"/>
          <a:cs typeface="+mn-cs"/>
        </a:defRPr>
      </a:lvl7pPr>
      <a:lvl8pPr marL="3198142" algn="l" defTabSz="913753" rtl="0" eaLnBrk="1" latinLnBrk="0" hangingPunct="1">
        <a:defRPr sz="1800" kern="1200">
          <a:solidFill>
            <a:schemeClr val="tx1"/>
          </a:solidFill>
          <a:latin typeface="+mn-lt"/>
          <a:ea typeface="+mn-ea"/>
          <a:cs typeface="+mn-cs"/>
        </a:defRPr>
      </a:lvl8pPr>
      <a:lvl9pPr marL="3655018" algn="l" defTabSz="91375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Logo_Extracted-from-guidelines_RGB.ai"/>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17377" y="259393"/>
            <a:ext cx="2111171" cy="786745"/>
          </a:xfrm>
          <a:prstGeom prst="rect">
            <a:avLst/>
          </a:prstGeom>
        </p:spPr>
      </p:pic>
      <p:cxnSp>
        <p:nvCxnSpPr>
          <p:cNvPr id="5" name="Straight Connector 4"/>
          <p:cNvCxnSpPr/>
          <p:nvPr/>
        </p:nvCxnSpPr>
        <p:spPr>
          <a:xfrm>
            <a:off x="525394" y="6872739"/>
            <a:ext cx="9702033" cy="0"/>
          </a:xfrm>
          <a:prstGeom prst="line">
            <a:avLst/>
          </a:prstGeom>
          <a:ln w="635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10023162" y="7208304"/>
            <a:ext cx="187551" cy="153888"/>
          </a:xfrm>
          <a:prstGeom prst="rect">
            <a:avLst/>
          </a:prstGeom>
          <a:noFill/>
        </p:spPr>
        <p:txBody>
          <a:bodyPr wrap="none" lIns="0" tIns="0" rIns="0" bIns="0" rtlCol="0">
            <a:spAutoFit/>
          </a:bodyPr>
          <a:lstStyle/>
          <a:p>
            <a:pPr algn="r" defTabSz="521160" fontAlgn="auto">
              <a:spcBef>
                <a:spcPts val="0"/>
              </a:spcBef>
              <a:spcAft>
                <a:spcPts val="0"/>
              </a:spcAft>
            </a:pPr>
            <a:fld id="{A4111843-91D2-604E-AF46-48F42EAC3A11}" type="slidenum">
              <a:rPr lang="en-US" sz="1000">
                <a:solidFill>
                  <a:srgbClr val="000000"/>
                </a:solidFill>
                <a:latin typeface="Georgia"/>
                <a:cs typeface="Georgia"/>
              </a:rPr>
              <a:pPr algn="r" defTabSz="521160" fontAlgn="auto">
                <a:spcBef>
                  <a:spcPts val="0"/>
                </a:spcBef>
                <a:spcAft>
                  <a:spcPts val="0"/>
                </a:spcAft>
              </a:pPr>
              <a:t>‹#›</a:t>
            </a:fld>
            <a:endParaRPr lang="en-US" sz="1000" dirty="0">
              <a:solidFill>
                <a:srgbClr val="000000"/>
              </a:solidFill>
              <a:latin typeface="Georgia"/>
              <a:cs typeface="Georgia"/>
            </a:endParaRPr>
          </a:p>
        </p:txBody>
      </p:sp>
      <p:sp>
        <p:nvSpPr>
          <p:cNvPr id="3" name="Footer Placeholder 2"/>
          <p:cNvSpPr>
            <a:spLocks noGrp="1"/>
          </p:cNvSpPr>
          <p:nvPr>
            <p:ph type="ftr" sz="quarter" idx="3"/>
          </p:nvPr>
        </p:nvSpPr>
        <p:spPr>
          <a:xfrm>
            <a:off x="525388" y="7008172"/>
            <a:ext cx="3386243" cy="403734"/>
          </a:xfrm>
          <a:prstGeom prst="rect">
            <a:avLst/>
          </a:prstGeom>
        </p:spPr>
        <p:txBody>
          <a:bodyPr vert="horz" lIns="0" tIns="0" rIns="0" bIns="0" rtlCol="0" anchor="b" anchorCtr="0"/>
          <a:lstStyle>
            <a:lvl1pPr algn="l">
              <a:defRPr sz="1000">
                <a:solidFill>
                  <a:schemeClr val="tx1"/>
                </a:solidFill>
                <a:latin typeface="Georgia"/>
                <a:cs typeface="Georgia"/>
              </a:defRPr>
            </a:lvl1pPr>
          </a:lstStyle>
          <a:p>
            <a:pPr defTabSz="521160" fontAlgn="auto">
              <a:spcBef>
                <a:spcPts val="0"/>
              </a:spcBef>
              <a:spcAft>
                <a:spcPts val="0"/>
              </a:spcAft>
            </a:pPr>
            <a:r>
              <a:rPr lang="en-US" dirty="0" smtClean="0">
                <a:solidFill>
                  <a:srgbClr val="000000"/>
                </a:solidFill>
              </a:rPr>
              <a:t>Integrity, Trust</a:t>
            </a:r>
            <a:br>
              <a:rPr lang="en-US" dirty="0" smtClean="0">
                <a:solidFill>
                  <a:srgbClr val="000000"/>
                </a:solidFill>
              </a:rPr>
            </a:br>
            <a:r>
              <a:rPr lang="en-US" dirty="0" smtClean="0">
                <a:solidFill>
                  <a:srgbClr val="000000"/>
                </a:solidFill>
              </a:rPr>
              <a:t>Service &amp; Accountability</a:t>
            </a:r>
            <a:endParaRPr lang="en-US" dirty="0">
              <a:solidFill>
                <a:srgbClr val="000000"/>
              </a:solidFill>
            </a:endParaRPr>
          </a:p>
        </p:txBody>
      </p:sp>
    </p:spTree>
    <p:extLst>
      <p:ext uri="{BB962C8B-B14F-4D97-AF65-F5344CB8AC3E}">
        <p14:creationId xmlns:p14="http://schemas.microsoft.com/office/powerpoint/2010/main" val="2229643542"/>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Lst>
  <p:hf hdr="0" dt="0"/>
  <p:txStyles>
    <p:titleStyle>
      <a:lvl1pPr algn="ctr" defTabSz="521160" rtl="0" eaLnBrk="1" latinLnBrk="0" hangingPunct="1">
        <a:spcBef>
          <a:spcPct val="0"/>
        </a:spcBef>
        <a:buNone/>
        <a:defRPr sz="5000" kern="1200">
          <a:solidFill>
            <a:schemeClr val="tx1"/>
          </a:solidFill>
          <a:latin typeface="Georgia"/>
          <a:ea typeface="+mj-ea"/>
          <a:cs typeface="+mj-cs"/>
        </a:defRPr>
      </a:lvl1pPr>
    </p:titleStyle>
    <p:bodyStyle>
      <a:lvl1pPr marL="390869" indent="-390869" algn="l" defTabSz="521160" rtl="0" eaLnBrk="1" latinLnBrk="0" hangingPunct="1">
        <a:spcBef>
          <a:spcPct val="20000"/>
        </a:spcBef>
        <a:buFont typeface="Arial"/>
        <a:buChar char="•"/>
        <a:defRPr sz="3700" kern="1200">
          <a:solidFill>
            <a:schemeClr val="tx1"/>
          </a:solidFill>
          <a:latin typeface="Georgia"/>
          <a:ea typeface="+mn-ea"/>
          <a:cs typeface="+mn-cs"/>
        </a:defRPr>
      </a:lvl1pPr>
      <a:lvl2pPr marL="846885" indent="-325727" algn="l" defTabSz="521160" rtl="0" eaLnBrk="1" latinLnBrk="0" hangingPunct="1">
        <a:spcBef>
          <a:spcPct val="20000"/>
        </a:spcBef>
        <a:buFont typeface="Arial"/>
        <a:buChar char="–"/>
        <a:defRPr sz="3200" kern="1200">
          <a:solidFill>
            <a:schemeClr val="tx1"/>
          </a:solidFill>
          <a:latin typeface="Georgia"/>
          <a:ea typeface="+mn-ea"/>
          <a:cs typeface="+mn-cs"/>
        </a:defRPr>
      </a:lvl2pPr>
      <a:lvl3pPr marL="1302900" indent="-260580" algn="l" defTabSz="521160" rtl="0" eaLnBrk="1" latinLnBrk="0" hangingPunct="1">
        <a:spcBef>
          <a:spcPct val="20000"/>
        </a:spcBef>
        <a:buFont typeface="Arial"/>
        <a:buChar char="•"/>
        <a:defRPr sz="2700" kern="1200">
          <a:solidFill>
            <a:schemeClr val="tx1"/>
          </a:solidFill>
          <a:latin typeface="Georgia"/>
          <a:ea typeface="+mn-ea"/>
          <a:cs typeface="+mn-cs"/>
        </a:defRPr>
      </a:lvl3pPr>
      <a:lvl4pPr marL="1824060" indent="-260580" algn="l" defTabSz="521160" rtl="0" eaLnBrk="1" latinLnBrk="0" hangingPunct="1">
        <a:spcBef>
          <a:spcPct val="20000"/>
        </a:spcBef>
        <a:buFont typeface="Arial"/>
        <a:buChar char="–"/>
        <a:defRPr sz="2300" kern="1200">
          <a:solidFill>
            <a:schemeClr val="tx1"/>
          </a:solidFill>
          <a:latin typeface="Georgia"/>
          <a:ea typeface="+mn-ea"/>
          <a:cs typeface="+mn-cs"/>
        </a:defRPr>
      </a:lvl4pPr>
      <a:lvl5pPr marL="2345220" indent="-260580" algn="l" defTabSz="521160" rtl="0" eaLnBrk="1" latinLnBrk="0" hangingPunct="1">
        <a:spcBef>
          <a:spcPct val="20000"/>
        </a:spcBef>
        <a:buFont typeface="Arial"/>
        <a:buChar char="»"/>
        <a:defRPr sz="2300" kern="1200">
          <a:solidFill>
            <a:schemeClr val="tx1"/>
          </a:solidFill>
          <a:latin typeface="Georgia"/>
          <a:ea typeface="+mn-ea"/>
          <a:cs typeface="+mn-cs"/>
        </a:defRPr>
      </a:lvl5pPr>
      <a:lvl6pPr marL="2866381" indent="-260580" algn="l" defTabSz="521160" rtl="0" eaLnBrk="1" latinLnBrk="0" hangingPunct="1">
        <a:spcBef>
          <a:spcPct val="20000"/>
        </a:spcBef>
        <a:buFont typeface="Arial"/>
        <a:buChar char="•"/>
        <a:defRPr sz="2300" kern="1200">
          <a:solidFill>
            <a:schemeClr val="tx1"/>
          </a:solidFill>
          <a:latin typeface="+mn-lt"/>
          <a:ea typeface="+mn-ea"/>
          <a:cs typeface="+mn-cs"/>
        </a:defRPr>
      </a:lvl6pPr>
      <a:lvl7pPr marL="3387539" indent="-260580" algn="l" defTabSz="521160" rtl="0" eaLnBrk="1" latinLnBrk="0" hangingPunct="1">
        <a:spcBef>
          <a:spcPct val="20000"/>
        </a:spcBef>
        <a:buFont typeface="Arial"/>
        <a:buChar char="•"/>
        <a:defRPr sz="2300" kern="1200">
          <a:solidFill>
            <a:schemeClr val="tx1"/>
          </a:solidFill>
          <a:latin typeface="+mn-lt"/>
          <a:ea typeface="+mn-ea"/>
          <a:cs typeface="+mn-cs"/>
        </a:defRPr>
      </a:lvl7pPr>
      <a:lvl8pPr marL="3908700" indent="-260580" algn="l" defTabSz="521160" rtl="0" eaLnBrk="1" latinLnBrk="0" hangingPunct="1">
        <a:spcBef>
          <a:spcPct val="20000"/>
        </a:spcBef>
        <a:buFont typeface="Arial"/>
        <a:buChar char="•"/>
        <a:defRPr sz="2300" kern="1200">
          <a:solidFill>
            <a:schemeClr val="tx1"/>
          </a:solidFill>
          <a:latin typeface="+mn-lt"/>
          <a:ea typeface="+mn-ea"/>
          <a:cs typeface="+mn-cs"/>
        </a:defRPr>
      </a:lvl8pPr>
      <a:lvl9pPr marL="4429861" indent="-260580" algn="l" defTabSz="521160" rtl="0" eaLnBrk="1" latinLnBrk="0" hangingPunct="1">
        <a:spcBef>
          <a:spcPct val="20000"/>
        </a:spcBef>
        <a:buFont typeface="Arial"/>
        <a:buChar char="•"/>
        <a:defRPr sz="2300" kern="1200">
          <a:solidFill>
            <a:schemeClr val="tx1"/>
          </a:solidFill>
          <a:latin typeface="+mn-lt"/>
          <a:ea typeface="+mn-ea"/>
          <a:cs typeface="+mn-cs"/>
        </a:defRPr>
      </a:lvl9pPr>
    </p:bodyStyle>
    <p:otherStyle>
      <a:defPPr>
        <a:defRPr lang="en-US"/>
      </a:defPPr>
      <a:lvl1pPr marL="0" algn="l" defTabSz="521160" rtl="0" eaLnBrk="1" latinLnBrk="0" hangingPunct="1">
        <a:defRPr sz="2100" kern="1200">
          <a:solidFill>
            <a:schemeClr val="tx1"/>
          </a:solidFill>
          <a:latin typeface="+mn-lt"/>
          <a:ea typeface="+mn-ea"/>
          <a:cs typeface="+mn-cs"/>
        </a:defRPr>
      </a:lvl1pPr>
      <a:lvl2pPr marL="521160" algn="l" defTabSz="521160" rtl="0" eaLnBrk="1" latinLnBrk="0" hangingPunct="1">
        <a:defRPr sz="2100" kern="1200">
          <a:solidFill>
            <a:schemeClr val="tx1"/>
          </a:solidFill>
          <a:latin typeface="+mn-lt"/>
          <a:ea typeface="+mn-ea"/>
          <a:cs typeface="+mn-cs"/>
        </a:defRPr>
      </a:lvl2pPr>
      <a:lvl3pPr marL="1042320" algn="l" defTabSz="521160" rtl="0" eaLnBrk="1" latinLnBrk="0" hangingPunct="1">
        <a:defRPr sz="2100" kern="1200">
          <a:solidFill>
            <a:schemeClr val="tx1"/>
          </a:solidFill>
          <a:latin typeface="+mn-lt"/>
          <a:ea typeface="+mn-ea"/>
          <a:cs typeface="+mn-cs"/>
        </a:defRPr>
      </a:lvl3pPr>
      <a:lvl4pPr marL="1563480" algn="l" defTabSz="521160" rtl="0" eaLnBrk="1" latinLnBrk="0" hangingPunct="1">
        <a:defRPr sz="2100" kern="1200">
          <a:solidFill>
            <a:schemeClr val="tx1"/>
          </a:solidFill>
          <a:latin typeface="+mn-lt"/>
          <a:ea typeface="+mn-ea"/>
          <a:cs typeface="+mn-cs"/>
        </a:defRPr>
      </a:lvl4pPr>
      <a:lvl5pPr marL="2084641" algn="l" defTabSz="521160" rtl="0" eaLnBrk="1" latinLnBrk="0" hangingPunct="1">
        <a:defRPr sz="2100" kern="1200">
          <a:solidFill>
            <a:schemeClr val="tx1"/>
          </a:solidFill>
          <a:latin typeface="+mn-lt"/>
          <a:ea typeface="+mn-ea"/>
          <a:cs typeface="+mn-cs"/>
        </a:defRPr>
      </a:lvl5pPr>
      <a:lvl6pPr marL="2605799" algn="l" defTabSz="521160" rtl="0" eaLnBrk="1" latinLnBrk="0" hangingPunct="1">
        <a:defRPr sz="2100" kern="1200">
          <a:solidFill>
            <a:schemeClr val="tx1"/>
          </a:solidFill>
          <a:latin typeface="+mn-lt"/>
          <a:ea typeface="+mn-ea"/>
          <a:cs typeface="+mn-cs"/>
        </a:defRPr>
      </a:lvl6pPr>
      <a:lvl7pPr marL="3126960" algn="l" defTabSz="521160" rtl="0" eaLnBrk="1" latinLnBrk="0" hangingPunct="1">
        <a:defRPr sz="2100" kern="1200">
          <a:solidFill>
            <a:schemeClr val="tx1"/>
          </a:solidFill>
          <a:latin typeface="+mn-lt"/>
          <a:ea typeface="+mn-ea"/>
          <a:cs typeface="+mn-cs"/>
        </a:defRPr>
      </a:lvl7pPr>
      <a:lvl8pPr marL="3648121" algn="l" defTabSz="521160" rtl="0" eaLnBrk="1" latinLnBrk="0" hangingPunct="1">
        <a:defRPr sz="2100" kern="1200">
          <a:solidFill>
            <a:schemeClr val="tx1"/>
          </a:solidFill>
          <a:latin typeface="+mn-lt"/>
          <a:ea typeface="+mn-ea"/>
          <a:cs typeface="+mn-cs"/>
        </a:defRPr>
      </a:lvl8pPr>
      <a:lvl9pPr marL="4169279" algn="l" defTabSz="521160"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892680940"/>
              </p:ext>
            </p:extLst>
          </p:nvPr>
        </p:nvGraphicFramePr>
        <p:xfrm>
          <a:off x="306387" y="1116335"/>
          <a:ext cx="10080625" cy="5688632"/>
        </p:xfrm>
        <a:graphic>
          <a:graphicData uri="http://schemas.openxmlformats.org/drawingml/2006/table">
            <a:tbl>
              <a:tblPr firstRow="1" firstCol="1" bandRow="1"/>
              <a:tblGrid>
                <a:gridCol w="1659439"/>
                <a:gridCol w="2680668"/>
                <a:gridCol w="2870259"/>
                <a:gridCol w="2870259"/>
              </a:tblGrid>
              <a:tr h="621427">
                <a:tc>
                  <a:txBody>
                    <a:bodyPr/>
                    <a:lstStyle/>
                    <a:p>
                      <a:pPr marL="75565" algn="ctr">
                        <a:spcBef>
                          <a:spcPts val="1040"/>
                        </a:spcBef>
                        <a:spcAft>
                          <a:spcPts val="0"/>
                        </a:spcAft>
                      </a:pPr>
                      <a:r>
                        <a:rPr lang="en-AU" sz="1400" b="1" kern="0" dirty="0">
                          <a:solidFill>
                            <a:srgbClr val="002060"/>
                          </a:solidFill>
                          <a:effectLst/>
                          <a:latin typeface="Calibri"/>
                          <a:ea typeface="Cambria"/>
                          <a:cs typeface="Cambria"/>
                        </a:rPr>
                        <a:t>PESTLE TEMPLATE</a:t>
                      </a:r>
                      <a:endParaRPr lang="en-AU" sz="1100" b="1" kern="0" dirty="0">
                        <a:solidFill>
                          <a:srgbClr val="002060"/>
                        </a:solidFill>
                        <a:effectLst/>
                        <a:latin typeface="Calibri"/>
                        <a:ea typeface="Cambria"/>
                        <a:cs typeface="Cambria"/>
                      </a:endParaRPr>
                    </a:p>
                  </a:txBody>
                  <a:tcPr marL="66907" marR="66907" marT="70004" marB="700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77D9E"/>
                    </a:solidFill>
                  </a:tcPr>
                </a:tc>
                <a:tc>
                  <a:txBody>
                    <a:bodyPr/>
                    <a:lstStyle/>
                    <a:p>
                      <a:pPr marL="75565" algn="ctr">
                        <a:spcBef>
                          <a:spcPts val="1040"/>
                        </a:spcBef>
                        <a:spcAft>
                          <a:spcPts val="0"/>
                        </a:spcAft>
                      </a:pPr>
                      <a:r>
                        <a:rPr lang="en-AU" sz="1400" b="1" kern="0" dirty="0">
                          <a:solidFill>
                            <a:srgbClr val="002060"/>
                          </a:solidFill>
                          <a:effectLst/>
                          <a:latin typeface="Calibri"/>
                          <a:ea typeface="Cambria"/>
                          <a:cs typeface="Cambria"/>
                        </a:rPr>
                        <a:t>FACTOR</a:t>
                      </a:r>
                      <a:endParaRPr lang="en-AU" sz="1100" b="1" kern="0" dirty="0">
                        <a:solidFill>
                          <a:srgbClr val="002060"/>
                        </a:solidFill>
                        <a:effectLst/>
                        <a:latin typeface="Calibri"/>
                        <a:ea typeface="Cambria"/>
                        <a:cs typeface="Cambria"/>
                      </a:endParaRPr>
                    </a:p>
                  </a:txBody>
                  <a:tcPr marL="66907" marR="66907" marT="70004" marB="70004"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77D9E"/>
                    </a:solidFill>
                  </a:tcPr>
                </a:tc>
                <a:tc>
                  <a:txBody>
                    <a:bodyPr/>
                    <a:lstStyle/>
                    <a:p>
                      <a:pPr marL="75565" algn="ctr">
                        <a:spcBef>
                          <a:spcPts val="1040"/>
                        </a:spcBef>
                        <a:spcAft>
                          <a:spcPts val="0"/>
                        </a:spcAft>
                      </a:pPr>
                      <a:r>
                        <a:rPr lang="en-AU" sz="1400" b="1" kern="0" dirty="0">
                          <a:solidFill>
                            <a:srgbClr val="002060"/>
                          </a:solidFill>
                          <a:effectLst/>
                          <a:latin typeface="Calibri"/>
                          <a:ea typeface="Cambria"/>
                          <a:cs typeface="Cambria"/>
                        </a:rPr>
                        <a:t>OPPORTUNITY</a:t>
                      </a:r>
                      <a:endParaRPr lang="en-AU" sz="1100" b="1" kern="0" dirty="0">
                        <a:solidFill>
                          <a:srgbClr val="002060"/>
                        </a:solidFill>
                        <a:effectLst/>
                        <a:latin typeface="Calibri"/>
                        <a:ea typeface="Cambria"/>
                        <a:cs typeface="Cambria"/>
                      </a:endParaRPr>
                    </a:p>
                  </a:txBody>
                  <a:tcPr marL="66907" marR="66907" marT="70004" marB="7000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77D9E"/>
                    </a:solidFill>
                  </a:tcPr>
                </a:tc>
                <a:tc>
                  <a:txBody>
                    <a:bodyPr/>
                    <a:lstStyle/>
                    <a:p>
                      <a:pPr marL="75565" algn="ctr">
                        <a:spcBef>
                          <a:spcPts val="1040"/>
                        </a:spcBef>
                        <a:spcAft>
                          <a:spcPts val="0"/>
                        </a:spcAft>
                      </a:pPr>
                      <a:r>
                        <a:rPr lang="en-AU" sz="1400" b="1" kern="0" dirty="0">
                          <a:solidFill>
                            <a:srgbClr val="002060"/>
                          </a:solidFill>
                          <a:effectLst/>
                          <a:latin typeface="Calibri"/>
                          <a:ea typeface="Cambria"/>
                          <a:cs typeface="Cambria"/>
                        </a:rPr>
                        <a:t>THREAT</a:t>
                      </a:r>
                      <a:endParaRPr lang="en-AU" sz="1100" b="1" kern="0" dirty="0">
                        <a:solidFill>
                          <a:srgbClr val="002060"/>
                        </a:solidFill>
                        <a:effectLst/>
                        <a:latin typeface="Calibri"/>
                        <a:ea typeface="Cambria"/>
                        <a:cs typeface="Cambria"/>
                      </a:endParaRPr>
                    </a:p>
                  </a:txBody>
                  <a:tcPr marL="66907" marR="66907" marT="70004" marB="7000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77D9E"/>
                    </a:solidFill>
                  </a:tcPr>
                </a:tc>
              </a:tr>
              <a:tr h="824187">
                <a:tc>
                  <a:txBody>
                    <a:bodyPr/>
                    <a:lstStyle/>
                    <a:p>
                      <a:pPr marL="75565" algn="ctr">
                        <a:spcBef>
                          <a:spcPts val="1040"/>
                        </a:spcBef>
                        <a:spcAft>
                          <a:spcPts val="1200"/>
                        </a:spcAft>
                      </a:pPr>
                      <a:r>
                        <a:rPr lang="en-AU" sz="1400" b="1" kern="0" dirty="0">
                          <a:solidFill>
                            <a:srgbClr val="002060"/>
                          </a:solidFill>
                          <a:effectLst/>
                          <a:latin typeface="Calibri"/>
                          <a:ea typeface="Cambria"/>
                          <a:cs typeface="Cambria"/>
                        </a:rPr>
                        <a:t>POLITICAL</a:t>
                      </a:r>
                      <a:endParaRPr lang="en-AU" sz="1100" b="1" kern="0" dirty="0">
                        <a:solidFill>
                          <a:srgbClr val="002060"/>
                        </a:solidFill>
                        <a:effectLst/>
                        <a:latin typeface="Calibri"/>
                        <a:ea typeface="Cambria"/>
                        <a:cs typeface="Cambria"/>
                      </a:endParaRPr>
                    </a:p>
                  </a:txBody>
                  <a:tcPr marL="66907" marR="66907" marT="70004" marB="7000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77D9E"/>
                    </a:solidFill>
                  </a:tcPr>
                </a:tc>
                <a:tc>
                  <a:txBody>
                    <a:bodyPr/>
                    <a:lstStyle/>
                    <a:p>
                      <a:pPr marL="75565" algn="ctr">
                        <a:spcBef>
                          <a:spcPts val="1040"/>
                        </a:spcBef>
                        <a:spcAft>
                          <a:spcPts val="0"/>
                        </a:spcAft>
                      </a:pPr>
                      <a:r>
                        <a:rPr lang="en-AU" sz="1400" b="1" kern="0" dirty="0">
                          <a:solidFill>
                            <a:srgbClr val="000000"/>
                          </a:solidFill>
                          <a:effectLst/>
                          <a:latin typeface="Calibri"/>
                          <a:ea typeface="Cambria"/>
                          <a:cs typeface="Cambria"/>
                        </a:rPr>
                        <a:t> </a:t>
                      </a:r>
                      <a:endParaRPr lang="en-AU" sz="1100" b="1" kern="0" dirty="0">
                        <a:effectLst/>
                        <a:latin typeface="Calibri"/>
                        <a:ea typeface="Cambria"/>
                        <a:cs typeface="Cambria"/>
                      </a:endParaRPr>
                    </a:p>
                  </a:txBody>
                  <a:tcPr marL="66907" marR="66907" marT="70004" marB="7000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algn="ctr">
                        <a:spcBef>
                          <a:spcPts val="1040"/>
                        </a:spcBef>
                        <a:spcAft>
                          <a:spcPts val="0"/>
                        </a:spcAft>
                      </a:pPr>
                      <a:r>
                        <a:rPr lang="en-AU" sz="1400" b="1" kern="0" dirty="0">
                          <a:solidFill>
                            <a:srgbClr val="000000"/>
                          </a:solidFill>
                          <a:effectLst/>
                          <a:latin typeface="Calibri"/>
                          <a:ea typeface="Cambria"/>
                          <a:cs typeface="Cambria"/>
                        </a:rPr>
                        <a:t> </a:t>
                      </a:r>
                      <a:endParaRPr lang="en-AU" sz="1100" b="1" kern="0" dirty="0">
                        <a:effectLst/>
                        <a:latin typeface="Calibri"/>
                        <a:ea typeface="Cambria"/>
                        <a:cs typeface="Cambria"/>
                      </a:endParaRPr>
                    </a:p>
                  </a:txBody>
                  <a:tcPr marL="66907" marR="66907" marT="70004" marB="7000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algn="ctr">
                        <a:spcBef>
                          <a:spcPts val="1040"/>
                        </a:spcBef>
                        <a:spcAft>
                          <a:spcPts val="0"/>
                        </a:spcAft>
                      </a:pPr>
                      <a:r>
                        <a:rPr lang="en-AU" sz="1400" b="1" kern="0" dirty="0">
                          <a:solidFill>
                            <a:srgbClr val="000000"/>
                          </a:solidFill>
                          <a:effectLst/>
                          <a:latin typeface="Calibri"/>
                          <a:ea typeface="Cambria"/>
                          <a:cs typeface="Cambria"/>
                        </a:rPr>
                        <a:t> </a:t>
                      </a:r>
                      <a:endParaRPr lang="en-AU" sz="1100" b="1" kern="0" dirty="0">
                        <a:effectLst/>
                        <a:latin typeface="Calibri"/>
                        <a:ea typeface="Cambria"/>
                        <a:cs typeface="Cambria"/>
                      </a:endParaRPr>
                    </a:p>
                  </a:txBody>
                  <a:tcPr marL="66907" marR="66907" marT="70004" marB="7000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4187">
                <a:tc>
                  <a:txBody>
                    <a:bodyPr/>
                    <a:lstStyle/>
                    <a:p>
                      <a:pPr marL="75565" algn="ctr">
                        <a:spcBef>
                          <a:spcPts val="1040"/>
                        </a:spcBef>
                        <a:spcAft>
                          <a:spcPts val="1200"/>
                        </a:spcAft>
                      </a:pPr>
                      <a:r>
                        <a:rPr lang="en-AU" sz="1400" b="1" kern="0" dirty="0">
                          <a:solidFill>
                            <a:srgbClr val="002060"/>
                          </a:solidFill>
                          <a:effectLst/>
                          <a:latin typeface="Calibri"/>
                          <a:ea typeface="Cambria"/>
                          <a:cs typeface="Cambria"/>
                        </a:rPr>
                        <a:t>ECONOMIC</a:t>
                      </a:r>
                      <a:endParaRPr lang="en-AU" sz="1100" b="1" kern="0" dirty="0">
                        <a:solidFill>
                          <a:srgbClr val="002060"/>
                        </a:solidFill>
                        <a:effectLst/>
                        <a:latin typeface="Calibri"/>
                        <a:ea typeface="Cambria"/>
                        <a:cs typeface="Cambria"/>
                      </a:endParaRPr>
                    </a:p>
                  </a:txBody>
                  <a:tcPr marL="66907" marR="66907" marT="70004" marB="7000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77D9E"/>
                    </a:solidFill>
                  </a:tcPr>
                </a:tc>
                <a:tc>
                  <a:txBody>
                    <a:bodyPr/>
                    <a:lstStyle/>
                    <a:p>
                      <a:pPr marL="75565" algn="ctr">
                        <a:spcBef>
                          <a:spcPts val="1040"/>
                        </a:spcBef>
                        <a:spcAft>
                          <a:spcPts val="1200"/>
                        </a:spcAft>
                      </a:pPr>
                      <a:r>
                        <a:rPr lang="en-AU" sz="1400" b="1" kern="0" dirty="0">
                          <a:solidFill>
                            <a:srgbClr val="000000"/>
                          </a:solidFill>
                          <a:effectLst/>
                          <a:latin typeface="Calibri"/>
                          <a:ea typeface="Cambria"/>
                          <a:cs typeface="Cambria"/>
                        </a:rPr>
                        <a:t> </a:t>
                      </a:r>
                      <a:endParaRPr lang="en-AU" sz="1100" b="1" kern="0" dirty="0">
                        <a:effectLst/>
                        <a:latin typeface="Calibri"/>
                        <a:ea typeface="Cambria"/>
                        <a:cs typeface="Cambria"/>
                      </a:endParaRPr>
                    </a:p>
                  </a:txBody>
                  <a:tcPr marL="66907" marR="66907" marT="70004" marB="7000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algn="l">
                        <a:spcBef>
                          <a:spcPts val="1040"/>
                        </a:spcBef>
                        <a:spcAft>
                          <a:spcPts val="1200"/>
                        </a:spcAft>
                      </a:pPr>
                      <a:r>
                        <a:rPr lang="en-AU" sz="1400" b="0" kern="0" dirty="0">
                          <a:solidFill>
                            <a:srgbClr val="000000"/>
                          </a:solidFill>
                          <a:effectLst/>
                          <a:latin typeface="Calibri"/>
                          <a:ea typeface="Cambria"/>
                          <a:cs typeface="Cambria"/>
                        </a:rPr>
                        <a:t> </a:t>
                      </a:r>
                      <a:endParaRPr lang="en-AU" sz="1100" b="1" kern="0" dirty="0">
                        <a:effectLst/>
                        <a:latin typeface="Calibri"/>
                        <a:ea typeface="Cambria"/>
                        <a:cs typeface="Cambria"/>
                      </a:endParaRPr>
                    </a:p>
                  </a:txBody>
                  <a:tcPr marL="66907" marR="66907" marT="70004" marB="700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algn="l">
                        <a:spcBef>
                          <a:spcPts val="1040"/>
                        </a:spcBef>
                        <a:spcAft>
                          <a:spcPts val="1200"/>
                        </a:spcAft>
                      </a:pPr>
                      <a:r>
                        <a:rPr lang="en-AU" sz="1400" b="0" kern="0" dirty="0">
                          <a:solidFill>
                            <a:srgbClr val="000000"/>
                          </a:solidFill>
                          <a:effectLst/>
                          <a:latin typeface="Calibri"/>
                          <a:ea typeface="Cambria"/>
                          <a:cs typeface="Cambria"/>
                        </a:rPr>
                        <a:t> </a:t>
                      </a:r>
                      <a:endParaRPr lang="en-AU" sz="1100" b="1" kern="0" dirty="0">
                        <a:effectLst/>
                        <a:latin typeface="Calibri"/>
                        <a:ea typeface="Cambria"/>
                        <a:cs typeface="Cambria"/>
                      </a:endParaRPr>
                    </a:p>
                  </a:txBody>
                  <a:tcPr marL="66907" marR="66907" marT="70004" marB="700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4187">
                <a:tc>
                  <a:txBody>
                    <a:bodyPr/>
                    <a:lstStyle/>
                    <a:p>
                      <a:pPr marL="75565" algn="ctr">
                        <a:spcBef>
                          <a:spcPts val="1040"/>
                        </a:spcBef>
                        <a:spcAft>
                          <a:spcPts val="1200"/>
                        </a:spcAft>
                      </a:pPr>
                      <a:r>
                        <a:rPr lang="en-AU" sz="1400" b="1" kern="0" dirty="0">
                          <a:solidFill>
                            <a:srgbClr val="002060"/>
                          </a:solidFill>
                          <a:effectLst/>
                          <a:latin typeface="Calibri"/>
                          <a:ea typeface="Cambria"/>
                          <a:cs typeface="Cambria"/>
                        </a:rPr>
                        <a:t>SOCIAL</a:t>
                      </a:r>
                      <a:endParaRPr lang="en-AU" sz="1100" b="1" kern="0" dirty="0">
                        <a:solidFill>
                          <a:srgbClr val="002060"/>
                        </a:solidFill>
                        <a:effectLst/>
                        <a:latin typeface="Calibri"/>
                        <a:ea typeface="Cambria"/>
                        <a:cs typeface="Cambria"/>
                      </a:endParaRPr>
                    </a:p>
                  </a:txBody>
                  <a:tcPr marL="66907" marR="66907" marT="70004" marB="7000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77D9E"/>
                    </a:solidFill>
                  </a:tcPr>
                </a:tc>
                <a:tc>
                  <a:txBody>
                    <a:bodyPr/>
                    <a:lstStyle/>
                    <a:p>
                      <a:pPr marL="75565" algn="ctr">
                        <a:spcBef>
                          <a:spcPts val="1040"/>
                        </a:spcBef>
                        <a:spcAft>
                          <a:spcPts val="1200"/>
                        </a:spcAft>
                      </a:pPr>
                      <a:r>
                        <a:rPr lang="en-AU" sz="1400" b="1" kern="0" dirty="0">
                          <a:solidFill>
                            <a:srgbClr val="000000"/>
                          </a:solidFill>
                          <a:effectLst/>
                          <a:latin typeface="Calibri"/>
                          <a:ea typeface="Cambria"/>
                          <a:cs typeface="Cambria"/>
                        </a:rPr>
                        <a:t> </a:t>
                      </a:r>
                      <a:endParaRPr lang="en-AU" sz="1100" b="1" kern="0" dirty="0">
                        <a:effectLst/>
                        <a:latin typeface="Calibri"/>
                        <a:ea typeface="Cambria"/>
                        <a:cs typeface="Cambria"/>
                      </a:endParaRPr>
                    </a:p>
                  </a:txBody>
                  <a:tcPr marL="66907" marR="66907" marT="70004" marB="7000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algn="l">
                        <a:spcBef>
                          <a:spcPts val="1040"/>
                        </a:spcBef>
                        <a:spcAft>
                          <a:spcPts val="1200"/>
                        </a:spcAft>
                      </a:pPr>
                      <a:r>
                        <a:rPr lang="en-AU" sz="1400" b="0" kern="0" dirty="0">
                          <a:solidFill>
                            <a:srgbClr val="000000"/>
                          </a:solidFill>
                          <a:effectLst/>
                          <a:latin typeface="Calibri"/>
                          <a:ea typeface="Cambria"/>
                          <a:cs typeface="Cambria"/>
                        </a:rPr>
                        <a:t> </a:t>
                      </a:r>
                      <a:endParaRPr lang="en-AU" sz="1100" b="1" kern="0" dirty="0">
                        <a:effectLst/>
                        <a:latin typeface="Calibri"/>
                        <a:ea typeface="Cambria"/>
                        <a:cs typeface="Cambria"/>
                      </a:endParaRPr>
                    </a:p>
                  </a:txBody>
                  <a:tcPr marL="66907" marR="66907" marT="70004" marB="700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algn="l">
                        <a:spcBef>
                          <a:spcPts val="1040"/>
                        </a:spcBef>
                        <a:spcAft>
                          <a:spcPts val="1200"/>
                        </a:spcAft>
                      </a:pPr>
                      <a:r>
                        <a:rPr lang="en-AU" sz="1400" b="0" kern="0" dirty="0">
                          <a:solidFill>
                            <a:srgbClr val="000000"/>
                          </a:solidFill>
                          <a:effectLst/>
                          <a:latin typeface="Calibri"/>
                          <a:ea typeface="Cambria"/>
                          <a:cs typeface="Cambria"/>
                        </a:rPr>
                        <a:t> </a:t>
                      </a:r>
                      <a:endParaRPr lang="en-AU" sz="1100" b="1" kern="0" dirty="0">
                        <a:effectLst/>
                        <a:latin typeface="Calibri"/>
                        <a:ea typeface="Cambria"/>
                        <a:cs typeface="Cambria"/>
                      </a:endParaRPr>
                    </a:p>
                  </a:txBody>
                  <a:tcPr marL="66907" marR="66907" marT="70004" marB="700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6270">
                <a:tc>
                  <a:txBody>
                    <a:bodyPr/>
                    <a:lstStyle/>
                    <a:p>
                      <a:pPr marL="75565" algn="ctr">
                        <a:spcBef>
                          <a:spcPts val="1040"/>
                        </a:spcBef>
                        <a:spcAft>
                          <a:spcPts val="1200"/>
                        </a:spcAft>
                      </a:pPr>
                      <a:r>
                        <a:rPr lang="en-AU" sz="1400" b="1" kern="0" dirty="0">
                          <a:solidFill>
                            <a:srgbClr val="002060"/>
                          </a:solidFill>
                          <a:effectLst/>
                          <a:latin typeface="Calibri"/>
                          <a:ea typeface="Cambria"/>
                          <a:cs typeface="Cambria"/>
                        </a:rPr>
                        <a:t>TECHNOLOGICAL</a:t>
                      </a:r>
                      <a:endParaRPr lang="en-AU" sz="1100" b="1" kern="0" dirty="0">
                        <a:solidFill>
                          <a:srgbClr val="002060"/>
                        </a:solidFill>
                        <a:effectLst/>
                        <a:latin typeface="Calibri"/>
                        <a:ea typeface="Cambria"/>
                        <a:cs typeface="Cambria"/>
                      </a:endParaRPr>
                    </a:p>
                  </a:txBody>
                  <a:tcPr marL="66907" marR="66907" marT="70004" marB="7000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77D9E"/>
                    </a:solidFill>
                  </a:tcPr>
                </a:tc>
                <a:tc>
                  <a:txBody>
                    <a:bodyPr/>
                    <a:lstStyle/>
                    <a:p>
                      <a:pPr marL="75565" algn="l">
                        <a:spcBef>
                          <a:spcPts val="1040"/>
                        </a:spcBef>
                        <a:spcAft>
                          <a:spcPts val="1200"/>
                        </a:spcAft>
                      </a:pPr>
                      <a:r>
                        <a:rPr lang="en-AU" sz="1400" b="0" kern="0" dirty="0">
                          <a:solidFill>
                            <a:srgbClr val="000000"/>
                          </a:solidFill>
                          <a:effectLst/>
                          <a:latin typeface="Calibri"/>
                          <a:ea typeface="Cambria"/>
                          <a:cs typeface="Cambria"/>
                        </a:rPr>
                        <a:t> </a:t>
                      </a:r>
                      <a:endParaRPr lang="en-AU" sz="1100" b="1" kern="0" dirty="0">
                        <a:effectLst/>
                        <a:latin typeface="Calibri"/>
                        <a:ea typeface="Cambria"/>
                        <a:cs typeface="Cambria"/>
                      </a:endParaRPr>
                    </a:p>
                  </a:txBody>
                  <a:tcPr marL="66907" marR="66907" marT="70004" marB="700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algn="l">
                        <a:spcBef>
                          <a:spcPts val="1040"/>
                        </a:spcBef>
                        <a:spcAft>
                          <a:spcPts val="1200"/>
                        </a:spcAft>
                      </a:pPr>
                      <a:r>
                        <a:rPr lang="en-AU" sz="1400" b="0" kern="0" dirty="0">
                          <a:solidFill>
                            <a:srgbClr val="000000"/>
                          </a:solidFill>
                          <a:effectLst/>
                          <a:latin typeface="Calibri"/>
                          <a:ea typeface="Cambria"/>
                          <a:cs typeface="Cambria"/>
                        </a:rPr>
                        <a:t> </a:t>
                      </a:r>
                      <a:endParaRPr lang="en-AU" sz="1100" b="1" kern="0" dirty="0">
                        <a:effectLst/>
                        <a:latin typeface="Calibri"/>
                        <a:ea typeface="Cambria"/>
                        <a:cs typeface="Cambria"/>
                      </a:endParaRPr>
                    </a:p>
                  </a:txBody>
                  <a:tcPr marL="66907" marR="66907" marT="70004" marB="700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algn="l">
                        <a:spcBef>
                          <a:spcPts val="1040"/>
                        </a:spcBef>
                        <a:spcAft>
                          <a:spcPts val="1200"/>
                        </a:spcAft>
                      </a:pPr>
                      <a:r>
                        <a:rPr lang="en-AU" sz="1400" b="0" kern="0" dirty="0">
                          <a:solidFill>
                            <a:srgbClr val="000000"/>
                          </a:solidFill>
                          <a:effectLst/>
                          <a:latin typeface="Calibri"/>
                          <a:ea typeface="Cambria"/>
                          <a:cs typeface="Cambria"/>
                        </a:rPr>
                        <a:t> </a:t>
                      </a:r>
                      <a:endParaRPr lang="en-AU" sz="1100" b="1" kern="0" dirty="0">
                        <a:effectLst/>
                        <a:latin typeface="Calibri"/>
                        <a:ea typeface="Cambria"/>
                        <a:cs typeface="Cambria"/>
                      </a:endParaRPr>
                    </a:p>
                  </a:txBody>
                  <a:tcPr marL="66907" marR="66907" marT="70004" marB="700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4187">
                <a:tc>
                  <a:txBody>
                    <a:bodyPr/>
                    <a:lstStyle/>
                    <a:p>
                      <a:pPr marL="75565" algn="ctr">
                        <a:spcBef>
                          <a:spcPts val="1040"/>
                        </a:spcBef>
                        <a:spcAft>
                          <a:spcPts val="1200"/>
                        </a:spcAft>
                      </a:pPr>
                      <a:r>
                        <a:rPr lang="en-AU" sz="1400" b="1" kern="0" dirty="0">
                          <a:solidFill>
                            <a:srgbClr val="002060"/>
                          </a:solidFill>
                          <a:effectLst/>
                          <a:latin typeface="Calibri"/>
                          <a:ea typeface="Cambria"/>
                          <a:cs typeface="Cambria"/>
                        </a:rPr>
                        <a:t>LEGAL</a:t>
                      </a:r>
                      <a:endParaRPr lang="en-AU" sz="1100" b="1" kern="0" dirty="0">
                        <a:solidFill>
                          <a:srgbClr val="002060"/>
                        </a:solidFill>
                        <a:effectLst/>
                        <a:latin typeface="Calibri"/>
                        <a:ea typeface="Cambria"/>
                        <a:cs typeface="Cambria"/>
                      </a:endParaRPr>
                    </a:p>
                  </a:txBody>
                  <a:tcPr marL="66907" marR="66907" marT="70004" marB="7000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77D9E"/>
                    </a:solidFill>
                  </a:tcPr>
                </a:tc>
                <a:tc>
                  <a:txBody>
                    <a:bodyPr/>
                    <a:lstStyle/>
                    <a:p>
                      <a:pPr marL="75565" algn="l">
                        <a:spcBef>
                          <a:spcPts val="1040"/>
                        </a:spcBef>
                        <a:spcAft>
                          <a:spcPts val="1200"/>
                        </a:spcAft>
                      </a:pPr>
                      <a:r>
                        <a:rPr lang="en-AU" sz="1400" b="0" kern="0" dirty="0">
                          <a:solidFill>
                            <a:srgbClr val="000000"/>
                          </a:solidFill>
                          <a:effectLst/>
                          <a:latin typeface="Calibri"/>
                          <a:ea typeface="Cambria"/>
                          <a:cs typeface="Cambria"/>
                        </a:rPr>
                        <a:t> </a:t>
                      </a:r>
                      <a:endParaRPr lang="en-AU" sz="1100" b="1" kern="0" dirty="0">
                        <a:effectLst/>
                        <a:latin typeface="Calibri"/>
                        <a:ea typeface="Cambria"/>
                        <a:cs typeface="Cambria"/>
                      </a:endParaRPr>
                    </a:p>
                  </a:txBody>
                  <a:tcPr marL="66907" marR="66907" marT="70004" marB="700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algn="l">
                        <a:spcBef>
                          <a:spcPts val="1040"/>
                        </a:spcBef>
                        <a:spcAft>
                          <a:spcPts val="1200"/>
                        </a:spcAft>
                      </a:pPr>
                      <a:r>
                        <a:rPr lang="en-AU" sz="1400" b="0" kern="0" dirty="0">
                          <a:solidFill>
                            <a:srgbClr val="000000"/>
                          </a:solidFill>
                          <a:effectLst/>
                          <a:latin typeface="Calibri"/>
                          <a:ea typeface="Cambria"/>
                          <a:cs typeface="Cambria"/>
                        </a:rPr>
                        <a:t> </a:t>
                      </a:r>
                      <a:endParaRPr lang="en-AU" sz="1100" b="1" kern="0" dirty="0">
                        <a:effectLst/>
                        <a:latin typeface="Calibri"/>
                        <a:ea typeface="Cambria"/>
                        <a:cs typeface="Cambria"/>
                      </a:endParaRPr>
                    </a:p>
                  </a:txBody>
                  <a:tcPr marL="66907" marR="66907" marT="70004" marB="700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algn="l">
                        <a:spcBef>
                          <a:spcPts val="1040"/>
                        </a:spcBef>
                        <a:spcAft>
                          <a:spcPts val="1200"/>
                        </a:spcAft>
                      </a:pPr>
                      <a:r>
                        <a:rPr lang="en-AU" sz="1400" b="0" kern="0" dirty="0">
                          <a:solidFill>
                            <a:srgbClr val="000000"/>
                          </a:solidFill>
                          <a:effectLst/>
                          <a:latin typeface="Calibri"/>
                          <a:ea typeface="Cambria"/>
                          <a:cs typeface="Cambria"/>
                        </a:rPr>
                        <a:t> </a:t>
                      </a:r>
                      <a:endParaRPr lang="en-AU" sz="1100" b="1" kern="0" dirty="0">
                        <a:effectLst/>
                        <a:latin typeface="Calibri"/>
                        <a:ea typeface="Cambria"/>
                        <a:cs typeface="Cambria"/>
                      </a:endParaRPr>
                    </a:p>
                  </a:txBody>
                  <a:tcPr marL="66907" marR="66907" marT="70004" marB="700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4187">
                <a:tc>
                  <a:txBody>
                    <a:bodyPr/>
                    <a:lstStyle/>
                    <a:p>
                      <a:pPr marL="75565" algn="ctr">
                        <a:spcBef>
                          <a:spcPts val="1040"/>
                        </a:spcBef>
                        <a:spcAft>
                          <a:spcPts val="1200"/>
                        </a:spcAft>
                      </a:pPr>
                      <a:r>
                        <a:rPr lang="en-AU" sz="1400" b="1" kern="0" dirty="0">
                          <a:solidFill>
                            <a:srgbClr val="002060"/>
                          </a:solidFill>
                          <a:effectLst/>
                          <a:latin typeface="Calibri"/>
                          <a:ea typeface="Cambria"/>
                          <a:cs typeface="Cambria"/>
                        </a:rPr>
                        <a:t>ENVIRONMENTAL</a:t>
                      </a:r>
                      <a:endParaRPr lang="en-AU" sz="1100" b="1" kern="0" dirty="0">
                        <a:solidFill>
                          <a:srgbClr val="002060"/>
                        </a:solidFill>
                        <a:effectLst/>
                        <a:latin typeface="Calibri"/>
                        <a:ea typeface="Cambria"/>
                        <a:cs typeface="Cambria"/>
                      </a:endParaRPr>
                    </a:p>
                  </a:txBody>
                  <a:tcPr marL="66907" marR="66907" marT="70004" marB="7000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77D9E"/>
                    </a:solidFill>
                  </a:tcPr>
                </a:tc>
                <a:tc>
                  <a:txBody>
                    <a:bodyPr/>
                    <a:lstStyle/>
                    <a:p>
                      <a:pPr marL="75565" algn="l">
                        <a:spcBef>
                          <a:spcPts val="1040"/>
                        </a:spcBef>
                        <a:spcAft>
                          <a:spcPts val="1200"/>
                        </a:spcAft>
                      </a:pPr>
                      <a:r>
                        <a:rPr lang="en-AU" sz="1400" b="0" kern="0" dirty="0">
                          <a:solidFill>
                            <a:srgbClr val="000000"/>
                          </a:solidFill>
                          <a:effectLst/>
                          <a:latin typeface="Calibri"/>
                          <a:ea typeface="Cambria"/>
                          <a:cs typeface="Cambria"/>
                        </a:rPr>
                        <a:t> </a:t>
                      </a:r>
                      <a:endParaRPr lang="en-AU" sz="1100" b="1" kern="0" dirty="0">
                        <a:effectLst/>
                        <a:latin typeface="Calibri"/>
                        <a:ea typeface="Cambria"/>
                        <a:cs typeface="Cambria"/>
                      </a:endParaRPr>
                    </a:p>
                  </a:txBody>
                  <a:tcPr marL="66907" marR="66907" marT="70004" marB="700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algn="l">
                        <a:spcBef>
                          <a:spcPts val="1040"/>
                        </a:spcBef>
                        <a:spcAft>
                          <a:spcPts val="1200"/>
                        </a:spcAft>
                      </a:pPr>
                      <a:r>
                        <a:rPr lang="en-AU" sz="1400" b="0" kern="0" dirty="0">
                          <a:solidFill>
                            <a:srgbClr val="000000"/>
                          </a:solidFill>
                          <a:effectLst/>
                          <a:latin typeface="Calibri"/>
                          <a:ea typeface="Cambria"/>
                          <a:cs typeface="Cambria"/>
                        </a:rPr>
                        <a:t> </a:t>
                      </a:r>
                      <a:endParaRPr lang="en-AU" sz="1100" b="1" kern="0" dirty="0">
                        <a:effectLst/>
                        <a:latin typeface="Calibri"/>
                        <a:ea typeface="Cambria"/>
                        <a:cs typeface="Cambria"/>
                      </a:endParaRPr>
                    </a:p>
                  </a:txBody>
                  <a:tcPr marL="66907" marR="66907" marT="70004" marB="700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algn="l">
                        <a:spcBef>
                          <a:spcPts val="1040"/>
                        </a:spcBef>
                        <a:spcAft>
                          <a:spcPts val="1200"/>
                        </a:spcAft>
                      </a:pPr>
                      <a:r>
                        <a:rPr lang="en-AU" sz="1400" b="0" kern="0" dirty="0">
                          <a:solidFill>
                            <a:srgbClr val="000000"/>
                          </a:solidFill>
                          <a:effectLst/>
                          <a:latin typeface="Calibri"/>
                          <a:ea typeface="Cambria"/>
                          <a:cs typeface="Cambria"/>
                        </a:rPr>
                        <a:t> </a:t>
                      </a:r>
                      <a:endParaRPr lang="en-AU" sz="1100" b="1" kern="0" dirty="0">
                        <a:effectLst/>
                        <a:latin typeface="Calibri"/>
                        <a:ea typeface="Cambria"/>
                        <a:cs typeface="Cambria"/>
                      </a:endParaRPr>
                    </a:p>
                  </a:txBody>
                  <a:tcPr marL="66907" marR="66907" marT="70004" marB="700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Title 3"/>
          <p:cNvSpPr txBox="1">
            <a:spLocks/>
          </p:cNvSpPr>
          <p:nvPr/>
        </p:nvSpPr>
        <p:spPr>
          <a:xfrm>
            <a:off x="2466380" y="266954"/>
            <a:ext cx="7450520" cy="668178"/>
          </a:xfrm>
          <a:prstGeom prst="rect">
            <a:avLst/>
          </a:prstGeom>
        </p:spPr>
        <p:txBody>
          <a:bodyPr vert="horz" lIns="104233" tIns="52116" rIns="104233" bIns="52116"/>
          <a:lstStyle>
            <a:lvl1pPr algn="ctr" defTabSz="521160" rtl="0" eaLnBrk="1" latinLnBrk="0" hangingPunct="1">
              <a:spcBef>
                <a:spcPct val="0"/>
              </a:spcBef>
              <a:buNone/>
              <a:defRPr sz="5000" kern="1200">
                <a:solidFill>
                  <a:schemeClr val="tx1"/>
                </a:solidFill>
                <a:latin typeface="Georgia"/>
                <a:ea typeface="+mj-ea"/>
                <a:cs typeface="+mj-cs"/>
              </a:defRPr>
            </a:lvl1pPr>
          </a:lstStyle>
          <a:p>
            <a:pPr defTabSz="993074" fontAlgn="base">
              <a:spcAft>
                <a:spcPct val="0"/>
              </a:spcAft>
            </a:pPr>
            <a:r>
              <a:rPr lang="en-AU" sz="2000" b="1" dirty="0" smtClean="0">
                <a:solidFill>
                  <a:prstClr val="black"/>
                </a:solidFill>
                <a:latin typeface="Calibri"/>
                <a:ea typeface="+mn-ea"/>
                <a:cs typeface="Arial" charset="0"/>
              </a:rPr>
              <a:t>PESTLE (Political, Economic, Social, Technological, Legal, Environmental) analysis template and prompts</a:t>
            </a:r>
            <a:endParaRPr lang="en-AU" sz="2000" b="1" dirty="0">
              <a:solidFill>
                <a:prstClr val="black"/>
              </a:solidFill>
              <a:latin typeface="Calibri"/>
              <a:ea typeface="+mn-ea"/>
              <a:cs typeface="Arial" charset="0"/>
            </a:endParaRPr>
          </a:p>
        </p:txBody>
      </p:sp>
      <p:sp>
        <p:nvSpPr>
          <p:cNvPr id="7" name="Footer Placeholder 2"/>
          <p:cNvSpPr>
            <a:spLocks noGrp="1"/>
          </p:cNvSpPr>
          <p:nvPr>
            <p:ph type="ftr" sz="quarter" idx="10"/>
          </p:nvPr>
        </p:nvSpPr>
        <p:spPr>
          <a:xfrm>
            <a:off x="525388" y="7008172"/>
            <a:ext cx="3386243" cy="403734"/>
          </a:xfrm>
        </p:spPr>
        <p:txBody>
          <a:bodyPr/>
          <a:lstStyle/>
          <a:p>
            <a:r>
              <a:rPr lang="en-US" dirty="0">
                <a:solidFill>
                  <a:srgbClr val="000000"/>
                </a:solidFill>
                <a:latin typeface="+mn-lt"/>
              </a:rPr>
              <a:t>Integrity, Trust</a:t>
            </a:r>
            <a:br>
              <a:rPr lang="en-US" dirty="0">
                <a:solidFill>
                  <a:srgbClr val="000000"/>
                </a:solidFill>
                <a:latin typeface="+mn-lt"/>
              </a:rPr>
            </a:br>
            <a:r>
              <a:rPr lang="en-US" dirty="0">
                <a:solidFill>
                  <a:srgbClr val="000000"/>
                </a:solidFill>
                <a:latin typeface="+mn-lt"/>
              </a:rPr>
              <a:t>Service &amp; Accountability</a:t>
            </a:r>
          </a:p>
        </p:txBody>
      </p:sp>
    </p:spTree>
    <p:extLst>
      <p:ext uri="{BB962C8B-B14F-4D97-AF65-F5344CB8AC3E}">
        <p14:creationId xmlns:p14="http://schemas.microsoft.com/office/powerpoint/2010/main" val="2701514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2466380" y="266954"/>
            <a:ext cx="7450520" cy="668178"/>
          </a:xfrm>
          <a:prstGeom prst="rect">
            <a:avLst/>
          </a:prstGeom>
        </p:spPr>
        <p:txBody>
          <a:bodyPr vert="horz" lIns="104233" tIns="52116" rIns="104233" bIns="52116"/>
          <a:lstStyle>
            <a:lvl1pPr algn="ctr" defTabSz="521160" rtl="0" eaLnBrk="1" latinLnBrk="0" hangingPunct="1">
              <a:spcBef>
                <a:spcPct val="0"/>
              </a:spcBef>
              <a:buNone/>
              <a:defRPr sz="5000" kern="1200">
                <a:solidFill>
                  <a:schemeClr val="tx1"/>
                </a:solidFill>
                <a:latin typeface="Georgia"/>
                <a:ea typeface="+mj-ea"/>
                <a:cs typeface="+mj-cs"/>
              </a:defRPr>
            </a:lvl1pPr>
          </a:lstStyle>
          <a:p>
            <a:pPr defTabSz="993074" fontAlgn="base">
              <a:spcAft>
                <a:spcPct val="0"/>
              </a:spcAft>
            </a:pPr>
            <a:r>
              <a:rPr lang="en-AU" sz="2000" b="1" dirty="0" smtClean="0">
                <a:solidFill>
                  <a:prstClr val="black"/>
                </a:solidFill>
                <a:latin typeface="Calibri"/>
                <a:ea typeface="+mn-ea"/>
                <a:cs typeface="Arial" charset="0"/>
              </a:rPr>
              <a:t>PESTLE (Political, Economic, Social, Technological, Legal, Environmental) analysis template and prompts </a:t>
            </a:r>
            <a:endParaRPr lang="en-AU" sz="2000" b="1" dirty="0">
              <a:solidFill>
                <a:prstClr val="black"/>
              </a:solidFill>
              <a:latin typeface="Calibri"/>
              <a:ea typeface="+mn-ea"/>
              <a:cs typeface="Arial" charset="0"/>
            </a:endParaRPr>
          </a:p>
        </p:txBody>
      </p:sp>
      <p:sp>
        <p:nvSpPr>
          <p:cNvPr id="5" name="Rounded Rectangle 4"/>
          <p:cNvSpPr/>
          <p:nvPr/>
        </p:nvSpPr>
        <p:spPr>
          <a:xfrm>
            <a:off x="590493" y="1090875"/>
            <a:ext cx="4680000" cy="2916000"/>
          </a:xfrm>
          <a:prstGeom prst="roundRect">
            <a:avLst>
              <a:gd name="adj" fmla="val 7851"/>
            </a:avLst>
          </a:prstGeom>
          <a:solidFill>
            <a:schemeClr val="bg1">
              <a:lumMod val="95000"/>
            </a:schemeClr>
          </a:solidFill>
          <a:ln w="25400">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36000" tIns="36000" rIns="36000" bIns="36000" rtlCol="0" anchor="t" anchorCtr="0"/>
          <a:lstStyle/>
          <a:p>
            <a:r>
              <a:rPr lang="en-AU" sz="2400" b="1" dirty="0" smtClean="0">
                <a:solidFill>
                  <a:srgbClr val="002060"/>
                </a:solidFill>
              </a:rPr>
              <a:t>P</a:t>
            </a:r>
            <a:r>
              <a:rPr lang="en-AU" sz="1400" b="1" dirty="0" smtClean="0">
                <a:solidFill>
                  <a:schemeClr val="tx1"/>
                </a:solidFill>
              </a:rPr>
              <a:t>olitical Considerations</a:t>
            </a:r>
            <a:endParaRPr lang="en-AU" sz="1400" b="1" dirty="0">
              <a:solidFill>
                <a:schemeClr val="tx1"/>
              </a:solidFill>
            </a:endParaRPr>
          </a:p>
          <a:p>
            <a:pPr marL="90488" lvl="0" indent="-90488">
              <a:buFont typeface="Arial" panose="020B0604020202020204" pitchFamily="34" charset="0"/>
              <a:buChar char="•"/>
            </a:pPr>
            <a:r>
              <a:rPr lang="en-AU" sz="1400" dirty="0" smtClean="0">
                <a:solidFill>
                  <a:schemeClr val="tx1"/>
                </a:solidFill>
              </a:rPr>
              <a:t>How could a change  of </a:t>
            </a:r>
            <a:r>
              <a:rPr lang="en-AU" sz="1400" dirty="0">
                <a:solidFill>
                  <a:schemeClr val="tx1"/>
                </a:solidFill>
              </a:rPr>
              <a:t>government </a:t>
            </a:r>
            <a:r>
              <a:rPr lang="en-AU" sz="1400" dirty="0" smtClean="0">
                <a:solidFill>
                  <a:schemeClr val="tx1"/>
                </a:solidFill>
              </a:rPr>
              <a:t>impact policy impact or change the trend towards re-regulation/deregulation?</a:t>
            </a:r>
            <a:endParaRPr lang="en-AU" sz="1400" b="1" dirty="0">
              <a:solidFill>
                <a:schemeClr val="tx1"/>
              </a:solidFill>
            </a:endParaRPr>
          </a:p>
          <a:p>
            <a:pPr marL="90488" indent="-90488">
              <a:buFont typeface="Arial" panose="020B0604020202020204" pitchFamily="34" charset="0"/>
              <a:buChar char="•"/>
            </a:pPr>
            <a:r>
              <a:rPr lang="en-AU" sz="1400" dirty="0" smtClean="0">
                <a:solidFill>
                  <a:schemeClr val="tx1"/>
                </a:solidFill>
              </a:rPr>
              <a:t>Could </a:t>
            </a:r>
            <a:r>
              <a:rPr lang="en-AU" sz="1400" dirty="0">
                <a:solidFill>
                  <a:schemeClr val="tx1"/>
                </a:solidFill>
              </a:rPr>
              <a:t>any pending legislation </a:t>
            </a:r>
            <a:r>
              <a:rPr lang="en-AU" sz="1400" dirty="0" smtClean="0">
                <a:solidFill>
                  <a:schemeClr val="tx1"/>
                </a:solidFill>
              </a:rPr>
              <a:t>affect the agency</a:t>
            </a:r>
            <a:r>
              <a:rPr lang="en-AU" sz="1400" dirty="0">
                <a:solidFill>
                  <a:schemeClr val="tx1"/>
                </a:solidFill>
              </a:rPr>
              <a:t>, either positively or negatively</a:t>
            </a:r>
            <a:r>
              <a:rPr lang="en-AU" sz="1400" dirty="0" smtClean="0">
                <a:solidFill>
                  <a:schemeClr val="tx1"/>
                </a:solidFill>
              </a:rPr>
              <a:t>? </a:t>
            </a:r>
            <a:r>
              <a:rPr lang="en-AU" sz="1400" dirty="0">
                <a:solidFill>
                  <a:schemeClr val="tx1"/>
                </a:solidFill>
              </a:rPr>
              <a:t>What is the likely timescale of proposed legislative changes</a:t>
            </a:r>
            <a:r>
              <a:rPr lang="en-AU" sz="1400" dirty="0" smtClean="0">
                <a:solidFill>
                  <a:schemeClr val="tx1"/>
                </a:solidFill>
              </a:rPr>
              <a:t>?</a:t>
            </a:r>
            <a:endParaRPr lang="en-AU" sz="1400" b="1" dirty="0">
              <a:solidFill>
                <a:schemeClr val="tx1"/>
              </a:solidFill>
            </a:endParaRPr>
          </a:p>
          <a:p>
            <a:pPr marL="90488" lvl="0" indent="-90488">
              <a:buFont typeface="Arial" panose="020B0604020202020204" pitchFamily="34" charset="0"/>
              <a:buChar char="•"/>
            </a:pPr>
            <a:r>
              <a:rPr lang="en-AU" sz="1400" dirty="0">
                <a:solidFill>
                  <a:schemeClr val="tx1"/>
                </a:solidFill>
              </a:rPr>
              <a:t>How will government regulation, along with any planned changes to it, affect </a:t>
            </a:r>
            <a:r>
              <a:rPr lang="en-AU" sz="1400" dirty="0" smtClean="0">
                <a:solidFill>
                  <a:schemeClr val="tx1"/>
                </a:solidFill>
              </a:rPr>
              <a:t>the </a:t>
            </a:r>
            <a:r>
              <a:rPr lang="en-AU" sz="1400" dirty="0">
                <a:solidFill>
                  <a:schemeClr val="tx1"/>
                </a:solidFill>
              </a:rPr>
              <a:t>agency? </a:t>
            </a:r>
            <a:endParaRPr lang="en-AU" sz="1400" dirty="0" smtClean="0">
              <a:solidFill>
                <a:schemeClr val="tx1"/>
              </a:solidFill>
            </a:endParaRPr>
          </a:p>
          <a:p>
            <a:pPr marL="90488" lvl="0" indent="-90488">
              <a:buFont typeface="Arial" panose="020B0604020202020204" pitchFamily="34" charset="0"/>
              <a:buChar char="•"/>
            </a:pPr>
            <a:r>
              <a:rPr lang="en-AU" sz="1400" dirty="0" smtClean="0">
                <a:solidFill>
                  <a:schemeClr val="tx1"/>
                </a:solidFill>
              </a:rPr>
              <a:t>Are </a:t>
            </a:r>
            <a:r>
              <a:rPr lang="en-AU" sz="1400" dirty="0">
                <a:solidFill>
                  <a:schemeClr val="tx1"/>
                </a:solidFill>
              </a:rPr>
              <a:t>there any other political factors that are likely to change</a:t>
            </a:r>
            <a:r>
              <a:rPr lang="en-AU" sz="1400" dirty="0" smtClean="0">
                <a:solidFill>
                  <a:schemeClr val="tx1"/>
                </a:solidFill>
              </a:rPr>
              <a:t>?</a:t>
            </a:r>
          </a:p>
        </p:txBody>
      </p:sp>
      <p:sp>
        <p:nvSpPr>
          <p:cNvPr id="6" name="Rounded Rectangle 5"/>
          <p:cNvSpPr/>
          <p:nvPr/>
        </p:nvSpPr>
        <p:spPr>
          <a:xfrm>
            <a:off x="5504154" y="1093811"/>
            <a:ext cx="4680000" cy="2916000"/>
          </a:xfrm>
          <a:prstGeom prst="roundRect">
            <a:avLst>
              <a:gd name="adj" fmla="val 7097"/>
            </a:avLst>
          </a:prstGeom>
          <a:solidFill>
            <a:schemeClr val="bg1">
              <a:lumMod val="85000"/>
            </a:schemeClr>
          </a:solidFill>
          <a:ln w="25400">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36000" tIns="36000" rIns="36000" bIns="36000" rtlCol="0" anchor="t"/>
          <a:lstStyle/>
          <a:p>
            <a:r>
              <a:rPr lang="en-AU" sz="2400" b="1" dirty="0">
                <a:solidFill>
                  <a:srgbClr val="002060"/>
                </a:solidFill>
              </a:rPr>
              <a:t>E</a:t>
            </a:r>
            <a:r>
              <a:rPr lang="en-AU" sz="1400" b="1" dirty="0">
                <a:solidFill>
                  <a:schemeClr val="tx1"/>
                </a:solidFill>
              </a:rPr>
              <a:t>conomic </a:t>
            </a:r>
            <a:r>
              <a:rPr lang="en-AU" sz="1400" b="1" dirty="0" smtClean="0">
                <a:solidFill>
                  <a:schemeClr val="tx1"/>
                </a:solidFill>
              </a:rPr>
              <a:t>Considerations</a:t>
            </a:r>
            <a:endParaRPr lang="en-AU" sz="1400" b="1" dirty="0">
              <a:solidFill>
                <a:schemeClr val="tx1"/>
              </a:solidFill>
            </a:endParaRPr>
          </a:p>
          <a:p>
            <a:pPr marL="90488" lvl="0" indent="-90488">
              <a:buFont typeface="Arial" panose="020B0604020202020204" pitchFamily="34" charset="0"/>
              <a:buChar char="•"/>
            </a:pPr>
            <a:r>
              <a:rPr lang="en-AU" sz="1400" dirty="0">
                <a:solidFill>
                  <a:schemeClr val="tx1"/>
                </a:solidFill>
              </a:rPr>
              <a:t>How stable is the current economy? Is it growing, stagnating, or declining?</a:t>
            </a:r>
            <a:endParaRPr lang="en-AU" sz="1400" b="1" dirty="0">
              <a:solidFill>
                <a:schemeClr val="tx1"/>
              </a:solidFill>
            </a:endParaRPr>
          </a:p>
          <a:p>
            <a:pPr marL="90488" lvl="0" indent="-90488">
              <a:buFont typeface="Arial" panose="020B0604020202020204" pitchFamily="34" charset="0"/>
              <a:buChar char="•"/>
            </a:pPr>
            <a:r>
              <a:rPr lang="en-AU" sz="1400" dirty="0" smtClean="0">
                <a:solidFill>
                  <a:schemeClr val="tx1"/>
                </a:solidFill>
              </a:rPr>
              <a:t>Is </a:t>
            </a:r>
            <a:r>
              <a:rPr lang="en-AU" sz="1400" dirty="0">
                <a:solidFill>
                  <a:schemeClr val="tx1"/>
                </a:solidFill>
              </a:rPr>
              <a:t>disposable income rising or </a:t>
            </a:r>
            <a:r>
              <a:rPr lang="en-AU" sz="1400" dirty="0" smtClean="0">
                <a:solidFill>
                  <a:schemeClr val="tx1"/>
                </a:solidFill>
              </a:rPr>
              <a:t>falling and will this change?</a:t>
            </a:r>
            <a:endParaRPr lang="en-AU" sz="1400" b="1" dirty="0">
              <a:solidFill>
                <a:schemeClr val="tx1"/>
              </a:solidFill>
            </a:endParaRPr>
          </a:p>
          <a:p>
            <a:pPr marL="90488" lvl="0" indent="-90488">
              <a:buFont typeface="Arial" panose="020B0604020202020204" pitchFamily="34" charset="0"/>
              <a:buChar char="•"/>
            </a:pPr>
            <a:r>
              <a:rPr lang="en-AU" sz="1400" dirty="0">
                <a:solidFill>
                  <a:schemeClr val="tx1"/>
                </a:solidFill>
              </a:rPr>
              <a:t>What is the unemployment rate? </a:t>
            </a:r>
            <a:r>
              <a:rPr lang="en-AU" sz="1400" dirty="0" smtClean="0">
                <a:solidFill>
                  <a:schemeClr val="tx1"/>
                </a:solidFill>
              </a:rPr>
              <a:t>Will </a:t>
            </a:r>
            <a:r>
              <a:rPr lang="en-AU" sz="1400" dirty="0">
                <a:solidFill>
                  <a:schemeClr val="tx1"/>
                </a:solidFill>
              </a:rPr>
              <a:t>it be expensive or difficult to hire skilled labour?</a:t>
            </a:r>
            <a:endParaRPr lang="en-AU" sz="1400" b="1" dirty="0">
              <a:solidFill>
                <a:schemeClr val="tx1"/>
              </a:solidFill>
            </a:endParaRPr>
          </a:p>
          <a:p>
            <a:pPr marL="90488" lvl="0" indent="-90488">
              <a:buFont typeface="Arial" panose="020B0604020202020204" pitchFamily="34" charset="0"/>
              <a:buChar char="•"/>
            </a:pPr>
            <a:r>
              <a:rPr lang="en-AU" sz="1400" dirty="0">
                <a:solidFill>
                  <a:schemeClr val="tx1"/>
                </a:solidFill>
              </a:rPr>
              <a:t>How is globalisation affecting the economic environment? Are governmental controls more difficult to enforce in a global world?</a:t>
            </a:r>
            <a:endParaRPr lang="en-AU" sz="1400" b="1" dirty="0">
              <a:solidFill>
                <a:schemeClr val="tx1"/>
              </a:solidFill>
            </a:endParaRPr>
          </a:p>
          <a:p>
            <a:pPr marL="90488" lvl="0" indent="-90488">
              <a:buFont typeface="Arial" panose="020B0604020202020204" pitchFamily="34" charset="0"/>
              <a:buChar char="•"/>
            </a:pPr>
            <a:r>
              <a:rPr lang="en-AU" sz="1400" dirty="0">
                <a:solidFill>
                  <a:schemeClr val="tx1"/>
                </a:solidFill>
              </a:rPr>
              <a:t>Are there any other economic factors that you should consider?</a:t>
            </a:r>
            <a:endParaRPr lang="en-AU" sz="1400" b="1" dirty="0">
              <a:solidFill>
                <a:schemeClr val="tx1"/>
              </a:solidFill>
            </a:endParaRPr>
          </a:p>
        </p:txBody>
      </p:sp>
      <p:sp>
        <p:nvSpPr>
          <p:cNvPr id="7" name="Rounded Rectangle 6"/>
          <p:cNvSpPr/>
          <p:nvPr/>
        </p:nvSpPr>
        <p:spPr>
          <a:xfrm>
            <a:off x="590493" y="4123511"/>
            <a:ext cx="9594233" cy="2664296"/>
          </a:xfrm>
          <a:prstGeom prst="roundRect">
            <a:avLst>
              <a:gd name="adj" fmla="val 5227"/>
            </a:avLst>
          </a:prstGeom>
          <a:solidFill>
            <a:schemeClr val="bg1">
              <a:lumMod val="75000"/>
            </a:schemeClr>
          </a:solidFill>
          <a:ln w="25400">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36000" tIns="36000" rIns="36000" bIns="36000" rtlCol="0" anchor="t" anchorCtr="0"/>
          <a:lstStyle/>
          <a:p>
            <a:r>
              <a:rPr lang="en-AU" sz="2400" b="1" dirty="0">
                <a:solidFill>
                  <a:srgbClr val="002060"/>
                </a:solidFill>
              </a:rPr>
              <a:t>S</a:t>
            </a:r>
            <a:r>
              <a:rPr lang="en-AU" sz="1400" b="1" dirty="0">
                <a:solidFill>
                  <a:schemeClr val="tx1"/>
                </a:solidFill>
              </a:rPr>
              <a:t>ocial </a:t>
            </a:r>
            <a:r>
              <a:rPr lang="en-AU" sz="1400" b="1" dirty="0" smtClean="0">
                <a:solidFill>
                  <a:schemeClr val="tx1"/>
                </a:solidFill>
              </a:rPr>
              <a:t>Considerations</a:t>
            </a:r>
          </a:p>
          <a:p>
            <a:pPr marL="90488" lvl="0" indent="-90488">
              <a:buFont typeface="Arial" panose="020B0604020202020204" pitchFamily="34" charset="0"/>
              <a:buChar char="•"/>
            </a:pPr>
            <a:r>
              <a:rPr lang="en-AU" sz="1400" dirty="0" smtClean="0">
                <a:solidFill>
                  <a:schemeClr val="tx1"/>
                </a:solidFill>
              </a:rPr>
              <a:t>What is the population's growth rate and age profile? How is this likely to change?</a:t>
            </a:r>
            <a:endParaRPr lang="en-AU" sz="1400" b="1" dirty="0" smtClean="0">
              <a:solidFill>
                <a:schemeClr val="tx1"/>
              </a:solidFill>
            </a:endParaRPr>
          </a:p>
          <a:p>
            <a:pPr marL="90488" lvl="0" indent="-90488">
              <a:buFont typeface="Arial" panose="020B0604020202020204" pitchFamily="34" charset="0"/>
              <a:buChar char="•"/>
            </a:pPr>
            <a:r>
              <a:rPr lang="en-AU" sz="1400" dirty="0" smtClean="0">
                <a:solidFill>
                  <a:schemeClr val="tx1"/>
                </a:solidFill>
              </a:rPr>
              <a:t>Are </a:t>
            </a:r>
            <a:r>
              <a:rPr lang="en-AU" sz="1400" dirty="0">
                <a:solidFill>
                  <a:schemeClr val="tx1"/>
                </a:solidFill>
              </a:rPr>
              <a:t>generational shifts in attitude likely to affect what </a:t>
            </a:r>
            <a:r>
              <a:rPr lang="en-AU" sz="1400" dirty="0" smtClean="0">
                <a:solidFill>
                  <a:schemeClr val="tx1"/>
                </a:solidFill>
              </a:rPr>
              <a:t>the </a:t>
            </a:r>
            <a:r>
              <a:rPr lang="en-AU" sz="1400" dirty="0">
                <a:solidFill>
                  <a:schemeClr val="tx1"/>
                </a:solidFill>
              </a:rPr>
              <a:t>agency is currently doing?</a:t>
            </a:r>
            <a:endParaRPr lang="en-AU" sz="1400" b="1" dirty="0">
              <a:solidFill>
                <a:schemeClr val="tx1"/>
              </a:solidFill>
            </a:endParaRPr>
          </a:p>
          <a:p>
            <a:pPr marL="90488" lvl="0" indent="-90488">
              <a:buFont typeface="Arial" panose="020B0604020202020204" pitchFamily="34" charset="0"/>
              <a:buChar char="•"/>
            </a:pPr>
            <a:r>
              <a:rPr lang="en-AU" sz="1400" dirty="0">
                <a:solidFill>
                  <a:schemeClr val="tx1"/>
                </a:solidFill>
              </a:rPr>
              <a:t>What are the levels of health, education, and social mobility? How are these changing, and what impact does this have?</a:t>
            </a:r>
            <a:endParaRPr lang="en-AU" sz="1400" b="1" dirty="0">
              <a:solidFill>
                <a:schemeClr val="tx1"/>
              </a:solidFill>
            </a:endParaRPr>
          </a:p>
          <a:p>
            <a:pPr marL="90488" lvl="0" indent="-90488">
              <a:buFont typeface="Arial" panose="020B0604020202020204" pitchFamily="34" charset="0"/>
              <a:buChar char="•"/>
            </a:pPr>
            <a:r>
              <a:rPr lang="en-AU" sz="1400" dirty="0">
                <a:solidFill>
                  <a:schemeClr val="tx1"/>
                </a:solidFill>
              </a:rPr>
              <a:t>What employment patterns, job market trends, and attitudes toward work can you observe? Are these different for different age groups? Are people more or less likely to want to work in the public </a:t>
            </a:r>
            <a:r>
              <a:rPr lang="en-AU" sz="1400" dirty="0" smtClean="0">
                <a:solidFill>
                  <a:schemeClr val="tx1"/>
                </a:solidFill>
              </a:rPr>
              <a:t>sector or in your agency? </a:t>
            </a:r>
            <a:r>
              <a:rPr lang="en-AU" sz="1400" dirty="0">
                <a:solidFill>
                  <a:schemeClr val="tx1"/>
                </a:solidFill>
              </a:rPr>
              <a:t>Is the public sector experiencing difficulty in attracting the same level of talent as the private sector</a:t>
            </a:r>
            <a:r>
              <a:rPr lang="en-AU" sz="1400" dirty="0" smtClean="0">
                <a:solidFill>
                  <a:schemeClr val="tx1"/>
                </a:solidFill>
              </a:rPr>
              <a:t>?</a:t>
            </a:r>
            <a:endParaRPr lang="en-AU" sz="1400" b="1" dirty="0">
              <a:solidFill>
                <a:schemeClr val="tx1"/>
              </a:solidFill>
            </a:endParaRPr>
          </a:p>
          <a:p>
            <a:pPr marL="90488" lvl="0" indent="-90488">
              <a:buFont typeface="Arial" panose="020B0604020202020204" pitchFamily="34" charset="0"/>
              <a:buChar char="•"/>
            </a:pPr>
            <a:r>
              <a:rPr lang="en-AU" sz="1400" dirty="0" smtClean="0">
                <a:solidFill>
                  <a:schemeClr val="tx1"/>
                </a:solidFill>
              </a:rPr>
              <a:t>How will you address</a:t>
            </a:r>
          </a:p>
          <a:p>
            <a:pPr marL="90488" lvl="0" indent="-90488">
              <a:buFont typeface="Arial" panose="020B0604020202020204" pitchFamily="34" charset="0"/>
              <a:buChar char="•"/>
            </a:pPr>
            <a:r>
              <a:rPr lang="en-AU" sz="1400" dirty="0" smtClean="0">
                <a:solidFill>
                  <a:schemeClr val="tx1"/>
                </a:solidFill>
              </a:rPr>
              <a:t>What </a:t>
            </a:r>
            <a:r>
              <a:rPr lang="en-AU" sz="1400" dirty="0">
                <a:solidFill>
                  <a:schemeClr val="tx1"/>
                </a:solidFill>
              </a:rPr>
              <a:t>social attitudes could </a:t>
            </a:r>
            <a:r>
              <a:rPr lang="en-AU" sz="1400" dirty="0" smtClean="0">
                <a:solidFill>
                  <a:schemeClr val="tx1"/>
                </a:solidFill>
              </a:rPr>
              <a:t>impact the </a:t>
            </a:r>
            <a:r>
              <a:rPr lang="en-AU" sz="1400" dirty="0">
                <a:solidFill>
                  <a:schemeClr val="tx1"/>
                </a:solidFill>
              </a:rPr>
              <a:t>agency? </a:t>
            </a:r>
            <a:endParaRPr lang="en-AU" sz="1400" b="1" dirty="0">
              <a:solidFill>
                <a:schemeClr val="tx1"/>
              </a:solidFill>
            </a:endParaRPr>
          </a:p>
          <a:p>
            <a:pPr marL="90488" lvl="0" indent="-90488">
              <a:buFont typeface="Arial" panose="020B0604020202020204" pitchFamily="34" charset="0"/>
              <a:buChar char="•"/>
            </a:pPr>
            <a:r>
              <a:rPr lang="en-AU" sz="1400" dirty="0">
                <a:solidFill>
                  <a:schemeClr val="tx1"/>
                </a:solidFill>
              </a:rPr>
              <a:t>How do religious beliefs and lifestyle choices affect the population?</a:t>
            </a:r>
            <a:endParaRPr lang="en-AU" sz="1400" b="1" dirty="0">
              <a:solidFill>
                <a:schemeClr val="tx1"/>
              </a:solidFill>
            </a:endParaRPr>
          </a:p>
          <a:p>
            <a:pPr marL="90488" lvl="0" indent="-90488">
              <a:buFont typeface="Arial" panose="020B0604020202020204" pitchFamily="34" charset="0"/>
              <a:buChar char="•"/>
            </a:pPr>
            <a:r>
              <a:rPr lang="en-AU" sz="1400" dirty="0">
                <a:solidFill>
                  <a:schemeClr val="tx1"/>
                </a:solidFill>
              </a:rPr>
              <a:t>Are any other social factors likely to drive change for </a:t>
            </a:r>
            <a:r>
              <a:rPr lang="en-AU" sz="1400" dirty="0" smtClean="0">
                <a:solidFill>
                  <a:schemeClr val="tx1"/>
                </a:solidFill>
              </a:rPr>
              <a:t>the </a:t>
            </a:r>
            <a:r>
              <a:rPr lang="en-AU" sz="1400" dirty="0">
                <a:solidFill>
                  <a:schemeClr val="tx1"/>
                </a:solidFill>
              </a:rPr>
              <a:t>agency?</a:t>
            </a:r>
            <a:endParaRPr lang="en-AU" sz="1400" b="1" dirty="0">
              <a:solidFill>
                <a:schemeClr val="tx1"/>
              </a:solidFill>
            </a:endParaRPr>
          </a:p>
        </p:txBody>
      </p:sp>
      <p:sp>
        <p:nvSpPr>
          <p:cNvPr id="8" name="Footer Placeholder 2"/>
          <p:cNvSpPr>
            <a:spLocks noGrp="1"/>
          </p:cNvSpPr>
          <p:nvPr>
            <p:ph type="ftr" sz="quarter" idx="10"/>
          </p:nvPr>
        </p:nvSpPr>
        <p:spPr>
          <a:xfrm>
            <a:off x="525388" y="7008172"/>
            <a:ext cx="3386243" cy="403734"/>
          </a:xfrm>
        </p:spPr>
        <p:txBody>
          <a:bodyPr/>
          <a:lstStyle/>
          <a:p>
            <a:r>
              <a:rPr lang="en-US" dirty="0">
                <a:solidFill>
                  <a:srgbClr val="000000"/>
                </a:solidFill>
                <a:latin typeface="+mn-lt"/>
              </a:rPr>
              <a:t>Integrity, Trust</a:t>
            </a:r>
            <a:br>
              <a:rPr lang="en-US" dirty="0">
                <a:solidFill>
                  <a:srgbClr val="000000"/>
                </a:solidFill>
                <a:latin typeface="+mn-lt"/>
              </a:rPr>
            </a:br>
            <a:r>
              <a:rPr lang="en-US" dirty="0">
                <a:solidFill>
                  <a:srgbClr val="000000"/>
                </a:solidFill>
                <a:latin typeface="+mn-lt"/>
              </a:rPr>
              <a:t>Service &amp; Accountability</a:t>
            </a:r>
          </a:p>
        </p:txBody>
      </p:sp>
    </p:spTree>
    <p:extLst>
      <p:ext uri="{BB962C8B-B14F-4D97-AF65-F5344CB8AC3E}">
        <p14:creationId xmlns:p14="http://schemas.microsoft.com/office/powerpoint/2010/main" val="3924413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549215" y="1221136"/>
            <a:ext cx="4680000" cy="2916000"/>
          </a:xfrm>
          <a:prstGeom prst="roundRect">
            <a:avLst>
              <a:gd name="adj" fmla="val 5908"/>
            </a:avLst>
          </a:prstGeom>
          <a:solidFill>
            <a:schemeClr val="bg1">
              <a:lumMod val="95000"/>
            </a:schemeClr>
          </a:solidFill>
          <a:ln w="25400">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36000" tIns="36000" rIns="36000" bIns="36000" rtlCol="0" anchor="t" anchorCtr="0"/>
          <a:lstStyle/>
          <a:p>
            <a:r>
              <a:rPr lang="en-AU" sz="2400" b="1" dirty="0" smtClean="0">
                <a:solidFill>
                  <a:srgbClr val="002060"/>
                </a:solidFill>
              </a:rPr>
              <a:t>T</a:t>
            </a:r>
            <a:r>
              <a:rPr lang="en-AU" sz="1400" b="1" dirty="0" smtClean="0">
                <a:solidFill>
                  <a:schemeClr val="tx1"/>
                </a:solidFill>
              </a:rPr>
              <a:t>echnological Considerations</a:t>
            </a:r>
          </a:p>
          <a:p>
            <a:pPr marL="90488" indent="-90488">
              <a:buFont typeface="Arial" panose="020B0604020202020204" pitchFamily="34" charset="0"/>
              <a:buChar char="•"/>
            </a:pPr>
            <a:r>
              <a:rPr lang="en-AU" sz="1400" dirty="0" smtClean="0">
                <a:solidFill>
                  <a:schemeClr val="tx1"/>
                </a:solidFill>
              </a:rPr>
              <a:t>Are there any new technological or digital themes, trends or products available or on the horizon that could radically affect the agency or its market?</a:t>
            </a:r>
          </a:p>
          <a:p>
            <a:pPr marL="90488" indent="-90488">
              <a:buFont typeface="Arial" panose="020B0604020202020204" pitchFamily="34" charset="0"/>
              <a:buChar char="•"/>
            </a:pPr>
            <a:r>
              <a:rPr lang="en-AU" sz="1400" dirty="0" smtClean="0">
                <a:solidFill>
                  <a:schemeClr val="tx1"/>
                </a:solidFill>
              </a:rPr>
              <a:t>Can this themes above redefine their offerings?</a:t>
            </a:r>
          </a:p>
          <a:p>
            <a:pPr marL="90488" indent="-90488">
              <a:buFont typeface="Arial" panose="020B0604020202020204" pitchFamily="34" charset="0"/>
              <a:buChar char="•"/>
            </a:pPr>
            <a:r>
              <a:rPr lang="en-AU" sz="1400" dirty="0" smtClean="0">
                <a:solidFill>
                  <a:schemeClr val="tx1"/>
                </a:solidFill>
              </a:rPr>
              <a:t>Is there anything the agency can do to take advantage of research being undertaken by other agencies or jurisdictions or tech hubs/research bodies?</a:t>
            </a:r>
          </a:p>
          <a:p>
            <a:pPr marL="90488" indent="-90488">
              <a:buFont typeface="Arial" panose="020B0604020202020204" pitchFamily="34" charset="0"/>
              <a:buChar char="•"/>
            </a:pPr>
            <a:r>
              <a:rPr lang="en-AU" sz="1400" dirty="0" smtClean="0">
                <a:solidFill>
                  <a:schemeClr val="tx1"/>
                </a:solidFill>
              </a:rPr>
              <a:t>How have infrastructure changes affected work patterns (for example, levels of remote working)?</a:t>
            </a:r>
          </a:p>
          <a:p>
            <a:pPr marL="90488" indent="-90488">
              <a:buFont typeface="Arial" panose="020B0604020202020204" pitchFamily="34" charset="0"/>
              <a:buChar char="•"/>
            </a:pPr>
            <a:r>
              <a:rPr lang="en-AU" sz="1400" dirty="0" smtClean="0">
                <a:solidFill>
                  <a:schemeClr val="tx1"/>
                </a:solidFill>
              </a:rPr>
              <a:t>Are there any other technological factors that the agency should consider?</a:t>
            </a:r>
            <a:endParaRPr lang="en-AU" sz="1400" dirty="0">
              <a:solidFill>
                <a:schemeClr val="tx1"/>
              </a:solidFill>
            </a:endParaRPr>
          </a:p>
        </p:txBody>
      </p:sp>
      <p:sp>
        <p:nvSpPr>
          <p:cNvPr id="6" name="Rounded Rectangle 5"/>
          <p:cNvSpPr/>
          <p:nvPr/>
        </p:nvSpPr>
        <p:spPr>
          <a:xfrm>
            <a:off x="5445759" y="1221136"/>
            <a:ext cx="4680000" cy="2916000"/>
          </a:xfrm>
          <a:prstGeom prst="roundRect">
            <a:avLst>
              <a:gd name="adj" fmla="val 4667"/>
            </a:avLst>
          </a:prstGeom>
          <a:solidFill>
            <a:schemeClr val="bg1">
              <a:lumMod val="85000"/>
            </a:schemeClr>
          </a:solidFill>
          <a:ln w="25400">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36000" tIns="36000" rIns="36000" bIns="36000" rtlCol="0" anchor="t"/>
          <a:lstStyle/>
          <a:p>
            <a:r>
              <a:rPr lang="en-AU" sz="2400" b="1" dirty="0">
                <a:solidFill>
                  <a:srgbClr val="002060"/>
                </a:solidFill>
              </a:rPr>
              <a:t>L</a:t>
            </a:r>
            <a:r>
              <a:rPr lang="en-AU" sz="1400" b="1" dirty="0">
                <a:solidFill>
                  <a:schemeClr val="tx1"/>
                </a:solidFill>
              </a:rPr>
              <a:t>egal </a:t>
            </a:r>
            <a:r>
              <a:rPr lang="en-AU" sz="1400" b="1" dirty="0" smtClean="0">
                <a:solidFill>
                  <a:schemeClr val="tx1"/>
                </a:solidFill>
              </a:rPr>
              <a:t>Considerations</a:t>
            </a:r>
          </a:p>
          <a:p>
            <a:pPr marL="90488" indent="-90488">
              <a:buFont typeface="Arial" panose="020B0604020202020204" pitchFamily="34" charset="0"/>
              <a:buChar char="•"/>
            </a:pPr>
            <a:r>
              <a:rPr lang="en-AU" sz="1400" dirty="0" smtClean="0">
                <a:solidFill>
                  <a:schemeClr val="tx1"/>
                </a:solidFill>
              </a:rPr>
              <a:t>Is there enabling legislation requiring the agency to carry out specific functions? If so, what does the legislation require? Is there scope to add value in another way?</a:t>
            </a:r>
            <a:endParaRPr lang="en-AU" sz="1400" dirty="0">
              <a:solidFill>
                <a:schemeClr val="tx1"/>
              </a:solidFill>
            </a:endParaRPr>
          </a:p>
          <a:p>
            <a:pPr marL="90488" lvl="0" indent="-90488">
              <a:buFont typeface="Arial" panose="020B0604020202020204" pitchFamily="34" charset="0"/>
              <a:buChar char="•"/>
            </a:pPr>
            <a:r>
              <a:rPr lang="en-AU" sz="1400" dirty="0" smtClean="0">
                <a:solidFill>
                  <a:schemeClr val="tx1"/>
                </a:solidFill>
              </a:rPr>
              <a:t>Is </a:t>
            </a:r>
            <a:r>
              <a:rPr lang="en-AU" sz="1400" dirty="0">
                <a:solidFill>
                  <a:schemeClr val="tx1"/>
                </a:solidFill>
              </a:rPr>
              <a:t>there future legislation </a:t>
            </a:r>
            <a:r>
              <a:rPr lang="en-AU" sz="1400" dirty="0" smtClean="0">
                <a:solidFill>
                  <a:schemeClr val="tx1"/>
                </a:solidFill>
              </a:rPr>
              <a:t>that </a:t>
            </a:r>
            <a:r>
              <a:rPr lang="en-AU" sz="1400" dirty="0">
                <a:solidFill>
                  <a:schemeClr val="tx1"/>
                </a:solidFill>
              </a:rPr>
              <a:t>will affect </a:t>
            </a:r>
            <a:r>
              <a:rPr lang="en-AU" sz="1400" dirty="0" smtClean="0">
                <a:solidFill>
                  <a:schemeClr val="tx1"/>
                </a:solidFill>
              </a:rPr>
              <a:t>the </a:t>
            </a:r>
            <a:r>
              <a:rPr lang="en-AU" sz="1400" dirty="0">
                <a:solidFill>
                  <a:schemeClr val="tx1"/>
                </a:solidFill>
              </a:rPr>
              <a:t>agency?</a:t>
            </a:r>
            <a:endParaRPr lang="en-AU" sz="1400" b="1" dirty="0">
              <a:solidFill>
                <a:schemeClr val="tx1"/>
              </a:solidFill>
            </a:endParaRPr>
          </a:p>
          <a:p>
            <a:pPr marL="90488" lvl="0" indent="-90488">
              <a:buFont typeface="Arial" panose="020B0604020202020204" pitchFamily="34" charset="0"/>
              <a:buChar char="•"/>
            </a:pPr>
            <a:r>
              <a:rPr lang="en-AU" sz="1400" dirty="0">
                <a:solidFill>
                  <a:schemeClr val="tx1"/>
                </a:solidFill>
              </a:rPr>
              <a:t>How do regulatory bodies or  </a:t>
            </a:r>
            <a:r>
              <a:rPr lang="en-AU" sz="1400" dirty="0" smtClean="0">
                <a:solidFill>
                  <a:schemeClr val="tx1"/>
                </a:solidFill>
              </a:rPr>
              <a:t>processes impact the </a:t>
            </a:r>
            <a:r>
              <a:rPr lang="en-AU" sz="1400" dirty="0">
                <a:solidFill>
                  <a:schemeClr val="tx1"/>
                </a:solidFill>
              </a:rPr>
              <a:t>agency?</a:t>
            </a:r>
            <a:endParaRPr lang="en-AU" sz="1400" b="1" dirty="0">
              <a:solidFill>
                <a:schemeClr val="tx1"/>
              </a:solidFill>
            </a:endParaRPr>
          </a:p>
          <a:p>
            <a:pPr marL="90488" lvl="0" indent="-90488">
              <a:buFont typeface="Arial" panose="020B0604020202020204" pitchFamily="34" charset="0"/>
              <a:buChar char="•"/>
            </a:pPr>
            <a:r>
              <a:rPr lang="en-AU" sz="1400" dirty="0">
                <a:solidFill>
                  <a:schemeClr val="tx1"/>
                </a:solidFill>
              </a:rPr>
              <a:t>Are </a:t>
            </a:r>
            <a:r>
              <a:rPr lang="en-AU" sz="1400" dirty="0" smtClean="0">
                <a:solidFill>
                  <a:schemeClr val="tx1"/>
                </a:solidFill>
              </a:rPr>
              <a:t>there </a:t>
            </a:r>
            <a:r>
              <a:rPr lang="en-AU" sz="1400" dirty="0">
                <a:solidFill>
                  <a:schemeClr val="tx1"/>
                </a:solidFill>
              </a:rPr>
              <a:t>legal regulations relevant to </a:t>
            </a:r>
            <a:r>
              <a:rPr lang="en-AU" sz="1400" dirty="0" smtClean="0">
                <a:solidFill>
                  <a:schemeClr val="tx1"/>
                </a:solidFill>
              </a:rPr>
              <a:t>the </a:t>
            </a:r>
            <a:r>
              <a:rPr lang="en-AU" sz="1400" dirty="0">
                <a:solidFill>
                  <a:schemeClr val="tx1"/>
                </a:solidFill>
              </a:rPr>
              <a:t>agency? Do they limit what </a:t>
            </a:r>
            <a:r>
              <a:rPr lang="en-AU" sz="1400" dirty="0" smtClean="0">
                <a:solidFill>
                  <a:schemeClr val="tx1"/>
                </a:solidFill>
              </a:rPr>
              <a:t>the agency </a:t>
            </a:r>
            <a:r>
              <a:rPr lang="en-AU" sz="1400" dirty="0">
                <a:solidFill>
                  <a:schemeClr val="tx1"/>
                </a:solidFill>
              </a:rPr>
              <a:t>can offer or do they create Opportunities for </a:t>
            </a:r>
            <a:r>
              <a:rPr lang="en-AU" sz="1400" dirty="0" smtClean="0">
                <a:solidFill>
                  <a:schemeClr val="tx1"/>
                </a:solidFill>
              </a:rPr>
              <a:t>the </a:t>
            </a:r>
            <a:r>
              <a:rPr lang="en-AU" sz="1400" dirty="0">
                <a:solidFill>
                  <a:schemeClr val="tx1"/>
                </a:solidFill>
              </a:rPr>
              <a:t>agency?</a:t>
            </a:r>
            <a:endParaRPr lang="en-AU" sz="1400" b="1" dirty="0">
              <a:solidFill>
                <a:schemeClr val="tx1"/>
              </a:solidFill>
            </a:endParaRPr>
          </a:p>
          <a:p>
            <a:pPr marL="90488" lvl="0" indent="-90488">
              <a:buFont typeface="Arial" panose="020B0604020202020204" pitchFamily="34" charset="0"/>
              <a:buChar char="•"/>
            </a:pPr>
            <a:r>
              <a:rPr lang="en-AU" sz="1400" dirty="0">
                <a:solidFill>
                  <a:schemeClr val="tx1"/>
                </a:solidFill>
              </a:rPr>
              <a:t>Does employment law </a:t>
            </a:r>
            <a:r>
              <a:rPr lang="en-AU" sz="1400" dirty="0" smtClean="0">
                <a:solidFill>
                  <a:schemeClr val="tx1"/>
                </a:solidFill>
              </a:rPr>
              <a:t>affect </a:t>
            </a:r>
            <a:r>
              <a:rPr lang="en-AU" sz="1400" dirty="0">
                <a:solidFill>
                  <a:schemeClr val="tx1"/>
                </a:solidFill>
              </a:rPr>
              <a:t>how </a:t>
            </a:r>
            <a:r>
              <a:rPr lang="en-AU" sz="1400" dirty="0" smtClean="0">
                <a:solidFill>
                  <a:schemeClr val="tx1"/>
                </a:solidFill>
              </a:rPr>
              <a:t>the </a:t>
            </a:r>
            <a:r>
              <a:rPr lang="en-AU" sz="1400" dirty="0">
                <a:solidFill>
                  <a:schemeClr val="tx1"/>
                </a:solidFill>
              </a:rPr>
              <a:t>agency recruits </a:t>
            </a:r>
            <a:r>
              <a:rPr lang="en-AU" sz="1400" dirty="0" smtClean="0">
                <a:solidFill>
                  <a:schemeClr val="tx1"/>
                </a:solidFill>
              </a:rPr>
              <a:t>staff?</a:t>
            </a:r>
            <a:endParaRPr lang="en-AU" sz="1400" b="1" dirty="0">
              <a:solidFill>
                <a:schemeClr val="tx1"/>
              </a:solidFill>
            </a:endParaRPr>
          </a:p>
          <a:p>
            <a:pPr marL="90488" lvl="0" indent="-90488">
              <a:buFont typeface="Arial" panose="020B0604020202020204" pitchFamily="34" charset="0"/>
              <a:buChar char="•"/>
            </a:pPr>
            <a:r>
              <a:rPr lang="en-AU" sz="1400" dirty="0" smtClean="0">
                <a:solidFill>
                  <a:schemeClr val="tx1"/>
                </a:solidFill>
              </a:rPr>
              <a:t>Does the agency </a:t>
            </a:r>
            <a:r>
              <a:rPr lang="en-AU" sz="1400" dirty="0">
                <a:solidFill>
                  <a:schemeClr val="tx1"/>
                </a:solidFill>
              </a:rPr>
              <a:t>need to comply with industry-specific regulations?</a:t>
            </a:r>
            <a:endParaRPr lang="en-AU" sz="1400" b="1" dirty="0">
              <a:solidFill>
                <a:schemeClr val="tx1"/>
              </a:solidFill>
            </a:endParaRPr>
          </a:p>
        </p:txBody>
      </p:sp>
      <p:sp>
        <p:nvSpPr>
          <p:cNvPr id="7" name="Rounded Rectangle 6"/>
          <p:cNvSpPr/>
          <p:nvPr/>
        </p:nvSpPr>
        <p:spPr>
          <a:xfrm>
            <a:off x="549215" y="4314296"/>
            <a:ext cx="9576544" cy="2376264"/>
          </a:xfrm>
          <a:prstGeom prst="roundRect">
            <a:avLst>
              <a:gd name="adj" fmla="val 4603"/>
            </a:avLst>
          </a:prstGeom>
          <a:solidFill>
            <a:schemeClr val="bg1">
              <a:lumMod val="75000"/>
            </a:schemeClr>
          </a:solidFill>
          <a:ln w="25400">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36000" tIns="36000" rIns="36000" bIns="36000" rtlCol="0" anchor="t" anchorCtr="0"/>
          <a:lstStyle/>
          <a:p>
            <a:r>
              <a:rPr lang="en-AU" sz="2400" b="1" dirty="0">
                <a:solidFill>
                  <a:srgbClr val="002060"/>
                </a:solidFill>
              </a:rPr>
              <a:t>E</a:t>
            </a:r>
            <a:r>
              <a:rPr lang="en-AU" sz="1400" b="1" dirty="0">
                <a:solidFill>
                  <a:schemeClr val="tx1"/>
                </a:solidFill>
              </a:rPr>
              <a:t>nvironmental </a:t>
            </a:r>
            <a:r>
              <a:rPr lang="en-AU" sz="1400" b="1" dirty="0" smtClean="0">
                <a:solidFill>
                  <a:schemeClr val="tx1"/>
                </a:solidFill>
              </a:rPr>
              <a:t>Considerations</a:t>
            </a:r>
            <a:endParaRPr lang="en-AU" sz="1400" b="1" dirty="0">
              <a:solidFill>
                <a:schemeClr val="tx1"/>
              </a:solidFill>
            </a:endParaRPr>
          </a:p>
          <a:p>
            <a:pPr marL="285750" lvl="0" indent="-285750">
              <a:buFont typeface="Arial" panose="020B0604020202020204" pitchFamily="34" charset="0"/>
              <a:buChar char="•"/>
            </a:pPr>
            <a:r>
              <a:rPr lang="en-AU" sz="1400" dirty="0">
                <a:solidFill>
                  <a:schemeClr val="tx1"/>
                </a:solidFill>
              </a:rPr>
              <a:t>Do changes in weather and climate have a direct impact on </a:t>
            </a:r>
            <a:r>
              <a:rPr lang="en-AU" sz="1400" dirty="0" smtClean="0">
                <a:solidFill>
                  <a:schemeClr val="tx1"/>
                </a:solidFill>
              </a:rPr>
              <a:t>the agency </a:t>
            </a:r>
            <a:r>
              <a:rPr lang="en-AU" sz="1400" dirty="0">
                <a:solidFill>
                  <a:schemeClr val="tx1"/>
                </a:solidFill>
              </a:rPr>
              <a:t>or its role?</a:t>
            </a:r>
            <a:endParaRPr lang="en-AU" sz="1400" b="1" dirty="0">
              <a:solidFill>
                <a:schemeClr val="tx1"/>
              </a:solidFill>
            </a:endParaRPr>
          </a:p>
          <a:p>
            <a:pPr marL="285750" lvl="0" indent="-285750">
              <a:buFont typeface="Arial" panose="020B0604020202020204" pitchFamily="34" charset="0"/>
              <a:buChar char="•"/>
            </a:pPr>
            <a:r>
              <a:rPr lang="en-AU" sz="1400" dirty="0" smtClean="0">
                <a:solidFill>
                  <a:schemeClr val="tx1"/>
                </a:solidFill>
              </a:rPr>
              <a:t>Is the agency required to assist in the achievement of environmental outcomes for the community alongside other social, economic or community outcomes? How will the agency do this?</a:t>
            </a:r>
          </a:p>
          <a:p>
            <a:pPr marL="285750" lvl="0" indent="-285750">
              <a:buFont typeface="Arial" panose="020B0604020202020204" pitchFamily="34" charset="0"/>
              <a:buChar char="•"/>
            </a:pPr>
            <a:r>
              <a:rPr lang="en-AU" sz="1400" dirty="0" smtClean="0">
                <a:solidFill>
                  <a:schemeClr val="tx1"/>
                </a:solidFill>
              </a:rPr>
              <a:t>Do </a:t>
            </a:r>
            <a:r>
              <a:rPr lang="en-AU" sz="1400" dirty="0">
                <a:solidFill>
                  <a:schemeClr val="tx1"/>
                </a:solidFill>
              </a:rPr>
              <a:t>laws regarding pollution and recycling have specific relevance to </a:t>
            </a:r>
            <a:r>
              <a:rPr lang="en-AU" sz="1400" dirty="0" smtClean="0">
                <a:solidFill>
                  <a:schemeClr val="tx1"/>
                </a:solidFill>
              </a:rPr>
              <a:t>the </a:t>
            </a:r>
            <a:r>
              <a:rPr lang="en-AU" sz="1400" dirty="0">
                <a:solidFill>
                  <a:schemeClr val="tx1"/>
                </a:solidFill>
              </a:rPr>
              <a:t>agency?</a:t>
            </a:r>
            <a:endParaRPr lang="en-AU" sz="1400" b="1" dirty="0">
              <a:solidFill>
                <a:schemeClr val="tx1"/>
              </a:solidFill>
            </a:endParaRPr>
          </a:p>
          <a:p>
            <a:pPr marL="285750" lvl="0" indent="-285750">
              <a:buFont typeface="Arial" panose="020B0604020202020204" pitchFamily="34" charset="0"/>
              <a:buChar char="•"/>
            </a:pPr>
            <a:r>
              <a:rPr lang="en-AU" sz="1400" dirty="0">
                <a:solidFill>
                  <a:schemeClr val="tx1"/>
                </a:solidFill>
              </a:rPr>
              <a:t>Does waste management raise Threats or Opportunities for </a:t>
            </a:r>
            <a:r>
              <a:rPr lang="en-AU" sz="1400" dirty="0" smtClean="0">
                <a:solidFill>
                  <a:schemeClr val="tx1"/>
                </a:solidFill>
              </a:rPr>
              <a:t>the </a:t>
            </a:r>
            <a:r>
              <a:rPr lang="en-AU" sz="1400" dirty="0">
                <a:solidFill>
                  <a:schemeClr val="tx1"/>
                </a:solidFill>
              </a:rPr>
              <a:t>agency?</a:t>
            </a:r>
            <a:endParaRPr lang="en-AU" sz="1400" b="1" dirty="0">
              <a:solidFill>
                <a:schemeClr val="tx1"/>
              </a:solidFill>
            </a:endParaRPr>
          </a:p>
          <a:p>
            <a:pPr marL="285750" lvl="0" indent="-285750">
              <a:buFont typeface="Arial" panose="020B0604020202020204" pitchFamily="34" charset="0"/>
              <a:buChar char="•"/>
            </a:pPr>
            <a:r>
              <a:rPr lang="en-AU" sz="1400" dirty="0">
                <a:solidFill>
                  <a:schemeClr val="tx1"/>
                </a:solidFill>
              </a:rPr>
              <a:t>Does </a:t>
            </a:r>
            <a:r>
              <a:rPr lang="en-AU" sz="1400" dirty="0" smtClean="0">
                <a:solidFill>
                  <a:schemeClr val="tx1"/>
                </a:solidFill>
              </a:rPr>
              <a:t>the </a:t>
            </a:r>
            <a:r>
              <a:rPr lang="en-AU" sz="1400" dirty="0">
                <a:solidFill>
                  <a:schemeClr val="tx1"/>
                </a:solidFill>
              </a:rPr>
              <a:t>agency have significant policies or practices regarding use or supply of green/eco-friendly products and services?</a:t>
            </a:r>
            <a:endParaRPr lang="en-AU" sz="1400" b="1" dirty="0">
              <a:solidFill>
                <a:schemeClr val="tx1"/>
              </a:solidFill>
            </a:endParaRPr>
          </a:p>
          <a:p>
            <a:pPr marL="285750" lvl="0" indent="-285750">
              <a:buFont typeface="Arial" panose="020B0604020202020204" pitchFamily="34" charset="0"/>
              <a:buChar char="•"/>
            </a:pPr>
            <a:r>
              <a:rPr lang="en-AU" sz="1400" dirty="0">
                <a:solidFill>
                  <a:schemeClr val="tx1"/>
                </a:solidFill>
              </a:rPr>
              <a:t>Is </a:t>
            </a:r>
            <a:r>
              <a:rPr lang="en-AU" sz="1400" dirty="0" smtClean="0">
                <a:solidFill>
                  <a:schemeClr val="tx1"/>
                </a:solidFill>
              </a:rPr>
              <a:t>the </a:t>
            </a:r>
            <a:r>
              <a:rPr lang="en-AU" sz="1400" dirty="0">
                <a:solidFill>
                  <a:schemeClr val="tx1"/>
                </a:solidFill>
              </a:rPr>
              <a:t>agency in a geographical location which merits giving special attention to environmental impacts?</a:t>
            </a:r>
            <a:endParaRPr lang="en-AU" sz="1400" b="1" dirty="0">
              <a:solidFill>
                <a:schemeClr val="tx1"/>
              </a:solidFill>
            </a:endParaRPr>
          </a:p>
          <a:p>
            <a:pPr marL="285750" lvl="0" indent="-285750">
              <a:buFont typeface="Arial" panose="020B0604020202020204" pitchFamily="34" charset="0"/>
              <a:buChar char="•"/>
            </a:pPr>
            <a:r>
              <a:rPr lang="en-AU" sz="1400" dirty="0">
                <a:solidFill>
                  <a:schemeClr val="tx1"/>
                </a:solidFill>
              </a:rPr>
              <a:t>Does </a:t>
            </a:r>
            <a:r>
              <a:rPr lang="en-AU" sz="1400" dirty="0" smtClean="0">
                <a:solidFill>
                  <a:schemeClr val="tx1"/>
                </a:solidFill>
              </a:rPr>
              <a:t>the </a:t>
            </a:r>
            <a:r>
              <a:rPr lang="en-AU" sz="1400" dirty="0">
                <a:solidFill>
                  <a:schemeClr val="tx1"/>
                </a:solidFill>
              </a:rPr>
              <a:t>agency’s work need to comply with any specific environmental regulations</a:t>
            </a:r>
            <a:r>
              <a:rPr lang="en-AU" sz="1400" dirty="0" smtClean="0">
                <a:solidFill>
                  <a:schemeClr val="tx1"/>
                </a:solidFill>
              </a:rPr>
              <a:t>?</a:t>
            </a:r>
            <a:endParaRPr lang="en-AU" sz="1400" b="1" dirty="0">
              <a:solidFill>
                <a:schemeClr val="tx1"/>
              </a:solidFill>
            </a:endParaRPr>
          </a:p>
        </p:txBody>
      </p:sp>
      <p:sp>
        <p:nvSpPr>
          <p:cNvPr id="8" name="Title 3"/>
          <p:cNvSpPr txBox="1">
            <a:spLocks/>
          </p:cNvSpPr>
          <p:nvPr/>
        </p:nvSpPr>
        <p:spPr>
          <a:xfrm>
            <a:off x="2466380" y="266954"/>
            <a:ext cx="7450520" cy="668178"/>
          </a:xfrm>
          <a:prstGeom prst="rect">
            <a:avLst/>
          </a:prstGeom>
        </p:spPr>
        <p:txBody>
          <a:bodyPr vert="horz" lIns="104233" tIns="52116" rIns="104233" bIns="52116"/>
          <a:lstStyle>
            <a:lvl1pPr algn="ctr" defTabSz="521160" rtl="0" eaLnBrk="1" latinLnBrk="0" hangingPunct="1">
              <a:spcBef>
                <a:spcPct val="0"/>
              </a:spcBef>
              <a:buNone/>
              <a:defRPr sz="5000" kern="1200">
                <a:solidFill>
                  <a:schemeClr val="tx1"/>
                </a:solidFill>
                <a:latin typeface="Georgia"/>
                <a:ea typeface="+mj-ea"/>
                <a:cs typeface="+mj-cs"/>
              </a:defRPr>
            </a:lvl1pPr>
          </a:lstStyle>
          <a:p>
            <a:pPr defTabSz="993074" fontAlgn="base">
              <a:spcAft>
                <a:spcPct val="0"/>
              </a:spcAft>
            </a:pPr>
            <a:r>
              <a:rPr lang="en-AU" sz="2000" b="1" dirty="0" smtClean="0">
                <a:solidFill>
                  <a:prstClr val="black"/>
                </a:solidFill>
                <a:latin typeface="Calibri"/>
                <a:ea typeface="+mn-ea"/>
                <a:cs typeface="Arial" charset="0"/>
              </a:rPr>
              <a:t>PESTLE (Political, Economic, Social, Technological, Legal, Environmental) analysis template and prompts </a:t>
            </a:r>
            <a:endParaRPr lang="en-AU" sz="2000" b="1" dirty="0">
              <a:solidFill>
                <a:prstClr val="black"/>
              </a:solidFill>
              <a:latin typeface="Calibri"/>
              <a:ea typeface="+mn-ea"/>
              <a:cs typeface="Arial" charset="0"/>
            </a:endParaRPr>
          </a:p>
        </p:txBody>
      </p:sp>
      <p:sp>
        <p:nvSpPr>
          <p:cNvPr id="9" name="Footer Placeholder 2"/>
          <p:cNvSpPr>
            <a:spLocks noGrp="1"/>
          </p:cNvSpPr>
          <p:nvPr>
            <p:ph type="ftr" sz="quarter" idx="10"/>
          </p:nvPr>
        </p:nvSpPr>
        <p:spPr>
          <a:xfrm>
            <a:off x="525388" y="7008172"/>
            <a:ext cx="3386243" cy="403734"/>
          </a:xfrm>
        </p:spPr>
        <p:txBody>
          <a:bodyPr/>
          <a:lstStyle/>
          <a:p>
            <a:r>
              <a:rPr lang="en-US" dirty="0">
                <a:solidFill>
                  <a:srgbClr val="000000"/>
                </a:solidFill>
                <a:latin typeface="+mn-lt"/>
              </a:rPr>
              <a:t>Integrity, Trust</a:t>
            </a:r>
            <a:br>
              <a:rPr lang="en-US" dirty="0">
                <a:solidFill>
                  <a:srgbClr val="000000"/>
                </a:solidFill>
                <a:latin typeface="+mn-lt"/>
              </a:rPr>
            </a:br>
            <a:r>
              <a:rPr lang="en-US" dirty="0">
                <a:solidFill>
                  <a:srgbClr val="000000"/>
                </a:solidFill>
                <a:latin typeface="+mn-lt"/>
              </a:rPr>
              <a:t>Service &amp; Accountability</a:t>
            </a:r>
          </a:p>
        </p:txBody>
      </p:sp>
    </p:spTree>
    <p:extLst>
      <p:ext uri="{BB962C8B-B14F-4D97-AF65-F5344CB8AC3E}">
        <p14:creationId xmlns:p14="http://schemas.microsoft.com/office/powerpoint/2010/main" val="701459927"/>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etadata xmlns="http://www.objective.com/ecm/document/metadata/A8F43476EB784464BFCC994945052FE7" version="1.0.0">
  <systemFields>
    <field name="Objective-Id">
      <value order="0">A3754191</value>
    </field>
    <field name="Objective-Title">
      <value order="0">A3898421 - Attachment A - Strategy Mapping for the NSW Public Sector_Resources and Better Practices FINAL</value>
    </field>
    <field name="Objective-Description">
      <value order="0"/>
    </field>
    <field name="Objective-CreationStamp">
      <value order="0">2017-09-10T23:13:22Z</value>
    </field>
    <field name="Objective-IsApproved">
      <value order="0">false</value>
    </field>
    <field name="Objective-IsPublished">
      <value order="0">true</value>
    </field>
    <field name="Objective-DatePublished">
      <value order="0">2018-03-29T00:24:06Z</value>
    </field>
    <field name="Objective-ModificationStamp">
      <value order="0">2018-03-29T00:24:06Z</value>
    </field>
    <field name="Objective-Owner">
      <value order="0">Emma Worthing</value>
    </field>
    <field name="Objective-Path">
      <value order="0">Objective Global Folder:1. Public Service Commission (PSC):1. Public Service Commission File Plan (PSC):WORKFORCE CAPABILITY:PERFORMANCE MANAGEMENT:Performance Management Program:PSC Advisory Board Research Project:Strategy Map Toolkit and supporting documents</value>
    </field>
    <field name="Objective-Parent">
      <value order="0">Strategy Map Toolkit and supporting documents</value>
    </field>
    <field name="Objective-State">
      <value order="0">Published</value>
    </field>
    <field name="Objective-VersionId">
      <value order="0">vA6908340</value>
    </field>
    <field name="Objective-Version">
      <value order="0">1.0</value>
    </field>
    <field name="Objective-VersionNumber">
      <value order="0">11</value>
    </field>
    <field name="Objective-VersionComment">
      <value order="0"/>
    </field>
    <field name="Objective-FileNumber">
      <value order="0">qA394607</value>
    </field>
    <field name="Objective-Classification">
      <value order="0"/>
    </field>
    <field name="Objective-Caveats">
      <value order="0"/>
    </field>
  </systemFields>
  <catalogues>
    <catalogue name="Document Type Catalogue" type="type" ori="id:cA63">
      <field name="Objective-Vital Record">
        <value order="0">No</value>
      </field>
      <field name="Objective-DLM">
        <value order="0">No Impact</value>
      </field>
      <field name="Objective-Security Classification">
        <value order="0">UNCLASSIFIED</value>
      </field>
      <field name="Objective-Approval Status">
        <value order="0">Approved as attachment to A3898421</value>
      </field>
      <field name="Objective-Document Tag(s)">
        <value order="1">A3898421</value>
        <value order="2">Req: A3928975</value>
        <value order="3">A3898421</value>
        <value order="4">Req: A3904503</value>
      </field>
      <field name="Objective-Approval History">
        <value order="1">Emma Worthing||Approved as attachment to A3898421|29-03-2018 10:23:32|v0.11</value>
        <value order="2">Emma Worthing||submitted as attachment|27-03-2018 11:53:52|v0.11</value>
        <value order="3">Emma Worthing||submitted as attachment|02-03-2018 16:25:10|v0.8</value>
      </field>
      <field name="Objective-Current Approver">
        <value order="0"/>
      </field>
    </catalogue>
  </catalogues>
</metadata>
</file>

<file path=customXml/item2.xml><?xml version="1.0" encoding="utf-8"?>
<ct:contentTypeSchema xmlns:ct="http://schemas.microsoft.com/office/2006/metadata/contentType" xmlns:ma="http://schemas.microsoft.com/office/2006/metadata/properties/metaAttributes" ct:_="" ma:_="" ma:contentTypeName="Document" ma:contentTypeID="0x0101002792DC0E067CDE40A9C8AFFCBFF19F0B" ma:contentTypeVersion="11" ma:contentTypeDescription="Create a new document." ma:contentTypeScope="" ma:versionID="22bced28fad3c2bbcf6a557b5a68364f">
  <xsd:schema xmlns:xsd="http://www.w3.org/2001/XMLSchema" xmlns:xs="http://www.w3.org/2001/XMLSchema" xmlns:p="http://schemas.microsoft.com/office/2006/metadata/properties" xmlns:ns2="9ef2e02e-ec79-45da-abee-2dbb0253d82a" xmlns:ns3="fba13501-ba51-4af7-b88e-f9cdd6bec82e" targetNamespace="http://schemas.microsoft.com/office/2006/metadata/properties" ma:root="true" ma:fieldsID="d7d70d6b306e328fe682ffb6711cfdad" ns2:_="" ns3:_="">
    <xsd:import namespace="9ef2e02e-ec79-45da-abee-2dbb0253d82a"/>
    <xsd:import namespace="fba13501-ba51-4af7-b88e-f9cdd6bec82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f2e02e-ec79-45da-abee-2dbb0253d8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a13501-ba51-4af7-b88e-f9cdd6bec82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745109E-2DDF-40CB-AC2B-FF9B10C90820}">
  <ds:schemaRefs>
    <ds:schemaRef ds:uri="http://www.objective.com/ecm/document/metadata/A8F43476EB784464BFCC994945052FE7"/>
  </ds:schemaRefs>
</ds:datastoreItem>
</file>

<file path=customXml/itemProps2.xml><?xml version="1.0" encoding="utf-8"?>
<ds:datastoreItem xmlns:ds="http://schemas.openxmlformats.org/officeDocument/2006/customXml" ds:itemID="{093F4477-245F-4BDE-9062-1228FC2B0C58}"/>
</file>

<file path=customXml/itemProps3.xml><?xml version="1.0" encoding="utf-8"?>
<ds:datastoreItem xmlns:ds="http://schemas.openxmlformats.org/officeDocument/2006/customXml" ds:itemID="{03178D57-35CF-4D1A-8A0D-AA85D000F457}"/>
</file>

<file path=customXml/itemProps4.xml><?xml version="1.0" encoding="utf-8"?>
<ds:datastoreItem xmlns:ds="http://schemas.openxmlformats.org/officeDocument/2006/customXml" ds:itemID="{146D5E18-42B0-4E1F-9AC2-BB1EA6542387}"/>
</file>

<file path=docProps/app.xml><?xml version="1.0" encoding="utf-8"?>
<Properties xmlns="http://schemas.openxmlformats.org/officeDocument/2006/extended-properties" xmlns:vt="http://schemas.openxmlformats.org/officeDocument/2006/docPropsVTypes">
  <Template/>
  <TotalTime>65106</TotalTime>
  <Words>687</Words>
  <Application>Microsoft Office PowerPoint</Application>
  <PresentationFormat>Custom</PresentationFormat>
  <Paragraphs>75</Paragraphs>
  <Slides>3</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vt:i4>
      </vt:variant>
    </vt:vector>
  </HeadingPairs>
  <TitlesOfParts>
    <vt:vector size="10" baseType="lpstr">
      <vt:lpstr>Arial</vt:lpstr>
      <vt:lpstr>Calibri</vt:lpstr>
      <vt:lpstr>Cambria</vt:lpstr>
      <vt:lpstr>Courier New</vt:lpstr>
      <vt:lpstr>Georgia</vt:lpstr>
      <vt:lpstr>Custom Design</vt:lpstr>
      <vt:lpstr>1_Office Theme</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Rochelle</dc:creator>
  <cp:lastModifiedBy>Michael Hartney</cp:lastModifiedBy>
  <cp:revision>2697</cp:revision>
  <cp:lastPrinted>2018-05-15T05:50:22Z</cp:lastPrinted>
  <dcterms:created xsi:type="dcterms:W3CDTF">2012-06-12T01:45:31Z</dcterms:created>
  <dcterms:modified xsi:type="dcterms:W3CDTF">2018-05-23T06:24:16Z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A3754191</vt:lpwstr>
  </property>
  <property fmtid="{D5CDD505-2E9C-101B-9397-08002B2CF9AE}" pid="4" name="Objective-Title">
    <vt:lpwstr>A3898421 - Attachment A - Strategy Mapping for the NSW Public Sector_Resources and Better Practices FINAL</vt:lpwstr>
  </property>
  <property fmtid="{D5CDD505-2E9C-101B-9397-08002B2CF9AE}" pid="5" name="Objective-Comment">
    <vt:lpwstr/>
  </property>
  <property fmtid="{D5CDD505-2E9C-101B-9397-08002B2CF9AE}" pid="6" name="Objective-CreationStamp">
    <vt:filetime>2017-09-10T23:13:25Z</vt:filetime>
  </property>
  <property fmtid="{D5CDD505-2E9C-101B-9397-08002B2CF9AE}" pid="7" name="Objective-IsApproved">
    <vt:bool>false</vt:bool>
  </property>
  <property fmtid="{D5CDD505-2E9C-101B-9397-08002B2CF9AE}" pid="8" name="Objective-IsPublished">
    <vt:bool>true</vt:bool>
  </property>
  <property fmtid="{D5CDD505-2E9C-101B-9397-08002B2CF9AE}" pid="9" name="Objective-DatePublished">
    <vt:filetime>2018-03-29T00:24:06Z</vt:filetime>
  </property>
  <property fmtid="{D5CDD505-2E9C-101B-9397-08002B2CF9AE}" pid="10" name="Objective-ModificationStamp">
    <vt:filetime>2018-03-29T00:26:01Z</vt:filetime>
  </property>
  <property fmtid="{D5CDD505-2E9C-101B-9397-08002B2CF9AE}" pid="11" name="Objective-Owner">
    <vt:lpwstr>Emma Worthing</vt:lpwstr>
  </property>
  <property fmtid="{D5CDD505-2E9C-101B-9397-08002B2CF9AE}" pid="12" name="Objective-Path">
    <vt:lpwstr>Objective Global Folder:1. Public Service Commission (PSC):1. Public Service Commission File Plan (PSC):WORKFORCE CAPABILITY:PERFORMANCE MANAGEMENT:Performance Management Program:PSC Advisory Board Research Project:Strategy Map Toolkit and supporting docu</vt:lpwstr>
  </property>
  <property fmtid="{D5CDD505-2E9C-101B-9397-08002B2CF9AE}" pid="13" name="Objective-Parent">
    <vt:lpwstr>Strategy Map Toolkit and supporting documents</vt:lpwstr>
  </property>
  <property fmtid="{D5CDD505-2E9C-101B-9397-08002B2CF9AE}" pid="14" name="Objective-State">
    <vt:lpwstr>Published</vt:lpwstr>
  </property>
  <property fmtid="{D5CDD505-2E9C-101B-9397-08002B2CF9AE}" pid="15" name="Objective-Version">
    <vt:lpwstr>1.0</vt:lpwstr>
  </property>
  <property fmtid="{D5CDD505-2E9C-101B-9397-08002B2CF9AE}" pid="16" name="Objective-VersionNumber">
    <vt:r8>11</vt:r8>
  </property>
  <property fmtid="{D5CDD505-2E9C-101B-9397-08002B2CF9AE}" pid="17" name="Objective-VersionComment">
    <vt:lpwstr/>
  </property>
  <property fmtid="{D5CDD505-2E9C-101B-9397-08002B2CF9AE}" pid="18" name="Objective-FileNumber">
    <vt:lpwstr>PSC05525</vt:lpwstr>
  </property>
  <property fmtid="{D5CDD505-2E9C-101B-9397-08002B2CF9AE}" pid="19" name="Objective-Classification">
    <vt:lpwstr>[Inherited - none]</vt:lpwstr>
  </property>
  <property fmtid="{D5CDD505-2E9C-101B-9397-08002B2CF9AE}" pid="20" name="Objective-Caveats">
    <vt:lpwstr/>
  </property>
  <property fmtid="{D5CDD505-2E9C-101B-9397-08002B2CF9AE}" pid="21" name="Objective-Author">
    <vt:lpwstr/>
  </property>
  <property fmtid="{D5CDD505-2E9C-101B-9397-08002B2CF9AE}" pid="22" name="Objective-Position">
    <vt:lpwstr/>
  </property>
  <property fmtid="{D5CDD505-2E9C-101B-9397-08002B2CF9AE}" pid="23" name="Objective-Author Organisation">
    <vt:lpwstr/>
  </property>
  <property fmtid="{D5CDD505-2E9C-101B-9397-08002B2CF9AE}" pid="24" name="Objective-Address 1">
    <vt:lpwstr/>
  </property>
  <property fmtid="{D5CDD505-2E9C-101B-9397-08002B2CF9AE}" pid="25" name="Objective-Address 2">
    <vt:lpwstr/>
  </property>
  <property fmtid="{D5CDD505-2E9C-101B-9397-08002B2CF9AE}" pid="26" name="Objective-Phone 1">
    <vt:lpwstr/>
  </property>
  <property fmtid="{D5CDD505-2E9C-101B-9397-08002B2CF9AE}" pid="27" name="Objective-Co-Author">
    <vt:lpwstr/>
  </property>
  <property fmtid="{D5CDD505-2E9C-101B-9397-08002B2CF9AE}" pid="28" name="Objective-Document Type">
    <vt:lpwstr>PRES - Presentation</vt:lpwstr>
  </property>
  <property fmtid="{D5CDD505-2E9C-101B-9397-08002B2CF9AE}" pid="29" name="Objective-Date of Document">
    <vt:lpwstr/>
  </property>
  <property fmtid="{D5CDD505-2E9C-101B-9397-08002B2CF9AE}" pid="30" name="Objective-Date Received">
    <vt:lpwstr/>
  </property>
  <property fmtid="{D5CDD505-2E9C-101B-9397-08002B2CF9AE}" pid="31" name="Objective-Action Required">
    <vt:lpwstr/>
  </property>
  <property fmtid="{D5CDD505-2E9C-101B-9397-08002B2CF9AE}" pid="32" name="Objective-Date Department Response Due">
    <vt:lpwstr/>
  </property>
  <property fmtid="{D5CDD505-2E9C-101B-9397-08002B2CF9AE}" pid="33" name="Objective-Date Interim Response Sent">
    <vt:lpwstr/>
  </property>
  <property fmtid="{D5CDD505-2E9C-101B-9397-08002B2CF9AE}" pid="34" name="Objective-External Reference">
    <vt:lpwstr/>
  </property>
  <property fmtid="{D5CDD505-2E9C-101B-9397-08002B2CF9AE}" pid="35" name="Objective-Action Officer">
    <vt:lpwstr/>
  </property>
  <property fmtid="{D5CDD505-2E9C-101B-9397-08002B2CF9AE}" pid="36" name="Objective-Date Action Complete">
    <vt:lpwstr/>
  </property>
  <property fmtid="{D5CDD505-2E9C-101B-9397-08002B2CF9AE}" pid="37" name="Objective-Day Box">
    <vt:lpwstr/>
  </property>
  <property fmtid="{D5CDD505-2E9C-101B-9397-08002B2CF9AE}" pid="38" name="Objective-Security Classification [system]">
    <vt:lpwstr>UNCLASSIFIED</vt:lpwstr>
  </property>
  <property fmtid="{D5CDD505-2E9C-101B-9397-08002B2CF9AE}" pid="39" name="Objective-DLM [system]">
    <vt:lpwstr>No Impact</vt:lpwstr>
  </property>
  <property fmtid="{D5CDD505-2E9C-101B-9397-08002B2CF9AE}" pid="40" name="Objective-Vital Record [system]">
    <vt:lpwstr>No</vt:lpwstr>
  </property>
  <property fmtid="{D5CDD505-2E9C-101B-9397-08002B2CF9AE}" pid="41" name="Objective-Current Approver [system]">
    <vt:lpwstr/>
  </property>
  <property fmtid="{D5CDD505-2E9C-101B-9397-08002B2CF9AE}" pid="42" name="Objective-Approval Status [system]">
    <vt:lpwstr>Approved as attachment to A3898421</vt:lpwstr>
  </property>
  <property fmtid="{D5CDD505-2E9C-101B-9397-08002B2CF9AE}" pid="43" name="Objective-Approval History [system]">
    <vt:lpwstr>Emma Worthing||Approved as attachment to A3898421|29-03-2018 10:23:32|v0.11,Emma Worthing||submitted as attachment|27-03-2018 11:53:52|v0.11,Emma Worthing||submitted as attachment|02-03-2018 16:25:10|v0.8</vt:lpwstr>
  </property>
  <property fmtid="{D5CDD505-2E9C-101B-9397-08002B2CF9AE}" pid="44" name="Objective-Document Tag(s) [system]">
    <vt:lpwstr>A3898421,Req: A3928975,A3898421,Req: A3904503</vt:lpwstr>
  </property>
  <property fmtid="{D5CDD505-2E9C-101B-9397-08002B2CF9AE}" pid="45" name="Objective-Description">
    <vt:lpwstr/>
  </property>
  <property fmtid="{D5CDD505-2E9C-101B-9397-08002B2CF9AE}" pid="46" name="Objective-VersionId">
    <vt:lpwstr>vA6908340</vt:lpwstr>
  </property>
  <property fmtid="{D5CDD505-2E9C-101B-9397-08002B2CF9AE}" pid="47" name="Objective-Vital Record">
    <vt:lpwstr>No</vt:lpwstr>
  </property>
  <property fmtid="{D5CDD505-2E9C-101B-9397-08002B2CF9AE}" pid="48" name="Objective-DLM">
    <vt:lpwstr>No Impact</vt:lpwstr>
  </property>
  <property fmtid="{D5CDD505-2E9C-101B-9397-08002B2CF9AE}" pid="49" name="Objective-Security Classification">
    <vt:lpwstr>UNCLASSIFIED</vt:lpwstr>
  </property>
  <property fmtid="{D5CDD505-2E9C-101B-9397-08002B2CF9AE}" pid="50" name="Objective-Approval History">
    <vt:lpwstr>Emma Worthing||Approved as attachment to A3898421|29-03-2018 10:23:32|v0.11,Emma Worthing||submitted as attachment|27-03-2018 11:53:52|v0.11,Emma Worthing||submitted as attachment|02-03-2018 16:25:10|v0.8</vt:lpwstr>
  </property>
  <property fmtid="{D5CDD505-2E9C-101B-9397-08002B2CF9AE}" pid="51" name="Objective-Approval Status">
    <vt:lpwstr>Approved as attachment to A3898421</vt:lpwstr>
  </property>
  <property fmtid="{D5CDD505-2E9C-101B-9397-08002B2CF9AE}" pid="52" name="Objective-Document Tag(s)">
    <vt:lpwstr>A3898421,Req: A3928975,A3898421,Req: A3904503</vt:lpwstr>
  </property>
  <property fmtid="{D5CDD505-2E9C-101B-9397-08002B2CF9AE}" pid="53" name="Objective-Current Approver">
    <vt:lpwstr/>
  </property>
  <property fmtid="{D5CDD505-2E9C-101B-9397-08002B2CF9AE}" pid="54" name="ContentTypeId">
    <vt:lpwstr>0x0101002792DC0E067CDE40A9C8AFFCBFF19F0B</vt:lpwstr>
  </property>
</Properties>
</file>