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ags/tag2.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 id="2147483690" r:id="rId6"/>
    <p:sldMasterId id="2147483717" r:id="rId7"/>
    <p:sldMasterId id="2147483741" r:id="rId8"/>
    <p:sldMasterId id="2147483762" r:id="rId9"/>
    <p:sldMasterId id="2147483783" r:id="rId10"/>
    <p:sldMasterId id="2147483786" r:id="rId11"/>
  </p:sldMasterIdLst>
  <p:notesMasterIdLst>
    <p:notesMasterId r:id="rId52"/>
  </p:notesMasterIdLst>
  <p:handoutMasterIdLst>
    <p:handoutMasterId r:id="rId53"/>
  </p:handoutMasterIdLst>
  <p:sldIdLst>
    <p:sldId id="261" r:id="rId12"/>
    <p:sldId id="266" r:id="rId13"/>
    <p:sldId id="264" r:id="rId14"/>
    <p:sldId id="256" r:id="rId15"/>
    <p:sldId id="298" r:id="rId16"/>
    <p:sldId id="5585" r:id="rId17"/>
    <p:sldId id="5581" r:id="rId18"/>
    <p:sldId id="5590" r:id="rId19"/>
    <p:sldId id="474" r:id="rId20"/>
    <p:sldId id="263" r:id="rId21"/>
    <p:sldId id="461" r:id="rId22"/>
    <p:sldId id="5586" r:id="rId23"/>
    <p:sldId id="5588" r:id="rId24"/>
    <p:sldId id="479" r:id="rId25"/>
    <p:sldId id="308" r:id="rId26"/>
    <p:sldId id="5587" r:id="rId27"/>
    <p:sldId id="5583" r:id="rId28"/>
    <p:sldId id="5591" r:id="rId29"/>
    <p:sldId id="482" r:id="rId30"/>
    <p:sldId id="483" r:id="rId31"/>
    <p:sldId id="485" r:id="rId32"/>
    <p:sldId id="562" r:id="rId33"/>
    <p:sldId id="484" r:id="rId34"/>
    <p:sldId id="5408" r:id="rId35"/>
    <p:sldId id="291" r:id="rId36"/>
    <p:sldId id="382" r:id="rId37"/>
    <p:sldId id="383" r:id="rId38"/>
    <p:sldId id="988" r:id="rId39"/>
    <p:sldId id="303" r:id="rId40"/>
    <p:sldId id="995" r:id="rId41"/>
    <p:sldId id="4358" r:id="rId42"/>
    <p:sldId id="2134806938" r:id="rId43"/>
    <p:sldId id="2134806937" r:id="rId44"/>
    <p:sldId id="2134806939" r:id="rId45"/>
    <p:sldId id="2134806929" r:id="rId46"/>
    <p:sldId id="2134806927" r:id="rId47"/>
    <p:sldId id="293" r:id="rId48"/>
    <p:sldId id="265" r:id="rId49"/>
    <p:sldId id="288" r:id="rId50"/>
    <p:sldId id="292" r:id="rId51"/>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925CA5DD-65D3-41C6-9065-5985F33EEC7B}">
          <p14:sldIdLst>
            <p14:sldId id="261"/>
          </p14:sldIdLst>
        </p14:section>
        <p14:section name="Agenda" id="{0B9FCFAF-D713-4DA8-A630-D85521B2E1B1}">
          <p14:sldIdLst>
            <p14:sldId id="266"/>
          </p14:sldIdLst>
        </p14:section>
        <p14:section name="Dividers" id="{8AB04507-6E38-40E7-88CA-DD88C7D94B43}">
          <p14:sldIdLst>
            <p14:sldId id="264"/>
          </p14:sldIdLst>
        </p14:section>
        <p14:section name="Presentation" id="{A04C898D-4982-4541-91B9-A05F474ACA2D}">
          <p14:sldIdLst>
            <p14:sldId id="256"/>
            <p14:sldId id="298"/>
            <p14:sldId id="5585"/>
            <p14:sldId id="5581"/>
            <p14:sldId id="5590"/>
            <p14:sldId id="474"/>
            <p14:sldId id="263"/>
            <p14:sldId id="461"/>
            <p14:sldId id="5586"/>
            <p14:sldId id="5588"/>
            <p14:sldId id="479"/>
            <p14:sldId id="308"/>
            <p14:sldId id="5587"/>
            <p14:sldId id="5583"/>
            <p14:sldId id="5591"/>
            <p14:sldId id="482"/>
            <p14:sldId id="483"/>
            <p14:sldId id="485"/>
            <p14:sldId id="562"/>
            <p14:sldId id="484"/>
            <p14:sldId id="5408"/>
            <p14:sldId id="291"/>
            <p14:sldId id="382"/>
            <p14:sldId id="383"/>
            <p14:sldId id="988"/>
            <p14:sldId id="303"/>
            <p14:sldId id="995"/>
            <p14:sldId id="4358"/>
            <p14:sldId id="2134806938"/>
            <p14:sldId id="2134806937"/>
            <p14:sldId id="2134806939"/>
            <p14:sldId id="2134806929"/>
            <p14:sldId id="2134806927"/>
            <p14:sldId id="293"/>
            <p14:sldId id="265"/>
          </p14:sldIdLst>
        </p14:section>
        <p14:section name="Main Section" id="{36721FBF-9204-4FD9-89B5-227B5D963680}">
          <p14:sldIdLst>
            <p14:sldId id="288"/>
            <p14:sldId id="292"/>
          </p14:sldIdLst>
        </p14:section>
        <p14:section name="Icons" id="{A71A86DA-991F-4A21-916B-441950249D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turoa Hawira" initials="HH" lastIdx="1" clrIdx="0">
    <p:extLst>
      <p:ext uri="{19B8F6BF-5375-455C-9EA6-DF929625EA0E}">
        <p15:presenceInfo xmlns:p15="http://schemas.microsoft.com/office/powerpoint/2012/main" userId="S::hoturoa.hawira@psc.nsw.gov.au::975723d0-dc16-496b-aea0-d71fd65d2a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1170"/>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9A8AD-02B6-404C-AAC7-06D49E761DB7}" v="2" dt="2022-03-10T05:37:19.015"/>
    <p1510:client id="{B031F95B-B789-4121-A168-7B6795F52638}" v="3" dt="2022-03-10T23:55:28.0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11/03/2022</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11/03/2022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416092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86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127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3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650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5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u="sng"/>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87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076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77C1C-FE6C-4EAB-9B92-9E2C93CBC27A}"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38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1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79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287240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31635" rtl="0" eaLnBrk="1" fontAlgn="auto" latinLnBrk="0" hangingPunct="1">
              <a:lnSpc>
                <a:spcPct val="100000"/>
              </a:lnSpc>
              <a:spcBef>
                <a:spcPts val="0"/>
              </a:spcBef>
              <a:spcAft>
                <a:spcPts val="0"/>
              </a:spcAft>
              <a:buClrTx/>
              <a:buSzTx/>
              <a:buFontTx/>
              <a:buNone/>
              <a:tabLst/>
              <a:defRPr/>
            </a:pPr>
            <a:endParaRPr lang="en-AU" sz="105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37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17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4254A-647F-4C35-A810-5757E956B44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82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37</a:t>
            </a:fld>
            <a:endParaRPr lang="en-AU"/>
          </a:p>
        </p:txBody>
      </p:sp>
    </p:spTree>
    <p:extLst>
      <p:ext uri="{BB962C8B-B14F-4D97-AF65-F5344CB8AC3E}">
        <p14:creationId xmlns:p14="http://schemas.microsoft.com/office/powerpoint/2010/main" val="2196449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38</a:t>
            </a:fld>
            <a:endParaRPr lang="en-AU"/>
          </a:p>
        </p:txBody>
      </p:sp>
    </p:spTree>
    <p:extLst>
      <p:ext uri="{BB962C8B-B14F-4D97-AF65-F5344CB8AC3E}">
        <p14:creationId xmlns:p14="http://schemas.microsoft.com/office/powerpoint/2010/main" val="779010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39</a:t>
            </a:fld>
            <a:endParaRPr lang="en-AU"/>
          </a:p>
        </p:txBody>
      </p:sp>
    </p:spTree>
    <p:extLst>
      <p:ext uri="{BB962C8B-B14F-4D97-AF65-F5344CB8AC3E}">
        <p14:creationId xmlns:p14="http://schemas.microsoft.com/office/powerpoint/2010/main" val="207150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t>40</a:t>
            </a:fld>
            <a:endParaRPr lang="en-AU"/>
          </a:p>
        </p:txBody>
      </p:sp>
    </p:spTree>
    <p:extLst>
      <p:ext uri="{BB962C8B-B14F-4D97-AF65-F5344CB8AC3E}">
        <p14:creationId xmlns:p14="http://schemas.microsoft.com/office/powerpoint/2010/main" val="46960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94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20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30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630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569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8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07B88C-8EA1-4B61-9579-C11D0B9BC4F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635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ehealth.nsw.gov.au/" TargetMode="External"/><Relationship Id="rId1" Type="http://schemas.openxmlformats.org/officeDocument/2006/relationships/slideMaster" Target="../slideMasters/slideMaster6.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ehealth.nsw.gov.au/" TargetMode="External"/><Relationship Id="rId1" Type="http://schemas.openxmlformats.org/officeDocument/2006/relationships/slideMaster" Target="../slideMasters/slideMaster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6.xml"/><Relationship Id="rId1" Type="http://schemas.openxmlformats.org/officeDocument/2006/relationships/vmlDrawing" Target="../drawings/vmlDrawing1.vml"/><Relationship Id="rId4" Type="http://schemas.openxmlformats.org/officeDocument/2006/relationships/image" Target="../media/image12.w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rmAutofit/>
          </a:bodyPr>
          <a:lstStyle>
            <a:lvl1pPr algn="l">
              <a:lnSpc>
                <a:spcPct val="90000"/>
              </a:lnSpc>
              <a:defRPr sz="4800">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600" b="0">
                <a:solidFill>
                  <a:schemeClr val="bg1"/>
                </a:solidFill>
                <a:latin typeface="Public Sans SemiBold" pitchFamily="2" charset="0"/>
              </a:defRPr>
            </a:lvl1pPr>
            <a:lvl2pPr>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p:nvPr>
        </p:nvSpPr>
        <p:spPr>
          <a:xfrm>
            <a:off x="9072000" y="4284000"/>
            <a:ext cx="2700000" cy="1089858"/>
          </a:xfrm>
        </p:spPr>
        <p:txBody>
          <a:bodyPr>
            <a:noAutofit/>
          </a:bodyPr>
          <a:lstStyle>
            <a:lvl1pP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p:txBody>
      </p:sp>
      <p:cxnSp>
        <p:nvCxnSpPr>
          <p:cNvPr id="18" name="Straight Connector 17">
            <a:extLst>
              <a:ext uri="{FF2B5EF4-FFF2-40B4-BE49-F238E27FC236}">
                <a16:creationId xmlns:a16="http://schemas.microsoft.com/office/drawing/2014/main" id="{89B807B7-CC07-4C79-849F-41D584D6BBC7}"/>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2000" y="5863749"/>
            <a:ext cx="630000" cy="685525"/>
          </a:xfrm>
          <a:prstGeom prst="rect">
            <a:avLst/>
          </a:prstGeom>
        </p:spPr>
      </p:pic>
    </p:spTree>
    <p:extLst>
      <p:ext uri="{BB962C8B-B14F-4D97-AF65-F5344CB8AC3E}">
        <p14:creationId xmlns:p14="http://schemas.microsoft.com/office/powerpoint/2010/main" val="35685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rm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rmAutofit/>
          </a:bodyPr>
          <a:lstStyle>
            <a:lvl1pPr>
              <a:defRPr sz="1200">
                <a:latin typeface="+mn-lt"/>
              </a:defRPr>
            </a:lvl1pPr>
          </a:lstStyle>
          <a:p>
            <a:pPr lvl="0"/>
            <a:r>
              <a:rPr lang="en-US"/>
              <a:t>Image caption</a:t>
            </a:r>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ivider Page - OWN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933FFFE-8300-45E6-AC5A-D2723099396A}"/>
              </a:ext>
            </a:extLst>
          </p:cNvPr>
          <p:cNvSpPr>
            <a:spLocks noGrp="1"/>
          </p:cNvSpPr>
          <p:nvPr>
            <p:ph type="pic" sz="quarter" idx="14" hasCustomPrompt="1"/>
          </p:nvPr>
        </p:nvSpPr>
        <p:spPr>
          <a:xfrm>
            <a:off x="0" y="0"/>
            <a:ext cx="12192000" cy="6858000"/>
          </a:xfrm>
          <a:solidFill>
            <a:schemeClr val="bg1">
              <a:lumMod val="95000"/>
            </a:schemeClr>
          </a:solidFill>
        </p:spPr>
        <p:txBody>
          <a:bodyPr/>
          <a:lstStyle>
            <a:lvl1pPr>
              <a:defRPr/>
            </a:lvl1pPr>
          </a:lstStyle>
          <a:p>
            <a:r>
              <a:rPr lang="en-AU"/>
              <a:t>Click here &gt; Insert Picture or click icon to insert</a:t>
            </a:r>
          </a:p>
        </p:txBody>
      </p:sp>
      <p:pic>
        <p:nvPicPr>
          <p:cNvPr id="16" name="Graphic 15">
            <a:extLst>
              <a:ext uri="{FF2B5EF4-FFF2-40B4-BE49-F238E27FC236}">
                <a16:creationId xmlns:a16="http://schemas.microsoft.com/office/drawing/2014/main" id="{741F8AEF-4502-4EB5-B888-DDBBFC036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158" y="416945"/>
            <a:ext cx="2118758" cy="778430"/>
          </a:xfrm>
          <a:prstGeom prst="rect">
            <a:avLst/>
          </a:prstGeom>
        </p:spPr>
      </p:pic>
      <p:sp>
        <p:nvSpPr>
          <p:cNvPr id="2" name="Title 1"/>
          <p:cNvSpPr>
            <a:spLocks noGrp="1"/>
          </p:cNvSpPr>
          <p:nvPr>
            <p:ph type="ctrTitle" hasCustomPrompt="1"/>
          </p:nvPr>
        </p:nvSpPr>
        <p:spPr>
          <a:xfrm>
            <a:off x="448946" y="1563688"/>
            <a:ext cx="6534652" cy="2284413"/>
          </a:xfrm>
        </p:spPr>
        <p:txBody>
          <a:bodyPr lIns="0" tIns="0" rIns="0" bIns="0" anchor="b"/>
          <a:lstStyle>
            <a:lvl1pPr algn="l">
              <a:defRPr sz="4389"/>
            </a:lvl1pPr>
          </a:lstStyle>
          <a:p>
            <a:r>
              <a:rPr lang="en-AU"/>
              <a:t>Divider Title </a:t>
            </a:r>
            <a:br>
              <a:rPr lang="en-AU"/>
            </a:br>
            <a:r>
              <a:rPr lang="en-AU"/>
              <a:t>5-8 words in length</a:t>
            </a:r>
          </a:p>
        </p:txBody>
      </p:sp>
      <p:sp>
        <p:nvSpPr>
          <p:cNvPr id="3" name="Subtitle 2"/>
          <p:cNvSpPr>
            <a:spLocks noGrp="1"/>
          </p:cNvSpPr>
          <p:nvPr>
            <p:ph type="subTitle" idx="1" hasCustomPrompt="1"/>
          </p:nvPr>
        </p:nvSpPr>
        <p:spPr>
          <a:xfrm>
            <a:off x="448946" y="4073526"/>
            <a:ext cx="5647054" cy="765174"/>
          </a:xfrm>
        </p:spPr>
        <p:txBody>
          <a:bodyPr>
            <a:normAutofit/>
          </a:bodyPr>
          <a:lstStyle>
            <a:lvl1pPr marL="0" indent="0" algn="l">
              <a:buNone/>
              <a:defRPr sz="1796"/>
            </a:lvl1pPr>
            <a:lvl2pPr marL="0" indent="0" algn="l">
              <a:lnSpc>
                <a:spcPct val="100000"/>
              </a:lnSpc>
              <a:buNone/>
              <a:defRPr sz="1796"/>
            </a:lvl2pPr>
            <a:lvl3pPr marL="0" indent="0" algn="l">
              <a:spcAft>
                <a:spcPts val="0"/>
              </a:spcAft>
              <a:buNone/>
              <a:defRPr sz="1796"/>
            </a:lvl3pPr>
            <a:lvl4pPr marL="0" indent="0" algn="l">
              <a:spcAft>
                <a:spcPts val="0"/>
              </a:spcAft>
              <a:buNone/>
              <a:defRPr sz="1596"/>
            </a:lvl4pPr>
            <a:lvl5pPr marL="0" indent="0" algn="l">
              <a:spcAft>
                <a:spcPts val="0"/>
              </a:spcAft>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pPr lvl="0"/>
            <a:r>
              <a:rPr lang="en-US"/>
              <a:t>Subheading</a:t>
            </a:r>
          </a:p>
        </p:txBody>
      </p:sp>
      <p:pic>
        <p:nvPicPr>
          <p:cNvPr id="6" name="Graphic 5">
            <a:extLst>
              <a:ext uri="{FF2B5EF4-FFF2-40B4-BE49-F238E27FC236}">
                <a16:creationId xmlns:a16="http://schemas.microsoft.com/office/drawing/2014/main" id="{2EEEC29C-ACCC-4EF7-B48A-C3E258A7DF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158" y="416945"/>
            <a:ext cx="2118758" cy="778430"/>
          </a:xfrm>
          <a:prstGeom prst="rect">
            <a:avLst/>
          </a:prstGeom>
        </p:spPr>
      </p:pic>
      <p:grpSp>
        <p:nvGrpSpPr>
          <p:cNvPr id="4" name="Divider Page Instructions">
            <a:extLst>
              <a:ext uri="{FF2B5EF4-FFF2-40B4-BE49-F238E27FC236}">
                <a16:creationId xmlns:a16="http://schemas.microsoft.com/office/drawing/2014/main" id="{34F26BDE-A28E-43CF-9435-6F86C8E6F513}"/>
              </a:ext>
            </a:extLst>
          </p:cNvPr>
          <p:cNvGrpSpPr/>
          <p:nvPr userDrawn="1"/>
        </p:nvGrpSpPr>
        <p:grpSpPr>
          <a:xfrm>
            <a:off x="0" y="-1002891"/>
            <a:ext cx="12192000" cy="861812"/>
            <a:chOff x="0" y="-2005782"/>
            <a:chExt cx="24444325" cy="1723624"/>
          </a:xfrm>
        </p:grpSpPr>
        <p:sp>
          <p:nvSpPr>
            <p:cNvPr id="23" name="Rectangle 22">
              <a:extLst>
                <a:ext uri="{FF2B5EF4-FFF2-40B4-BE49-F238E27FC236}">
                  <a16:creationId xmlns:a16="http://schemas.microsoft.com/office/drawing/2014/main" id="{935F0EF3-DB1D-4E78-823C-5BA51651389D}"/>
                </a:ext>
              </a:extLst>
            </p:cNvPr>
            <p:cNvSpPr/>
            <p:nvPr userDrawn="1"/>
          </p:nvSpPr>
          <p:spPr>
            <a:xfrm>
              <a:off x="0" y="-1443414"/>
              <a:ext cx="5368413" cy="116125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97"/>
                <a:t>CHECK LOGO IS VISIBLE</a:t>
              </a:r>
            </a:p>
          </p:txBody>
        </p:sp>
        <p:sp>
          <p:nvSpPr>
            <p:cNvPr id="29" name="Rectangle 28">
              <a:extLst>
                <a:ext uri="{FF2B5EF4-FFF2-40B4-BE49-F238E27FC236}">
                  <a16:creationId xmlns:a16="http://schemas.microsoft.com/office/drawing/2014/main" id="{31EE9668-BE5A-48CA-A86C-8ABD3B6CA3A6}"/>
                </a:ext>
              </a:extLst>
            </p:cNvPr>
            <p:cNvSpPr/>
            <p:nvPr userDrawn="1"/>
          </p:nvSpPr>
          <p:spPr>
            <a:xfrm>
              <a:off x="5368413" y="-1443414"/>
              <a:ext cx="19075912" cy="1161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97">
                  <a:solidFill>
                    <a:schemeClr val="tx2"/>
                  </a:solidFill>
                </a:rPr>
                <a:t>After inserting image, </a:t>
              </a:r>
              <a:r>
                <a:rPr lang="en-AU" sz="1397" b="1">
                  <a:solidFill>
                    <a:schemeClr val="tx2"/>
                  </a:solidFill>
                </a:rPr>
                <a:t>Right click &gt; SEND TO BACK</a:t>
              </a:r>
              <a:r>
                <a:rPr lang="en-AU" sz="1397">
                  <a:solidFill>
                    <a:schemeClr val="tx2"/>
                  </a:solidFill>
                </a:rPr>
                <a:t> to layer it behind the logo and graphic device.</a:t>
              </a:r>
            </a:p>
          </p:txBody>
        </p:sp>
        <p:sp>
          <p:nvSpPr>
            <p:cNvPr id="13" name="Rectangle 12">
              <a:extLst>
                <a:ext uri="{FF2B5EF4-FFF2-40B4-BE49-F238E27FC236}">
                  <a16:creationId xmlns:a16="http://schemas.microsoft.com/office/drawing/2014/main" id="{671CD802-EB4B-4666-A3E0-81358427519E}"/>
                </a:ext>
              </a:extLst>
            </p:cNvPr>
            <p:cNvSpPr/>
            <p:nvPr userDrawn="1"/>
          </p:nvSpPr>
          <p:spPr>
            <a:xfrm>
              <a:off x="0" y="-2005782"/>
              <a:ext cx="24444324" cy="5623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98" b="1"/>
                <a:t>THIS SLIDE SHOULD BE COPIED, NOT INSERTED AS A NEW SLIDE</a:t>
              </a:r>
            </a:p>
          </p:txBody>
        </p:sp>
      </p:grpSp>
    </p:spTree>
    <p:extLst>
      <p:ext uri="{BB962C8B-B14F-4D97-AF65-F5344CB8AC3E}">
        <p14:creationId xmlns:p14="http://schemas.microsoft.com/office/powerpoint/2010/main" val="27360153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a:t>Text page two column only </a:t>
            </a:r>
            <a:endParaRPr lang="en-US"/>
          </a:p>
        </p:txBody>
      </p:sp>
      <p:sp>
        <p:nvSpPr>
          <p:cNvPr id="3" name="Content Placeholder 2"/>
          <p:cNvSpPr>
            <a:spLocks noGrp="1"/>
          </p:cNvSpPr>
          <p:nvPr>
            <p:ph idx="1" hasCustomPrompt="1"/>
          </p:nvPr>
        </p:nvSpPr>
        <p:spPr>
          <a:xfrm>
            <a:off x="448946" y="1563688"/>
            <a:ext cx="5413476"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
        <p:nvSpPr>
          <p:cNvPr id="8" name="Content Placeholder 2">
            <a:extLst>
              <a:ext uri="{FF2B5EF4-FFF2-40B4-BE49-F238E27FC236}">
                <a16:creationId xmlns:a16="http://schemas.microsoft.com/office/drawing/2014/main" id="{BA540EDE-1978-4E6A-8EBE-D0AD844214AF}"/>
              </a:ext>
            </a:extLst>
          </p:cNvPr>
          <p:cNvSpPr>
            <a:spLocks noGrp="1"/>
          </p:cNvSpPr>
          <p:nvPr>
            <p:ph idx="12" hasCustomPrompt="1"/>
          </p:nvPr>
        </p:nvSpPr>
        <p:spPr>
          <a:xfrm>
            <a:off x="6349374" y="1563688"/>
            <a:ext cx="5413476"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Tree>
    <p:extLst>
      <p:ext uri="{BB962C8B-B14F-4D97-AF65-F5344CB8AC3E}">
        <p14:creationId xmlns:p14="http://schemas.microsoft.com/office/powerpoint/2010/main" val="2726308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88" y="630000"/>
            <a:ext cx="6733342" cy="360000"/>
          </a:xfrm>
        </p:spPr>
        <p:txBody>
          <a:bodyPr/>
          <a:lstStyle/>
          <a:p>
            <a:r>
              <a:rPr lang="en-AU"/>
              <a:t>Text page with pull out text box</a:t>
            </a:r>
            <a:endParaRPr lang="en-US"/>
          </a:p>
        </p:txBody>
      </p:sp>
      <p:sp>
        <p:nvSpPr>
          <p:cNvPr id="9" name="Date Placeholder 8">
            <a:extLst>
              <a:ext uri="{FF2B5EF4-FFF2-40B4-BE49-F238E27FC236}">
                <a16:creationId xmlns:a16="http://schemas.microsoft.com/office/drawing/2014/main" id="{23893FD5-6F87-4AC8-9660-8573DF844005}"/>
              </a:ext>
            </a:extLst>
          </p:cNvPr>
          <p:cNvSpPr>
            <a:spLocks noGrp="1"/>
          </p:cNvSpPr>
          <p:nvPr>
            <p:ph type="dt" sz="half" idx="10"/>
          </p:nvPr>
        </p:nvSpPr>
        <p:spPr>
          <a:xfrm>
            <a:off x="8771694" y="6322425"/>
            <a:ext cx="2743200" cy="126000"/>
          </a:xfrm>
          <a:prstGeom prst="rect">
            <a:avLst/>
          </a:prstGeom>
        </p:spPr>
        <p:txBody>
          <a:bodyPr/>
          <a:lstStyle/>
          <a:p>
            <a:fld id="{68132D63-BA01-4DD6-AAAF-1D1238727519}" type="datetime13">
              <a:rPr lang="en-AU" smtClean="0"/>
              <a:t>10:54:55 AM</a:t>
            </a:fld>
            <a:endParaRPr lang="en-AU"/>
          </a:p>
        </p:txBody>
      </p:sp>
      <p:sp>
        <p:nvSpPr>
          <p:cNvPr id="20" name="Picture Placeholder 19">
            <a:extLst>
              <a:ext uri="{FF2B5EF4-FFF2-40B4-BE49-F238E27FC236}">
                <a16:creationId xmlns:a16="http://schemas.microsoft.com/office/drawing/2014/main" id="{5C4D0184-A731-434D-9CB4-8C5C626402CF}"/>
              </a:ext>
            </a:extLst>
          </p:cNvPr>
          <p:cNvSpPr>
            <a:spLocks noGrp="1"/>
          </p:cNvSpPr>
          <p:nvPr>
            <p:ph type="pic" sz="quarter" idx="20"/>
          </p:nvPr>
        </p:nvSpPr>
        <p:spPr>
          <a:xfrm>
            <a:off x="7791225" y="0"/>
            <a:ext cx="4400775" cy="6858000"/>
          </a:xfrm>
          <a:solidFill>
            <a:schemeClr val="bg1">
              <a:lumMod val="95000"/>
            </a:schemeClr>
          </a:solidFill>
        </p:spPr>
        <p:txBody>
          <a:bodyPr/>
          <a:lstStyle/>
          <a:p>
            <a:r>
              <a:rPr lang="en-US"/>
              <a:t>Click icon to add picture</a:t>
            </a:r>
            <a:endParaRPr lang="en-AU"/>
          </a:p>
        </p:txBody>
      </p:sp>
      <p:sp>
        <p:nvSpPr>
          <p:cNvPr id="21" name="Content Placeholder 2">
            <a:extLst>
              <a:ext uri="{FF2B5EF4-FFF2-40B4-BE49-F238E27FC236}">
                <a16:creationId xmlns:a16="http://schemas.microsoft.com/office/drawing/2014/main" id="{C070839F-9785-418C-8D46-7FE26FFA454D}"/>
              </a:ext>
            </a:extLst>
          </p:cNvPr>
          <p:cNvSpPr>
            <a:spLocks noGrp="1"/>
          </p:cNvSpPr>
          <p:nvPr>
            <p:ph idx="1" hasCustomPrompt="1"/>
          </p:nvPr>
        </p:nvSpPr>
        <p:spPr>
          <a:xfrm>
            <a:off x="448946" y="1563688"/>
            <a:ext cx="6733342"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Tree>
    <p:extLst>
      <p:ext uri="{BB962C8B-B14F-4D97-AF65-F5344CB8AC3E}">
        <p14:creationId xmlns:p14="http://schemas.microsoft.com/office/powerpoint/2010/main" val="7812919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s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9" name="Date Placeholder 8">
            <a:extLst>
              <a:ext uri="{FF2B5EF4-FFF2-40B4-BE49-F238E27FC236}">
                <a16:creationId xmlns:a16="http://schemas.microsoft.com/office/drawing/2014/main" id="{23893FD5-6F87-4AC8-9660-8573DF844005}"/>
              </a:ext>
            </a:extLst>
          </p:cNvPr>
          <p:cNvSpPr>
            <a:spLocks noGrp="1"/>
          </p:cNvSpPr>
          <p:nvPr>
            <p:ph type="dt" sz="half" idx="10"/>
          </p:nvPr>
        </p:nvSpPr>
        <p:spPr>
          <a:xfrm>
            <a:off x="8771694" y="6322425"/>
            <a:ext cx="2743200" cy="126000"/>
          </a:xfrm>
          <a:prstGeom prst="rect">
            <a:avLst/>
          </a:prstGeom>
        </p:spPr>
        <p:txBody>
          <a:bodyPr/>
          <a:lstStyle/>
          <a:p>
            <a:fld id="{9A2FCA65-4B27-4A1E-BA68-F8C3DBC55C67}" type="datetime13">
              <a:rPr lang="en-AU" smtClean="0"/>
              <a:t>10:54:55 AM</a:t>
            </a:fld>
            <a:endParaRPr lang="en-AU"/>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6" y="1952625"/>
            <a:ext cx="1310757" cy="1224000"/>
          </a:xfrm>
        </p:spPr>
        <p:txBody>
          <a:bodyPr/>
          <a:lstStyle/>
          <a:p>
            <a:r>
              <a:rPr lang="en-US"/>
              <a:t>Click icon to add chart</a:t>
            </a:r>
            <a:endParaRPr lang="en-AU"/>
          </a:p>
        </p:txBody>
      </p:sp>
      <p:sp>
        <p:nvSpPr>
          <p:cNvPr id="11" name="Chart Placeholder 6">
            <a:extLst>
              <a:ext uri="{FF2B5EF4-FFF2-40B4-BE49-F238E27FC236}">
                <a16:creationId xmlns:a16="http://schemas.microsoft.com/office/drawing/2014/main" id="{632FA988-BD96-4F51-9877-CB96DBBC324D}"/>
              </a:ext>
            </a:extLst>
          </p:cNvPr>
          <p:cNvSpPr>
            <a:spLocks noGrp="1"/>
          </p:cNvSpPr>
          <p:nvPr>
            <p:ph type="chart" sz="quarter" idx="13"/>
          </p:nvPr>
        </p:nvSpPr>
        <p:spPr>
          <a:xfrm>
            <a:off x="2092704" y="1952625"/>
            <a:ext cx="1310757" cy="1224000"/>
          </a:xfrm>
        </p:spPr>
        <p:txBody>
          <a:bodyPr/>
          <a:lstStyle/>
          <a:p>
            <a:r>
              <a:rPr lang="en-US"/>
              <a:t>Click icon to add chart</a:t>
            </a:r>
            <a:endParaRPr lang="en-AU"/>
          </a:p>
        </p:txBody>
      </p:sp>
      <p:sp>
        <p:nvSpPr>
          <p:cNvPr id="12" name="Chart Placeholder 6">
            <a:extLst>
              <a:ext uri="{FF2B5EF4-FFF2-40B4-BE49-F238E27FC236}">
                <a16:creationId xmlns:a16="http://schemas.microsoft.com/office/drawing/2014/main" id="{0399EA6F-8075-4285-9AC0-E796F0A488BD}"/>
              </a:ext>
            </a:extLst>
          </p:cNvPr>
          <p:cNvSpPr>
            <a:spLocks noGrp="1"/>
          </p:cNvSpPr>
          <p:nvPr>
            <p:ph type="chart" sz="quarter" idx="14"/>
          </p:nvPr>
        </p:nvSpPr>
        <p:spPr>
          <a:xfrm>
            <a:off x="3721251" y="1952625"/>
            <a:ext cx="1310757" cy="1224000"/>
          </a:xfrm>
        </p:spPr>
        <p:txBody>
          <a:bodyPr/>
          <a:lstStyle/>
          <a:p>
            <a:r>
              <a:rPr lang="en-US"/>
              <a:t>Click icon to add chart</a:t>
            </a:r>
            <a:endParaRPr lang="en-AU"/>
          </a:p>
        </p:txBody>
      </p:sp>
      <p:sp>
        <p:nvSpPr>
          <p:cNvPr id="13" name="Chart Placeholder 6">
            <a:extLst>
              <a:ext uri="{FF2B5EF4-FFF2-40B4-BE49-F238E27FC236}">
                <a16:creationId xmlns:a16="http://schemas.microsoft.com/office/drawing/2014/main" id="{D79B4B8F-002F-41A3-BAC7-59480B5A9FB6}"/>
              </a:ext>
            </a:extLst>
          </p:cNvPr>
          <p:cNvSpPr>
            <a:spLocks noGrp="1"/>
          </p:cNvSpPr>
          <p:nvPr>
            <p:ph type="chart" sz="quarter" idx="15"/>
          </p:nvPr>
        </p:nvSpPr>
        <p:spPr>
          <a:xfrm>
            <a:off x="5365009" y="1952625"/>
            <a:ext cx="1310757" cy="1224000"/>
          </a:xfrm>
        </p:spPr>
        <p:txBody>
          <a:bodyPr/>
          <a:lstStyle/>
          <a:p>
            <a:r>
              <a:rPr lang="en-US"/>
              <a:t>Click icon to add chart</a:t>
            </a:r>
            <a:endParaRPr lang="en-AU"/>
          </a:p>
        </p:txBody>
      </p:sp>
      <p:sp>
        <p:nvSpPr>
          <p:cNvPr id="15" name="Text Placeholder 14">
            <a:extLst>
              <a:ext uri="{FF2B5EF4-FFF2-40B4-BE49-F238E27FC236}">
                <a16:creationId xmlns:a16="http://schemas.microsoft.com/office/drawing/2014/main" id="{4D52BD8F-A78A-4F10-936A-20CE9689A43F}"/>
              </a:ext>
            </a:extLst>
          </p:cNvPr>
          <p:cNvSpPr>
            <a:spLocks noGrp="1"/>
          </p:cNvSpPr>
          <p:nvPr>
            <p:ph type="body" sz="quarter" idx="16"/>
          </p:nvPr>
        </p:nvSpPr>
        <p:spPr>
          <a:xfrm>
            <a:off x="448946" y="3552825"/>
            <a:ext cx="1346836" cy="1982788"/>
          </a:xfrm>
        </p:spPr>
        <p:txBody>
          <a:bodyPr/>
          <a:lstStyle>
            <a:lvl1pPr>
              <a:spcAft>
                <a:spcPts val="0"/>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4">
            <a:extLst>
              <a:ext uri="{FF2B5EF4-FFF2-40B4-BE49-F238E27FC236}">
                <a16:creationId xmlns:a16="http://schemas.microsoft.com/office/drawing/2014/main" id="{2B1184DE-A63C-4052-95B9-F05A2D361247}"/>
              </a:ext>
            </a:extLst>
          </p:cNvPr>
          <p:cNvSpPr>
            <a:spLocks noGrp="1"/>
          </p:cNvSpPr>
          <p:nvPr>
            <p:ph type="body" sz="quarter" idx="17"/>
          </p:nvPr>
        </p:nvSpPr>
        <p:spPr>
          <a:xfrm>
            <a:off x="2092705" y="3552825"/>
            <a:ext cx="1346836" cy="1982788"/>
          </a:xfrm>
        </p:spPr>
        <p:txBody>
          <a:bodyPr/>
          <a:lstStyle>
            <a:lvl1pPr>
              <a:spcAft>
                <a:spcPts val="0"/>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4">
            <a:extLst>
              <a:ext uri="{FF2B5EF4-FFF2-40B4-BE49-F238E27FC236}">
                <a16:creationId xmlns:a16="http://schemas.microsoft.com/office/drawing/2014/main" id="{D1958693-1DC9-4418-A1DC-A56108A29D87}"/>
              </a:ext>
            </a:extLst>
          </p:cNvPr>
          <p:cNvSpPr>
            <a:spLocks noGrp="1"/>
          </p:cNvSpPr>
          <p:nvPr>
            <p:ph type="body" sz="quarter" idx="18"/>
          </p:nvPr>
        </p:nvSpPr>
        <p:spPr>
          <a:xfrm>
            <a:off x="3717460" y="3552825"/>
            <a:ext cx="1346836" cy="1982788"/>
          </a:xfrm>
        </p:spPr>
        <p:txBody>
          <a:bodyPr/>
          <a:lstStyle>
            <a:lvl1pPr>
              <a:spcAft>
                <a:spcPts val="0"/>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14">
            <a:extLst>
              <a:ext uri="{FF2B5EF4-FFF2-40B4-BE49-F238E27FC236}">
                <a16:creationId xmlns:a16="http://schemas.microsoft.com/office/drawing/2014/main" id="{970EBEA2-1A7F-40E2-90E0-FA80C84092C7}"/>
              </a:ext>
            </a:extLst>
          </p:cNvPr>
          <p:cNvSpPr>
            <a:spLocks noGrp="1"/>
          </p:cNvSpPr>
          <p:nvPr>
            <p:ph type="body" sz="quarter" idx="19"/>
          </p:nvPr>
        </p:nvSpPr>
        <p:spPr>
          <a:xfrm>
            <a:off x="5380222" y="3552825"/>
            <a:ext cx="1346836" cy="1982788"/>
          </a:xfrm>
        </p:spPr>
        <p:txBody>
          <a:bodyPr/>
          <a:lstStyle>
            <a:lvl1pPr>
              <a:spcAft>
                <a:spcPts val="0"/>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Picture Placeholder 19">
            <a:extLst>
              <a:ext uri="{FF2B5EF4-FFF2-40B4-BE49-F238E27FC236}">
                <a16:creationId xmlns:a16="http://schemas.microsoft.com/office/drawing/2014/main" id="{5C4D0184-A731-434D-9CB4-8C5C626402CF}"/>
              </a:ext>
            </a:extLst>
          </p:cNvPr>
          <p:cNvSpPr>
            <a:spLocks noGrp="1"/>
          </p:cNvSpPr>
          <p:nvPr>
            <p:ph type="pic" sz="quarter" idx="20"/>
          </p:nvPr>
        </p:nvSpPr>
        <p:spPr>
          <a:xfrm>
            <a:off x="7791225" y="0"/>
            <a:ext cx="4400775" cy="6858000"/>
          </a:xfrm>
          <a:solidFill>
            <a:schemeClr val="bg1">
              <a:lumMod val="95000"/>
            </a:schemeClr>
          </a:solidFill>
        </p:spPr>
        <p:txBody>
          <a:bodyPr/>
          <a:lstStyle/>
          <a:p>
            <a:r>
              <a:rPr lang="en-US"/>
              <a:t>Click icon to add picture</a:t>
            </a:r>
            <a:endParaRPr lang="en-AU"/>
          </a:p>
        </p:txBody>
      </p:sp>
    </p:spTree>
    <p:extLst>
      <p:ext uri="{BB962C8B-B14F-4D97-AF65-F5344CB8AC3E}">
        <p14:creationId xmlns:p14="http://schemas.microsoft.com/office/powerpoint/2010/main" val="28235581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 Char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6" y="1952625"/>
            <a:ext cx="1310757" cy="1224000"/>
          </a:xfrm>
        </p:spPr>
        <p:txBody>
          <a:bodyPr/>
          <a:lstStyle/>
          <a:p>
            <a:r>
              <a:rPr lang="en-US"/>
              <a:t>Click icon to add chart</a:t>
            </a:r>
            <a:endParaRPr lang="en-AU"/>
          </a:p>
        </p:txBody>
      </p:sp>
      <p:sp>
        <p:nvSpPr>
          <p:cNvPr id="11" name="Chart Placeholder 6">
            <a:extLst>
              <a:ext uri="{FF2B5EF4-FFF2-40B4-BE49-F238E27FC236}">
                <a16:creationId xmlns:a16="http://schemas.microsoft.com/office/drawing/2014/main" id="{632FA988-BD96-4F51-9877-CB96DBBC324D}"/>
              </a:ext>
            </a:extLst>
          </p:cNvPr>
          <p:cNvSpPr>
            <a:spLocks noGrp="1"/>
          </p:cNvSpPr>
          <p:nvPr>
            <p:ph type="chart" sz="quarter" idx="13"/>
          </p:nvPr>
        </p:nvSpPr>
        <p:spPr>
          <a:xfrm>
            <a:off x="2092704" y="1952625"/>
            <a:ext cx="1310757" cy="1224000"/>
          </a:xfrm>
        </p:spPr>
        <p:txBody>
          <a:bodyPr/>
          <a:lstStyle/>
          <a:p>
            <a:r>
              <a:rPr lang="en-US"/>
              <a:t>Click icon to add chart</a:t>
            </a:r>
            <a:endParaRPr lang="en-AU"/>
          </a:p>
        </p:txBody>
      </p:sp>
      <p:sp>
        <p:nvSpPr>
          <p:cNvPr id="12" name="Chart Placeholder 6">
            <a:extLst>
              <a:ext uri="{FF2B5EF4-FFF2-40B4-BE49-F238E27FC236}">
                <a16:creationId xmlns:a16="http://schemas.microsoft.com/office/drawing/2014/main" id="{0399EA6F-8075-4285-9AC0-E796F0A488BD}"/>
              </a:ext>
            </a:extLst>
          </p:cNvPr>
          <p:cNvSpPr>
            <a:spLocks noGrp="1"/>
          </p:cNvSpPr>
          <p:nvPr>
            <p:ph type="chart" sz="quarter" idx="14"/>
          </p:nvPr>
        </p:nvSpPr>
        <p:spPr>
          <a:xfrm>
            <a:off x="3721251" y="1952625"/>
            <a:ext cx="1310757" cy="1224000"/>
          </a:xfrm>
        </p:spPr>
        <p:txBody>
          <a:bodyPr/>
          <a:lstStyle/>
          <a:p>
            <a:r>
              <a:rPr lang="en-US"/>
              <a:t>Click icon to add chart</a:t>
            </a:r>
            <a:endParaRPr lang="en-AU"/>
          </a:p>
        </p:txBody>
      </p:sp>
      <p:sp>
        <p:nvSpPr>
          <p:cNvPr id="13" name="Chart Placeholder 6">
            <a:extLst>
              <a:ext uri="{FF2B5EF4-FFF2-40B4-BE49-F238E27FC236}">
                <a16:creationId xmlns:a16="http://schemas.microsoft.com/office/drawing/2014/main" id="{D79B4B8F-002F-41A3-BAC7-59480B5A9FB6}"/>
              </a:ext>
            </a:extLst>
          </p:cNvPr>
          <p:cNvSpPr>
            <a:spLocks noGrp="1"/>
          </p:cNvSpPr>
          <p:nvPr>
            <p:ph type="chart" sz="quarter" idx="15"/>
          </p:nvPr>
        </p:nvSpPr>
        <p:spPr>
          <a:xfrm>
            <a:off x="5365009" y="1952625"/>
            <a:ext cx="1310757" cy="1224000"/>
          </a:xfrm>
        </p:spPr>
        <p:txBody>
          <a:bodyPr/>
          <a:lstStyle/>
          <a:p>
            <a:r>
              <a:rPr lang="en-US"/>
              <a:t>Click icon to add chart</a:t>
            </a:r>
            <a:endParaRPr lang="en-AU"/>
          </a:p>
        </p:txBody>
      </p:sp>
      <p:sp>
        <p:nvSpPr>
          <p:cNvPr id="15" name="Text Placeholder 14">
            <a:extLst>
              <a:ext uri="{FF2B5EF4-FFF2-40B4-BE49-F238E27FC236}">
                <a16:creationId xmlns:a16="http://schemas.microsoft.com/office/drawing/2014/main" id="{4D52BD8F-A78A-4F10-936A-20CE9689A43F}"/>
              </a:ext>
            </a:extLst>
          </p:cNvPr>
          <p:cNvSpPr>
            <a:spLocks noGrp="1"/>
          </p:cNvSpPr>
          <p:nvPr>
            <p:ph type="body" sz="quarter" idx="16"/>
          </p:nvPr>
        </p:nvSpPr>
        <p:spPr>
          <a:xfrm>
            <a:off x="448946"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4">
            <a:extLst>
              <a:ext uri="{FF2B5EF4-FFF2-40B4-BE49-F238E27FC236}">
                <a16:creationId xmlns:a16="http://schemas.microsoft.com/office/drawing/2014/main" id="{2B1184DE-A63C-4052-95B9-F05A2D361247}"/>
              </a:ext>
            </a:extLst>
          </p:cNvPr>
          <p:cNvSpPr>
            <a:spLocks noGrp="1"/>
          </p:cNvSpPr>
          <p:nvPr>
            <p:ph type="body" sz="quarter" idx="17"/>
          </p:nvPr>
        </p:nvSpPr>
        <p:spPr>
          <a:xfrm>
            <a:off x="2092705"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14">
            <a:extLst>
              <a:ext uri="{FF2B5EF4-FFF2-40B4-BE49-F238E27FC236}">
                <a16:creationId xmlns:a16="http://schemas.microsoft.com/office/drawing/2014/main" id="{D1958693-1DC9-4418-A1DC-A56108A29D87}"/>
              </a:ext>
            </a:extLst>
          </p:cNvPr>
          <p:cNvSpPr>
            <a:spLocks noGrp="1"/>
          </p:cNvSpPr>
          <p:nvPr>
            <p:ph type="body" sz="quarter" idx="18"/>
          </p:nvPr>
        </p:nvSpPr>
        <p:spPr>
          <a:xfrm>
            <a:off x="3717460"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Text Placeholder 14">
            <a:extLst>
              <a:ext uri="{FF2B5EF4-FFF2-40B4-BE49-F238E27FC236}">
                <a16:creationId xmlns:a16="http://schemas.microsoft.com/office/drawing/2014/main" id="{970EBEA2-1A7F-40E2-90E0-FA80C84092C7}"/>
              </a:ext>
            </a:extLst>
          </p:cNvPr>
          <p:cNvSpPr>
            <a:spLocks noGrp="1"/>
          </p:cNvSpPr>
          <p:nvPr>
            <p:ph type="body" sz="quarter" idx="19"/>
          </p:nvPr>
        </p:nvSpPr>
        <p:spPr>
          <a:xfrm>
            <a:off x="5380222"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hart Placeholder 6">
            <a:extLst>
              <a:ext uri="{FF2B5EF4-FFF2-40B4-BE49-F238E27FC236}">
                <a16:creationId xmlns:a16="http://schemas.microsoft.com/office/drawing/2014/main" id="{B7EBC009-5831-4519-B85C-16610F1B4C4A}"/>
              </a:ext>
            </a:extLst>
          </p:cNvPr>
          <p:cNvSpPr>
            <a:spLocks noGrp="1"/>
          </p:cNvSpPr>
          <p:nvPr>
            <p:ph type="chart" sz="quarter" idx="20"/>
          </p:nvPr>
        </p:nvSpPr>
        <p:spPr>
          <a:xfrm>
            <a:off x="6911020" y="1952625"/>
            <a:ext cx="1310757" cy="1224000"/>
          </a:xfrm>
        </p:spPr>
        <p:txBody>
          <a:bodyPr/>
          <a:lstStyle/>
          <a:p>
            <a:r>
              <a:rPr lang="en-US"/>
              <a:t>Click icon to add chart</a:t>
            </a:r>
            <a:endParaRPr lang="en-AU"/>
          </a:p>
        </p:txBody>
      </p:sp>
      <p:sp>
        <p:nvSpPr>
          <p:cNvPr id="19" name="Text Placeholder 14">
            <a:extLst>
              <a:ext uri="{FF2B5EF4-FFF2-40B4-BE49-F238E27FC236}">
                <a16:creationId xmlns:a16="http://schemas.microsoft.com/office/drawing/2014/main" id="{D587DF10-0BA4-47BA-993F-3975A6BDE3F8}"/>
              </a:ext>
            </a:extLst>
          </p:cNvPr>
          <p:cNvSpPr>
            <a:spLocks noGrp="1"/>
          </p:cNvSpPr>
          <p:nvPr>
            <p:ph type="body" sz="quarter" idx="21"/>
          </p:nvPr>
        </p:nvSpPr>
        <p:spPr>
          <a:xfrm>
            <a:off x="6926232"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hart Placeholder 6">
            <a:extLst>
              <a:ext uri="{FF2B5EF4-FFF2-40B4-BE49-F238E27FC236}">
                <a16:creationId xmlns:a16="http://schemas.microsoft.com/office/drawing/2014/main" id="{4D99FF1E-B9A3-4599-A70F-11F789E78878}"/>
              </a:ext>
            </a:extLst>
          </p:cNvPr>
          <p:cNvSpPr>
            <a:spLocks noGrp="1"/>
          </p:cNvSpPr>
          <p:nvPr>
            <p:ph type="chart" sz="quarter" idx="22"/>
          </p:nvPr>
        </p:nvSpPr>
        <p:spPr>
          <a:xfrm>
            <a:off x="8457030" y="1952625"/>
            <a:ext cx="1310757" cy="1224000"/>
          </a:xfrm>
        </p:spPr>
        <p:txBody>
          <a:bodyPr/>
          <a:lstStyle/>
          <a:p>
            <a:r>
              <a:rPr lang="en-US"/>
              <a:t>Click icon to add chart</a:t>
            </a:r>
            <a:endParaRPr lang="en-AU"/>
          </a:p>
        </p:txBody>
      </p:sp>
      <p:sp>
        <p:nvSpPr>
          <p:cNvPr id="22" name="Text Placeholder 14">
            <a:extLst>
              <a:ext uri="{FF2B5EF4-FFF2-40B4-BE49-F238E27FC236}">
                <a16:creationId xmlns:a16="http://schemas.microsoft.com/office/drawing/2014/main" id="{C61B9F05-D4C5-48C2-B928-A7BB75916340}"/>
              </a:ext>
            </a:extLst>
          </p:cNvPr>
          <p:cNvSpPr>
            <a:spLocks noGrp="1"/>
          </p:cNvSpPr>
          <p:nvPr>
            <p:ph type="body" sz="quarter" idx="23"/>
          </p:nvPr>
        </p:nvSpPr>
        <p:spPr>
          <a:xfrm>
            <a:off x="8472242"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Chart Placeholder 6">
            <a:extLst>
              <a:ext uri="{FF2B5EF4-FFF2-40B4-BE49-F238E27FC236}">
                <a16:creationId xmlns:a16="http://schemas.microsoft.com/office/drawing/2014/main" id="{8C03193F-5791-430A-ABFC-3CA7C9F03D19}"/>
              </a:ext>
            </a:extLst>
          </p:cNvPr>
          <p:cNvSpPr>
            <a:spLocks noGrp="1"/>
          </p:cNvSpPr>
          <p:nvPr>
            <p:ph type="chart" sz="quarter" idx="24"/>
          </p:nvPr>
        </p:nvSpPr>
        <p:spPr>
          <a:xfrm>
            <a:off x="10018252" y="1952625"/>
            <a:ext cx="1310757" cy="1224000"/>
          </a:xfrm>
        </p:spPr>
        <p:txBody>
          <a:bodyPr/>
          <a:lstStyle/>
          <a:p>
            <a:r>
              <a:rPr lang="en-US"/>
              <a:t>Click icon to add chart</a:t>
            </a:r>
            <a:endParaRPr lang="en-AU"/>
          </a:p>
        </p:txBody>
      </p:sp>
      <p:sp>
        <p:nvSpPr>
          <p:cNvPr id="24" name="Text Placeholder 14">
            <a:extLst>
              <a:ext uri="{FF2B5EF4-FFF2-40B4-BE49-F238E27FC236}">
                <a16:creationId xmlns:a16="http://schemas.microsoft.com/office/drawing/2014/main" id="{16D07586-FA29-493E-8AFA-AC777191F127}"/>
              </a:ext>
            </a:extLst>
          </p:cNvPr>
          <p:cNvSpPr>
            <a:spLocks noGrp="1"/>
          </p:cNvSpPr>
          <p:nvPr>
            <p:ph type="body" sz="quarter" idx="25"/>
          </p:nvPr>
        </p:nvSpPr>
        <p:spPr>
          <a:xfrm>
            <a:off x="10033464" y="3552825"/>
            <a:ext cx="1346836" cy="1982788"/>
          </a:xfrm>
        </p:spPr>
        <p:txBody>
          <a:bodyPr/>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02163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Charts with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6" y="1563688"/>
            <a:ext cx="1988767" cy="1857133"/>
          </a:xfrm>
        </p:spPr>
        <p:txBody>
          <a:bodyPr/>
          <a:lstStyle/>
          <a:p>
            <a:r>
              <a:rPr lang="en-US"/>
              <a:t>Click icon to add chart</a:t>
            </a:r>
            <a:endParaRPr lang="en-AU"/>
          </a:p>
        </p:txBody>
      </p:sp>
      <p:sp>
        <p:nvSpPr>
          <p:cNvPr id="11" name="Chart Placeholder 6">
            <a:extLst>
              <a:ext uri="{FF2B5EF4-FFF2-40B4-BE49-F238E27FC236}">
                <a16:creationId xmlns:a16="http://schemas.microsoft.com/office/drawing/2014/main" id="{632FA988-BD96-4F51-9877-CB96DBBC324D}"/>
              </a:ext>
            </a:extLst>
          </p:cNvPr>
          <p:cNvSpPr>
            <a:spLocks noGrp="1"/>
          </p:cNvSpPr>
          <p:nvPr>
            <p:ph type="chart" sz="quarter" idx="13"/>
          </p:nvPr>
        </p:nvSpPr>
        <p:spPr>
          <a:xfrm>
            <a:off x="2775281" y="1563688"/>
            <a:ext cx="1988767" cy="1857133"/>
          </a:xfrm>
        </p:spPr>
        <p:txBody>
          <a:bodyPr/>
          <a:lstStyle/>
          <a:p>
            <a:r>
              <a:rPr lang="en-US"/>
              <a:t>Click icon to add chart</a:t>
            </a:r>
            <a:endParaRPr lang="en-AU"/>
          </a:p>
        </p:txBody>
      </p:sp>
      <p:sp>
        <p:nvSpPr>
          <p:cNvPr id="12" name="Chart Placeholder 6">
            <a:extLst>
              <a:ext uri="{FF2B5EF4-FFF2-40B4-BE49-F238E27FC236}">
                <a16:creationId xmlns:a16="http://schemas.microsoft.com/office/drawing/2014/main" id="{0399EA6F-8075-4285-9AC0-E796F0A488BD}"/>
              </a:ext>
            </a:extLst>
          </p:cNvPr>
          <p:cNvSpPr>
            <a:spLocks noGrp="1"/>
          </p:cNvSpPr>
          <p:nvPr>
            <p:ph type="chart" sz="quarter" idx="14"/>
          </p:nvPr>
        </p:nvSpPr>
        <p:spPr>
          <a:xfrm>
            <a:off x="5101616" y="1563688"/>
            <a:ext cx="1988767" cy="1857133"/>
          </a:xfrm>
        </p:spPr>
        <p:txBody>
          <a:bodyPr/>
          <a:lstStyle/>
          <a:p>
            <a:r>
              <a:rPr lang="en-US"/>
              <a:t>Click icon to add chart</a:t>
            </a:r>
            <a:endParaRPr lang="en-AU"/>
          </a:p>
        </p:txBody>
      </p:sp>
      <p:sp>
        <p:nvSpPr>
          <p:cNvPr id="20" name="Text Placeholder 14">
            <a:extLst>
              <a:ext uri="{FF2B5EF4-FFF2-40B4-BE49-F238E27FC236}">
                <a16:creationId xmlns:a16="http://schemas.microsoft.com/office/drawing/2014/main" id="{AEFAF8E8-89AE-4225-AD39-3ECAFA2DAAC3}"/>
              </a:ext>
            </a:extLst>
          </p:cNvPr>
          <p:cNvSpPr>
            <a:spLocks noGrp="1"/>
          </p:cNvSpPr>
          <p:nvPr>
            <p:ph type="body" sz="quarter" idx="16"/>
          </p:nvPr>
        </p:nvSpPr>
        <p:spPr>
          <a:xfrm>
            <a:off x="448946" y="3552825"/>
            <a:ext cx="1988767" cy="1982788"/>
          </a:xfrm>
          <a:solidFill>
            <a:schemeClr val="bg2"/>
          </a:solidFill>
        </p:spPr>
        <p:txBody>
          <a:bodyPr lIns="360000" tIns="360000" rIns="360000" bIns="360000"/>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Text Placeholder 14">
            <a:extLst>
              <a:ext uri="{FF2B5EF4-FFF2-40B4-BE49-F238E27FC236}">
                <a16:creationId xmlns:a16="http://schemas.microsoft.com/office/drawing/2014/main" id="{519B5C6A-ED32-41E0-A2F6-83D0CBAC5374}"/>
              </a:ext>
            </a:extLst>
          </p:cNvPr>
          <p:cNvSpPr>
            <a:spLocks noGrp="1"/>
          </p:cNvSpPr>
          <p:nvPr>
            <p:ph type="body" sz="quarter" idx="17"/>
          </p:nvPr>
        </p:nvSpPr>
        <p:spPr>
          <a:xfrm>
            <a:off x="2775281" y="3552825"/>
            <a:ext cx="1988767" cy="1982788"/>
          </a:xfrm>
          <a:solidFill>
            <a:schemeClr val="bg2"/>
          </a:solidFill>
        </p:spPr>
        <p:txBody>
          <a:bodyPr lIns="360000" tIns="360000" rIns="360000" bIns="360000"/>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14">
            <a:extLst>
              <a:ext uri="{FF2B5EF4-FFF2-40B4-BE49-F238E27FC236}">
                <a16:creationId xmlns:a16="http://schemas.microsoft.com/office/drawing/2014/main" id="{AE6B556A-0162-4336-BFEA-0F9484586F7D}"/>
              </a:ext>
            </a:extLst>
          </p:cNvPr>
          <p:cNvSpPr>
            <a:spLocks noGrp="1"/>
          </p:cNvSpPr>
          <p:nvPr>
            <p:ph type="body" sz="quarter" idx="18"/>
          </p:nvPr>
        </p:nvSpPr>
        <p:spPr>
          <a:xfrm>
            <a:off x="5101616" y="3552825"/>
            <a:ext cx="1988767" cy="1982788"/>
          </a:xfrm>
          <a:solidFill>
            <a:schemeClr val="bg2"/>
          </a:solidFill>
        </p:spPr>
        <p:txBody>
          <a:bodyPr lIns="360000" tIns="360000" rIns="360000" bIns="360000"/>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hart Placeholder 6">
            <a:extLst>
              <a:ext uri="{FF2B5EF4-FFF2-40B4-BE49-F238E27FC236}">
                <a16:creationId xmlns:a16="http://schemas.microsoft.com/office/drawing/2014/main" id="{C906B2FA-B3FB-4368-8CDC-61812B2394D0}"/>
              </a:ext>
            </a:extLst>
          </p:cNvPr>
          <p:cNvSpPr>
            <a:spLocks noGrp="1"/>
          </p:cNvSpPr>
          <p:nvPr>
            <p:ph type="chart" sz="quarter" idx="19"/>
          </p:nvPr>
        </p:nvSpPr>
        <p:spPr>
          <a:xfrm>
            <a:off x="7427951" y="1563688"/>
            <a:ext cx="1988767" cy="1857133"/>
          </a:xfrm>
        </p:spPr>
        <p:txBody>
          <a:bodyPr/>
          <a:lstStyle/>
          <a:p>
            <a:r>
              <a:rPr lang="en-US"/>
              <a:t>Click icon to add chart</a:t>
            </a:r>
            <a:endParaRPr lang="en-AU"/>
          </a:p>
        </p:txBody>
      </p:sp>
      <p:sp>
        <p:nvSpPr>
          <p:cNvPr id="28" name="Text Placeholder 14">
            <a:extLst>
              <a:ext uri="{FF2B5EF4-FFF2-40B4-BE49-F238E27FC236}">
                <a16:creationId xmlns:a16="http://schemas.microsoft.com/office/drawing/2014/main" id="{DA34FF74-E639-4351-943F-F494D7B377E1}"/>
              </a:ext>
            </a:extLst>
          </p:cNvPr>
          <p:cNvSpPr>
            <a:spLocks noGrp="1"/>
          </p:cNvSpPr>
          <p:nvPr>
            <p:ph type="body" sz="quarter" idx="20"/>
          </p:nvPr>
        </p:nvSpPr>
        <p:spPr>
          <a:xfrm>
            <a:off x="7427951" y="3552825"/>
            <a:ext cx="1988767" cy="1982788"/>
          </a:xfrm>
          <a:solidFill>
            <a:schemeClr val="bg2"/>
          </a:solidFill>
        </p:spPr>
        <p:txBody>
          <a:bodyPr lIns="360000" tIns="360000" rIns="360000" bIns="360000"/>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hart Placeholder 6">
            <a:extLst>
              <a:ext uri="{FF2B5EF4-FFF2-40B4-BE49-F238E27FC236}">
                <a16:creationId xmlns:a16="http://schemas.microsoft.com/office/drawing/2014/main" id="{4BE16865-4BA1-4F77-8BAE-08D824F738F9}"/>
              </a:ext>
            </a:extLst>
          </p:cNvPr>
          <p:cNvSpPr>
            <a:spLocks noGrp="1"/>
          </p:cNvSpPr>
          <p:nvPr>
            <p:ph type="chart" sz="quarter" idx="21"/>
          </p:nvPr>
        </p:nvSpPr>
        <p:spPr>
          <a:xfrm>
            <a:off x="9754287" y="1563688"/>
            <a:ext cx="1988767" cy="1857133"/>
          </a:xfrm>
        </p:spPr>
        <p:txBody>
          <a:bodyPr/>
          <a:lstStyle/>
          <a:p>
            <a:r>
              <a:rPr lang="en-US"/>
              <a:t>Click icon to add chart</a:t>
            </a:r>
            <a:endParaRPr lang="en-AU"/>
          </a:p>
        </p:txBody>
      </p:sp>
      <p:sp>
        <p:nvSpPr>
          <p:cNvPr id="30" name="Text Placeholder 14">
            <a:extLst>
              <a:ext uri="{FF2B5EF4-FFF2-40B4-BE49-F238E27FC236}">
                <a16:creationId xmlns:a16="http://schemas.microsoft.com/office/drawing/2014/main" id="{6700E2F3-206D-48C3-A662-B83AF06F7075}"/>
              </a:ext>
            </a:extLst>
          </p:cNvPr>
          <p:cNvSpPr>
            <a:spLocks noGrp="1"/>
          </p:cNvSpPr>
          <p:nvPr>
            <p:ph type="body" sz="quarter" idx="22"/>
          </p:nvPr>
        </p:nvSpPr>
        <p:spPr>
          <a:xfrm>
            <a:off x="9754287" y="3552825"/>
            <a:ext cx="1988767" cy="1982788"/>
          </a:xfrm>
          <a:solidFill>
            <a:schemeClr val="bg2"/>
          </a:solidFill>
        </p:spPr>
        <p:txBody>
          <a:bodyPr lIns="360000" tIns="360000" rIns="360000" bIns="360000"/>
          <a:lstStyle>
            <a:lvl1pPr>
              <a:spcAft>
                <a:spcPts val="299"/>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30710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hart Spl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6" y="1563687"/>
            <a:ext cx="4919258" cy="1631949"/>
          </a:xfrm>
        </p:spPr>
        <p:txBody>
          <a:bodyPr/>
          <a:lstStyle/>
          <a:p>
            <a:r>
              <a:rPr lang="en-US"/>
              <a:t>Click icon to add chart</a:t>
            </a:r>
            <a:endParaRPr lang="en-AU"/>
          </a:p>
        </p:txBody>
      </p:sp>
      <p:sp>
        <p:nvSpPr>
          <p:cNvPr id="15" name="Text Placeholder 14">
            <a:extLst>
              <a:ext uri="{FF2B5EF4-FFF2-40B4-BE49-F238E27FC236}">
                <a16:creationId xmlns:a16="http://schemas.microsoft.com/office/drawing/2014/main" id="{4D52BD8F-A78A-4F10-936A-20CE9689A43F}"/>
              </a:ext>
            </a:extLst>
          </p:cNvPr>
          <p:cNvSpPr>
            <a:spLocks noGrp="1"/>
          </p:cNvSpPr>
          <p:nvPr>
            <p:ph type="body" sz="quarter" idx="16"/>
          </p:nvPr>
        </p:nvSpPr>
        <p:spPr>
          <a:xfrm>
            <a:off x="5598756" y="1563688"/>
            <a:ext cx="6144299" cy="1631949"/>
          </a:xfrm>
        </p:spPr>
        <p:txBody>
          <a:bodyPr/>
          <a:lstStyle>
            <a:lvl1pPr>
              <a:spcAft>
                <a:spcPts val="150"/>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hart Placeholder 6">
            <a:extLst>
              <a:ext uri="{FF2B5EF4-FFF2-40B4-BE49-F238E27FC236}">
                <a16:creationId xmlns:a16="http://schemas.microsoft.com/office/drawing/2014/main" id="{65855971-093B-4967-BE70-5F05102735A5}"/>
              </a:ext>
            </a:extLst>
          </p:cNvPr>
          <p:cNvSpPr>
            <a:spLocks noGrp="1"/>
          </p:cNvSpPr>
          <p:nvPr>
            <p:ph type="chart" sz="quarter" idx="17"/>
          </p:nvPr>
        </p:nvSpPr>
        <p:spPr>
          <a:xfrm>
            <a:off x="448946" y="3662362"/>
            <a:ext cx="4919258" cy="1865313"/>
          </a:xfrm>
        </p:spPr>
        <p:txBody>
          <a:bodyPr/>
          <a:lstStyle/>
          <a:p>
            <a:r>
              <a:rPr lang="en-US"/>
              <a:t>Click icon to add chart</a:t>
            </a:r>
            <a:endParaRPr lang="en-AU"/>
          </a:p>
        </p:txBody>
      </p:sp>
      <p:sp>
        <p:nvSpPr>
          <p:cNvPr id="21" name="Text Placeholder 14">
            <a:extLst>
              <a:ext uri="{FF2B5EF4-FFF2-40B4-BE49-F238E27FC236}">
                <a16:creationId xmlns:a16="http://schemas.microsoft.com/office/drawing/2014/main" id="{8875A8B0-6261-4D23-8194-83804795B5FA}"/>
              </a:ext>
            </a:extLst>
          </p:cNvPr>
          <p:cNvSpPr>
            <a:spLocks noGrp="1"/>
          </p:cNvSpPr>
          <p:nvPr>
            <p:ph type="body" sz="quarter" idx="18"/>
          </p:nvPr>
        </p:nvSpPr>
        <p:spPr>
          <a:xfrm>
            <a:off x="5598756" y="3662362"/>
            <a:ext cx="6144299" cy="1865313"/>
          </a:xfrm>
        </p:spPr>
        <p:txBody>
          <a:bodyPr/>
          <a:lstStyle>
            <a:lvl1pPr>
              <a:spcAft>
                <a:spcPts val="150"/>
              </a:spcAft>
              <a:defRPr sz="1397">
                <a:solidFill>
                  <a:schemeClr val="tx2"/>
                </a:solidFill>
              </a:defRPr>
            </a:lvl1pPr>
            <a:lvl2pPr>
              <a:spcAft>
                <a:spcPts val="0"/>
              </a:spcAft>
              <a:defRPr sz="1397" b="0"/>
            </a:lvl2pPr>
            <a:lvl3pPr>
              <a:spcAft>
                <a:spcPts val="0"/>
              </a:spcAft>
              <a:defRPr sz="1397"/>
            </a:lvl3pPr>
            <a:lvl4pPr>
              <a:spcAft>
                <a:spcPts val="0"/>
              </a:spcAft>
              <a:defRPr sz="1397"/>
            </a:lvl4pPr>
            <a:lvl5pPr>
              <a:spcAft>
                <a:spcPts val="0"/>
              </a:spcAft>
              <a:defRPr sz="139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4" name="Straight Connector 3">
            <a:extLst>
              <a:ext uri="{FF2B5EF4-FFF2-40B4-BE49-F238E27FC236}">
                <a16:creationId xmlns:a16="http://schemas.microsoft.com/office/drawing/2014/main" id="{37AE0434-D750-43BE-80E5-1CA2DB6F7DEC}"/>
              </a:ext>
            </a:extLst>
          </p:cNvPr>
          <p:cNvCxnSpPr/>
          <p:nvPr userDrawn="1"/>
        </p:nvCxnSpPr>
        <p:spPr>
          <a:xfrm>
            <a:off x="448889" y="3429000"/>
            <a:ext cx="1131396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3569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Charts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5" y="1563687"/>
            <a:ext cx="1997527" cy="1865313"/>
          </a:xfrm>
        </p:spPr>
        <p:txBody>
          <a:bodyPr/>
          <a:lstStyle/>
          <a:p>
            <a:r>
              <a:rPr lang="en-US"/>
              <a:t>Click icon to add chart</a:t>
            </a:r>
            <a:endParaRPr lang="en-AU"/>
          </a:p>
        </p:txBody>
      </p:sp>
      <p:sp>
        <p:nvSpPr>
          <p:cNvPr id="15" name="Text Placeholder 14">
            <a:extLst>
              <a:ext uri="{FF2B5EF4-FFF2-40B4-BE49-F238E27FC236}">
                <a16:creationId xmlns:a16="http://schemas.microsoft.com/office/drawing/2014/main" id="{4D52BD8F-A78A-4F10-936A-20CE9689A43F}"/>
              </a:ext>
            </a:extLst>
          </p:cNvPr>
          <p:cNvSpPr>
            <a:spLocks noGrp="1"/>
          </p:cNvSpPr>
          <p:nvPr>
            <p:ph type="body" sz="quarter" idx="16"/>
          </p:nvPr>
        </p:nvSpPr>
        <p:spPr>
          <a:xfrm>
            <a:off x="2592523" y="1563688"/>
            <a:ext cx="3165382" cy="1865313"/>
          </a:xfrm>
        </p:spPr>
        <p:txBody>
          <a:bodyPr/>
          <a:lstStyle>
            <a:lvl1pPr>
              <a:spcAft>
                <a:spcPts val="299"/>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7" name="Chart Placeholder 6">
            <a:extLst>
              <a:ext uri="{FF2B5EF4-FFF2-40B4-BE49-F238E27FC236}">
                <a16:creationId xmlns:a16="http://schemas.microsoft.com/office/drawing/2014/main" id="{DE83AA7D-1206-437B-9258-4A8A1E68DFB3}"/>
              </a:ext>
            </a:extLst>
          </p:cNvPr>
          <p:cNvSpPr>
            <a:spLocks noGrp="1"/>
          </p:cNvSpPr>
          <p:nvPr>
            <p:ph type="chart" sz="quarter" idx="17"/>
          </p:nvPr>
        </p:nvSpPr>
        <p:spPr>
          <a:xfrm>
            <a:off x="448945" y="3670300"/>
            <a:ext cx="1997527" cy="1865313"/>
          </a:xfrm>
        </p:spPr>
        <p:txBody>
          <a:bodyPr/>
          <a:lstStyle/>
          <a:p>
            <a:r>
              <a:rPr lang="en-US"/>
              <a:t>Click icon to add chart</a:t>
            </a:r>
            <a:endParaRPr lang="en-AU"/>
          </a:p>
        </p:txBody>
      </p:sp>
      <p:sp>
        <p:nvSpPr>
          <p:cNvPr id="28" name="Text Placeholder 14">
            <a:extLst>
              <a:ext uri="{FF2B5EF4-FFF2-40B4-BE49-F238E27FC236}">
                <a16:creationId xmlns:a16="http://schemas.microsoft.com/office/drawing/2014/main" id="{2D9007E5-BFDA-4360-9043-95D1AC032890}"/>
              </a:ext>
            </a:extLst>
          </p:cNvPr>
          <p:cNvSpPr>
            <a:spLocks noGrp="1"/>
          </p:cNvSpPr>
          <p:nvPr>
            <p:ph type="body" sz="quarter" idx="18"/>
          </p:nvPr>
        </p:nvSpPr>
        <p:spPr>
          <a:xfrm>
            <a:off x="2592523" y="3670300"/>
            <a:ext cx="3165382" cy="1865313"/>
          </a:xfrm>
        </p:spPr>
        <p:txBody>
          <a:bodyPr/>
          <a:lstStyle>
            <a:lvl1pPr>
              <a:spcAft>
                <a:spcPts val="299"/>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hart Placeholder 6">
            <a:extLst>
              <a:ext uri="{FF2B5EF4-FFF2-40B4-BE49-F238E27FC236}">
                <a16:creationId xmlns:a16="http://schemas.microsoft.com/office/drawing/2014/main" id="{EEC5E3FF-5115-41FF-BA5F-DE82B4B306D7}"/>
              </a:ext>
            </a:extLst>
          </p:cNvPr>
          <p:cNvSpPr>
            <a:spLocks noGrp="1"/>
          </p:cNvSpPr>
          <p:nvPr>
            <p:ph type="chart" sz="quarter" idx="19"/>
          </p:nvPr>
        </p:nvSpPr>
        <p:spPr>
          <a:xfrm>
            <a:off x="6096000" y="1563687"/>
            <a:ext cx="1997527" cy="1865313"/>
          </a:xfrm>
        </p:spPr>
        <p:txBody>
          <a:bodyPr/>
          <a:lstStyle/>
          <a:p>
            <a:r>
              <a:rPr lang="en-US"/>
              <a:t>Click icon to add chart</a:t>
            </a:r>
            <a:endParaRPr lang="en-AU"/>
          </a:p>
        </p:txBody>
      </p:sp>
      <p:sp>
        <p:nvSpPr>
          <p:cNvPr id="30" name="Text Placeholder 14">
            <a:extLst>
              <a:ext uri="{FF2B5EF4-FFF2-40B4-BE49-F238E27FC236}">
                <a16:creationId xmlns:a16="http://schemas.microsoft.com/office/drawing/2014/main" id="{FE03AE92-8BA4-49EE-B806-714DE4A51089}"/>
              </a:ext>
            </a:extLst>
          </p:cNvPr>
          <p:cNvSpPr>
            <a:spLocks noGrp="1"/>
          </p:cNvSpPr>
          <p:nvPr>
            <p:ph type="body" sz="quarter" idx="20"/>
          </p:nvPr>
        </p:nvSpPr>
        <p:spPr>
          <a:xfrm>
            <a:off x="8239577" y="1563688"/>
            <a:ext cx="3503478" cy="1865313"/>
          </a:xfrm>
        </p:spPr>
        <p:txBody>
          <a:bodyPr/>
          <a:lstStyle>
            <a:lvl1pPr>
              <a:spcAft>
                <a:spcPts val="299"/>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1" name="Chart Placeholder 6">
            <a:extLst>
              <a:ext uri="{FF2B5EF4-FFF2-40B4-BE49-F238E27FC236}">
                <a16:creationId xmlns:a16="http://schemas.microsoft.com/office/drawing/2014/main" id="{54C91918-6907-4776-902A-12AE04FA66A2}"/>
              </a:ext>
            </a:extLst>
          </p:cNvPr>
          <p:cNvSpPr>
            <a:spLocks noGrp="1"/>
          </p:cNvSpPr>
          <p:nvPr>
            <p:ph type="chart" sz="quarter" idx="21"/>
          </p:nvPr>
        </p:nvSpPr>
        <p:spPr>
          <a:xfrm>
            <a:off x="6096000" y="3670300"/>
            <a:ext cx="1997527" cy="1865313"/>
          </a:xfrm>
        </p:spPr>
        <p:txBody>
          <a:bodyPr/>
          <a:lstStyle/>
          <a:p>
            <a:r>
              <a:rPr lang="en-US"/>
              <a:t>Click icon to add chart</a:t>
            </a:r>
            <a:endParaRPr lang="en-AU"/>
          </a:p>
        </p:txBody>
      </p:sp>
      <p:sp>
        <p:nvSpPr>
          <p:cNvPr id="32" name="Text Placeholder 14">
            <a:extLst>
              <a:ext uri="{FF2B5EF4-FFF2-40B4-BE49-F238E27FC236}">
                <a16:creationId xmlns:a16="http://schemas.microsoft.com/office/drawing/2014/main" id="{3358F651-2E55-4A25-9197-4CB2CA675232}"/>
              </a:ext>
            </a:extLst>
          </p:cNvPr>
          <p:cNvSpPr>
            <a:spLocks noGrp="1"/>
          </p:cNvSpPr>
          <p:nvPr>
            <p:ph type="body" sz="quarter" idx="22"/>
          </p:nvPr>
        </p:nvSpPr>
        <p:spPr>
          <a:xfrm>
            <a:off x="8239577" y="3670300"/>
            <a:ext cx="3503478" cy="1865313"/>
          </a:xfrm>
        </p:spPr>
        <p:txBody>
          <a:bodyPr/>
          <a:lstStyle>
            <a:lvl1pPr>
              <a:spcAft>
                <a:spcPts val="299"/>
              </a:spcAft>
              <a:defRPr sz="1696">
                <a:solidFill>
                  <a:schemeClr val="tx2"/>
                </a:solidFill>
              </a:defRPr>
            </a:lvl1pPr>
            <a:lvl2pPr>
              <a:spcAft>
                <a:spcPts val="0"/>
              </a:spcAft>
              <a:defRPr b="0"/>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141597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90" y="630000"/>
            <a:ext cx="6278168" cy="360000"/>
          </a:xfrm>
        </p:spPr>
        <p:txBody>
          <a:bodyPr/>
          <a:lstStyle/>
          <a:p>
            <a:r>
              <a:rPr lang="en-AU"/>
              <a:t>Text page with graphs and image</a:t>
            </a:r>
            <a:endParaRPr lang="en-US"/>
          </a:p>
        </p:txBody>
      </p:sp>
      <p:sp>
        <p:nvSpPr>
          <p:cNvPr id="7" name="Chart Placeholder 6">
            <a:extLst>
              <a:ext uri="{FF2B5EF4-FFF2-40B4-BE49-F238E27FC236}">
                <a16:creationId xmlns:a16="http://schemas.microsoft.com/office/drawing/2014/main" id="{69D538AD-E0E9-45D0-91AA-AD575D0323D5}"/>
              </a:ext>
            </a:extLst>
          </p:cNvPr>
          <p:cNvSpPr>
            <a:spLocks noGrp="1"/>
          </p:cNvSpPr>
          <p:nvPr>
            <p:ph type="chart" sz="quarter" idx="12"/>
          </p:nvPr>
        </p:nvSpPr>
        <p:spPr>
          <a:xfrm>
            <a:off x="448946" y="1677988"/>
            <a:ext cx="1703305" cy="1636713"/>
          </a:xfrm>
        </p:spPr>
        <p:txBody>
          <a:bodyPr/>
          <a:lstStyle/>
          <a:p>
            <a:r>
              <a:rPr lang="en-US"/>
              <a:t>Click icon to add chart</a:t>
            </a:r>
            <a:endParaRPr lang="en-AU"/>
          </a:p>
        </p:txBody>
      </p:sp>
      <p:sp>
        <p:nvSpPr>
          <p:cNvPr id="15" name="Text Placeholder 14">
            <a:extLst>
              <a:ext uri="{FF2B5EF4-FFF2-40B4-BE49-F238E27FC236}">
                <a16:creationId xmlns:a16="http://schemas.microsoft.com/office/drawing/2014/main" id="{4D52BD8F-A78A-4F10-936A-20CE9689A43F}"/>
              </a:ext>
            </a:extLst>
          </p:cNvPr>
          <p:cNvSpPr>
            <a:spLocks noGrp="1"/>
          </p:cNvSpPr>
          <p:nvPr>
            <p:ph type="body" sz="quarter" idx="16"/>
          </p:nvPr>
        </p:nvSpPr>
        <p:spPr>
          <a:xfrm>
            <a:off x="2677022" y="1677988"/>
            <a:ext cx="3004871" cy="1636713"/>
          </a:xfrm>
        </p:spPr>
        <p:txBody>
          <a:bodyPr anchor="ctr"/>
          <a:lstStyle>
            <a:lvl1pPr>
              <a:spcAft>
                <a:spcPts val="0"/>
              </a:spcAft>
              <a:defRPr sz="1696">
                <a:solidFill>
                  <a:schemeClr val="tx2"/>
                </a:solidFill>
              </a:defRPr>
            </a:lvl1pPr>
            <a:lvl2pPr>
              <a:spcAft>
                <a:spcPts val="0"/>
              </a:spcAft>
              <a:defRPr b="0">
                <a:solidFill>
                  <a:schemeClr val="tx2"/>
                </a:solidFill>
              </a:defRPr>
            </a:lvl2pPr>
            <a:lvl3pPr>
              <a:spcAft>
                <a:spcPts val="0"/>
              </a:spcAft>
              <a:defRPr>
                <a:solidFill>
                  <a:schemeClr val="tx2"/>
                </a:solidFill>
              </a:defRPr>
            </a:lvl3pPr>
            <a:lvl4pPr>
              <a:spcAft>
                <a:spcPts val="0"/>
              </a:spcAft>
              <a:defRPr>
                <a:solidFill>
                  <a:schemeClr val="tx2"/>
                </a:solidFill>
              </a:defRPr>
            </a:lvl4pPr>
            <a:lvl5pPr>
              <a:spcAft>
                <a:spcPts val="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2" name="Chart Placeholder 6">
            <a:extLst>
              <a:ext uri="{FF2B5EF4-FFF2-40B4-BE49-F238E27FC236}">
                <a16:creationId xmlns:a16="http://schemas.microsoft.com/office/drawing/2014/main" id="{78741248-6757-4C58-B73F-D050302604DD}"/>
              </a:ext>
            </a:extLst>
          </p:cNvPr>
          <p:cNvSpPr>
            <a:spLocks noGrp="1"/>
          </p:cNvSpPr>
          <p:nvPr>
            <p:ph type="chart" sz="quarter" idx="17"/>
          </p:nvPr>
        </p:nvSpPr>
        <p:spPr>
          <a:xfrm>
            <a:off x="6515487" y="1677988"/>
            <a:ext cx="1703305" cy="1636713"/>
          </a:xfrm>
        </p:spPr>
        <p:txBody>
          <a:bodyPr/>
          <a:lstStyle/>
          <a:p>
            <a:r>
              <a:rPr lang="en-US"/>
              <a:t>Click icon to add chart</a:t>
            </a:r>
            <a:endParaRPr lang="en-AU"/>
          </a:p>
        </p:txBody>
      </p:sp>
      <p:sp>
        <p:nvSpPr>
          <p:cNvPr id="33" name="Text Placeholder 14">
            <a:extLst>
              <a:ext uri="{FF2B5EF4-FFF2-40B4-BE49-F238E27FC236}">
                <a16:creationId xmlns:a16="http://schemas.microsoft.com/office/drawing/2014/main" id="{1D386111-8ABE-40AC-8DBF-C170297B4543}"/>
              </a:ext>
            </a:extLst>
          </p:cNvPr>
          <p:cNvSpPr>
            <a:spLocks noGrp="1"/>
          </p:cNvSpPr>
          <p:nvPr>
            <p:ph type="body" sz="quarter" idx="18"/>
          </p:nvPr>
        </p:nvSpPr>
        <p:spPr>
          <a:xfrm>
            <a:off x="8596453" y="1677988"/>
            <a:ext cx="3004871" cy="1636713"/>
          </a:xfrm>
        </p:spPr>
        <p:txBody>
          <a:bodyPr anchor="ctr"/>
          <a:lstStyle>
            <a:lvl1pPr>
              <a:spcAft>
                <a:spcPts val="0"/>
              </a:spcAft>
              <a:defRPr sz="1696">
                <a:solidFill>
                  <a:schemeClr val="tx2"/>
                </a:solidFill>
              </a:defRPr>
            </a:lvl1pPr>
            <a:lvl2pPr>
              <a:spcAft>
                <a:spcPts val="0"/>
              </a:spcAft>
              <a:defRPr b="0">
                <a:solidFill>
                  <a:schemeClr val="tx2"/>
                </a:solidFill>
              </a:defRPr>
            </a:lvl2pPr>
            <a:lvl3pPr>
              <a:spcAft>
                <a:spcPts val="0"/>
              </a:spcAft>
              <a:defRPr>
                <a:solidFill>
                  <a:schemeClr val="tx2"/>
                </a:solidFill>
              </a:defRPr>
            </a:lvl3pPr>
            <a:lvl4pPr>
              <a:spcAft>
                <a:spcPts val="0"/>
              </a:spcAft>
              <a:defRPr>
                <a:solidFill>
                  <a:schemeClr val="tx2"/>
                </a:solidFill>
              </a:defRPr>
            </a:lvl4pPr>
            <a:lvl5pPr>
              <a:spcAft>
                <a:spcPts val="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5" name="Chart Placeholder 6">
            <a:extLst>
              <a:ext uri="{FF2B5EF4-FFF2-40B4-BE49-F238E27FC236}">
                <a16:creationId xmlns:a16="http://schemas.microsoft.com/office/drawing/2014/main" id="{05E3BDC8-3FC3-4575-B72A-4F3F703C6399}"/>
              </a:ext>
            </a:extLst>
          </p:cNvPr>
          <p:cNvSpPr>
            <a:spLocks noGrp="1"/>
          </p:cNvSpPr>
          <p:nvPr>
            <p:ph type="chart" sz="quarter" idx="19"/>
          </p:nvPr>
        </p:nvSpPr>
        <p:spPr>
          <a:xfrm>
            <a:off x="448946" y="3778250"/>
            <a:ext cx="1703305" cy="1636713"/>
          </a:xfrm>
        </p:spPr>
        <p:txBody>
          <a:bodyPr/>
          <a:lstStyle/>
          <a:p>
            <a:r>
              <a:rPr lang="en-US"/>
              <a:t>Click icon to add chart</a:t>
            </a:r>
            <a:endParaRPr lang="en-AU"/>
          </a:p>
        </p:txBody>
      </p:sp>
      <p:sp>
        <p:nvSpPr>
          <p:cNvPr id="36" name="Text Placeholder 14">
            <a:extLst>
              <a:ext uri="{FF2B5EF4-FFF2-40B4-BE49-F238E27FC236}">
                <a16:creationId xmlns:a16="http://schemas.microsoft.com/office/drawing/2014/main" id="{A82561A6-9E6F-4803-A057-E69BCC24EA0E}"/>
              </a:ext>
            </a:extLst>
          </p:cNvPr>
          <p:cNvSpPr>
            <a:spLocks noGrp="1"/>
          </p:cNvSpPr>
          <p:nvPr>
            <p:ph type="body" sz="quarter" idx="20"/>
          </p:nvPr>
        </p:nvSpPr>
        <p:spPr>
          <a:xfrm>
            <a:off x="2677022" y="3778251"/>
            <a:ext cx="3004871" cy="1636713"/>
          </a:xfrm>
        </p:spPr>
        <p:txBody>
          <a:bodyPr anchor="ctr"/>
          <a:lstStyle>
            <a:lvl1pPr>
              <a:spcAft>
                <a:spcPts val="0"/>
              </a:spcAft>
              <a:defRPr sz="1696">
                <a:solidFill>
                  <a:schemeClr val="tx2"/>
                </a:solidFill>
              </a:defRPr>
            </a:lvl1pPr>
            <a:lvl2pPr>
              <a:spcAft>
                <a:spcPts val="0"/>
              </a:spcAft>
              <a:defRPr b="0">
                <a:solidFill>
                  <a:schemeClr val="tx2"/>
                </a:solidFill>
              </a:defRPr>
            </a:lvl2pPr>
            <a:lvl3pPr>
              <a:spcAft>
                <a:spcPts val="0"/>
              </a:spcAft>
              <a:defRPr>
                <a:solidFill>
                  <a:schemeClr val="tx2"/>
                </a:solidFill>
              </a:defRPr>
            </a:lvl3pPr>
            <a:lvl4pPr>
              <a:spcAft>
                <a:spcPts val="0"/>
              </a:spcAft>
              <a:defRPr>
                <a:solidFill>
                  <a:schemeClr val="tx2"/>
                </a:solidFill>
              </a:defRPr>
            </a:lvl4pPr>
            <a:lvl5pPr>
              <a:spcAft>
                <a:spcPts val="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Chart Placeholder 6">
            <a:extLst>
              <a:ext uri="{FF2B5EF4-FFF2-40B4-BE49-F238E27FC236}">
                <a16:creationId xmlns:a16="http://schemas.microsoft.com/office/drawing/2014/main" id="{4C0A3358-AA40-4229-9B53-48B81A52055A}"/>
              </a:ext>
            </a:extLst>
          </p:cNvPr>
          <p:cNvSpPr>
            <a:spLocks noGrp="1"/>
          </p:cNvSpPr>
          <p:nvPr>
            <p:ph type="chart" sz="quarter" idx="21"/>
          </p:nvPr>
        </p:nvSpPr>
        <p:spPr>
          <a:xfrm>
            <a:off x="6515487" y="3778250"/>
            <a:ext cx="1703305" cy="1636713"/>
          </a:xfrm>
        </p:spPr>
        <p:txBody>
          <a:bodyPr/>
          <a:lstStyle/>
          <a:p>
            <a:r>
              <a:rPr lang="en-US"/>
              <a:t>Click icon to add chart</a:t>
            </a:r>
            <a:endParaRPr lang="en-AU"/>
          </a:p>
        </p:txBody>
      </p:sp>
      <p:sp>
        <p:nvSpPr>
          <p:cNvPr id="39" name="Text Placeholder 14">
            <a:extLst>
              <a:ext uri="{FF2B5EF4-FFF2-40B4-BE49-F238E27FC236}">
                <a16:creationId xmlns:a16="http://schemas.microsoft.com/office/drawing/2014/main" id="{36F93701-2E3E-4F09-BA4E-403794DEAFA2}"/>
              </a:ext>
            </a:extLst>
          </p:cNvPr>
          <p:cNvSpPr>
            <a:spLocks noGrp="1"/>
          </p:cNvSpPr>
          <p:nvPr>
            <p:ph type="body" sz="quarter" idx="22"/>
          </p:nvPr>
        </p:nvSpPr>
        <p:spPr>
          <a:xfrm>
            <a:off x="8596453" y="3778251"/>
            <a:ext cx="3004871" cy="1636713"/>
          </a:xfrm>
        </p:spPr>
        <p:txBody>
          <a:bodyPr anchor="ctr"/>
          <a:lstStyle>
            <a:lvl1pPr>
              <a:spcAft>
                <a:spcPts val="0"/>
              </a:spcAft>
              <a:defRPr sz="1696">
                <a:solidFill>
                  <a:schemeClr val="tx2"/>
                </a:solidFill>
              </a:defRPr>
            </a:lvl1pPr>
            <a:lvl2pPr>
              <a:spcAft>
                <a:spcPts val="0"/>
              </a:spcAft>
              <a:defRPr b="0">
                <a:solidFill>
                  <a:schemeClr val="tx2"/>
                </a:solidFill>
              </a:defRPr>
            </a:lvl2pPr>
            <a:lvl3pPr>
              <a:spcAft>
                <a:spcPts val="0"/>
              </a:spcAft>
              <a:defRPr>
                <a:solidFill>
                  <a:schemeClr val="tx2"/>
                </a:solidFill>
              </a:defRPr>
            </a:lvl3pPr>
            <a:lvl4pPr>
              <a:spcAft>
                <a:spcPts val="0"/>
              </a:spcAft>
              <a:defRPr>
                <a:solidFill>
                  <a:schemeClr val="tx2"/>
                </a:solidFill>
              </a:defRPr>
            </a:lvl4pPr>
            <a:lvl5pPr>
              <a:spcAft>
                <a:spcPts val="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9934828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ck Pag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5297-0079-4F9C-9FF9-3BAC94E29EFC}"/>
              </a:ext>
            </a:extLst>
          </p:cNvPr>
          <p:cNvSpPr>
            <a:spLocks noGrp="1"/>
          </p:cNvSpPr>
          <p:nvPr>
            <p:ph type="title"/>
          </p:nvPr>
        </p:nvSpPr>
        <p:spPr>
          <a:xfrm>
            <a:off x="448890" y="839550"/>
            <a:ext cx="5647111" cy="360000"/>
          </a:xfrm>
        </p:spPr>
        <p:txBody>
          <a:bodyPr/>
          <a:lstStyle>
            <a:lvl1pPr>
              <a:defRPr sz="1796">
                <a:solidFill>
                  <a:srgbClr val="00B2DE"/>
                </a:solidFill>
              </a:defRPr>
            </a:lvl1pPr>
          </a:lstStyle>
          <a:p>
            <a:r>
              <a:rPr lang="en-US"/>
              <a:t>Click to edit Master title style</a:t>
            </a:r>
            <a:endParaRPr lang="en-AU"/>
          </a:p>
        </p:txBody>
      </p:sp>
      <p:sp>
        <p:nvSpPr>
          <p:cNvPr id="8" name="Text Placeholder 7">
            <a:extLst>
              <a:ext uri="{FF2B5EF4-FFF2-40B4-BE49-F238E27FC236}">
                <a16:creationId xmlns:a16="http://schemas.microsoft.com/office/drawing/2014/main" id="{FBE68C79-D053-40C7-9E28-03686D2B2BE6}"/>
              </a:ext>
            </a:extLst>
          </p:cNvPr>
          <p:cNvSpPr>
            <a:spLocks noGrp="1"/>
          </p:cNvSpPr>
          <p:nvPr>
            <p:ph type="body" sz="quarter" idx="12"/>
          </p:nvPr>
        </p:nvSpPr>
        <p:spPr>
          <a:xfrm>
            <a:off x="448946" y="1247775"/>
            <a:ext cx="5647054" cy="4287838"/>
          </a:xfrm>
        </p:spPr>
        <p:txBody>
          <a:bodyPr>
            <a:noAutofit/>
          </a:bodyPr>
          <a:lstStyle>
            <a:lvl1pPr>
              <a:spcAft>
                <a:spcPts val="0"/>
              </a:spcAft>
              <a:defRPr sz="1796">
                <a:solidFill>
                  <a:srgbClr val="00B2DE"/>
                </a:solidFill>
              </a:defRPr>
            </a:lvl1pPr>
            <a:lvl2pPr>
              <a:defRPr sz="1696">
                <a:solidFill>
                  <a:schemeClr val="bg1"/>
                </a:solidFill>
              </a:defRPr>
            </a:lvl2pPr>
            <a:lvl3pPr>
              <a:defRPr sz="1696">
                <a:solidFill>
                  <a:schemeClr val="bg1"/>
                </a:solidFill>
              </a:defRPr>
            </a:lvl3pPr>
            <a:lvl4pPr>
              <a:defRPr sz="1696">
                <a:solidFill>
                  <a:schemeClr val="bg1"/>
                </a:solidFill>
              </a:defRPr>
            </a:lvl4pPr>
            <a:lvl5pPr>
              <a:defRPr sz="169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Graphic 9">
            <a:hlinkClick r:id="rId2"/>
            <a:extLst>
              <a:ext uri="{FF2B5EF4-FFF2-40B4-BE49-F238E27FC236}">
                <a16:creationId xmlns:a16="http://schemas.microsoft.com/office/drawing/2014/main" id="{BCFB48F1-62D5-45FD-B769-5CEEA86BE6C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9309" y="6008370"/>
            <a:ext cx="1221091" cy="448627"/>
          </a:xfrm>
          <a:prstGeom prst="rect">
            <a:avLst/>
          </a:prstGeom>
        </p:spPr>
      </p:pic>
      <p:sp>
        <p:nvSpPr>
          <p:cNvPr id="4" name="Rectangle 3">
            <a:extLst>
              <a:ext uri="{FF2B5EF4-FFF2-40B4-BE49-F238E27FC236}">
                <a16:creationId xmlns:a16="http://schemas.microsoft.com/office/drawing/2014/main" id="{A18CF258-5BD4-4125-9EA3-02264B07D140}"/>
              </a:ext>
            </a:extLst>
          </p:cNvPr>
          <p:cNvSpPr/>
          <p:nvPr userDrawn="1"/>
        </p:nvSpPr>
        <p:spPr>
          <a:xfrm>
            <a:off x="0" y="6929754"/>
            <a:ext cx="4459689" cy="277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1197"/>
              <a:t>To change this colour, Right Click on slide &gt; Format Background</a:t>
            </a:r>
          </a:p>
        </p:txBody>
      </p:sp>
    </p:spTree>
    <p:extLst>
      <p:ext uri="{BB962C8B-B14F-4D97-AF65-F5344CB8AC3E}">
        <p14:creationId xmlns:p14="http://schemas.microsoft.com/office/powerpoint/2010/main" val="146259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385626"/>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4C3EB4B4-099C-4E53-A1F9-29C67FE7A8CF}"/>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ack Page Message">
    <p:bg>
      <p:bgPr>
        <a:solidFill>
          <a:schemeClr val="tx2"/>
        </a:solidFill>
        <a:effectLst/>
      </p:bgPr>
    </p:bg>
    <p:spTree>
      <p:nvGrpSpPr>
        <p:cNvPr id="1" name=""/>
        <p:cNvGrpSpPr/>
        <p:nvPr/>
      </p:nvGrpSpPr>
      <p:grpSpPr>
        <a:xfrm>
          <a:off x="0" y="0"/>
          <a:ext cx="0" cy="0"/>
          <a:chOff x="0" y="0"/>
          <a:chExt cx="0" cy="0"/>
        </a:xfrm>
      </p:grpSpPr>
      <p:pic>
        <p:nvPicPr>
          <p:cNvPr id="10" name="Graphic 9">
            <a:hlinkClick r:id="rId2"/>
            <a:extLst>
              <a:ext uri="{FF2B5EF4-FFF2-40B4-BE49-F238E27FC236}">
                <a16:creationId xmlns:a16="http://schemas.microsoft.com/office/drawing/2014/main" id="{BCFB48F1-62D5-45FD-B769-5CEEA86BE6C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9309" y="6008370"/>
            <a:ext cx="1221091" cy="448627"/>
          </a:xfrm>
          <a:prstGeom prst="rect">
            <a:avLst/>
          </a:prstGeom>
        </p:spPr>
      </p:pic>
      <p:sp>
        <p:nvSpPr>
          <p:cNvPr id="4" name="Rectangle 3">
            <a:extLst>
              <a:ext uri="{FF2B5EF4-FFF2-40B4-BE49-F238E27FC236}">
                <a16:creationId xmlns:a16="http://schemas.microsoft.com/office/drawing/2014/main" id="{A18CF258-5BD4-4125-9EA3-02264B07D140}"/>
              </a:ext>
            </a:extLst>
          </p:cNvPr>
          <p:cNvSpPr/>
          <p:nvPr userDrawn="1"/>
        </p:nvSpPr>
        <p:spPr>
          <a:xfrm>
            <a:off x="0" y="6929754"/>
            <a:ext cx="4459689" cy="277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1197"/>
              <a:t>To change this colour, Right Click on slide &gt; Format Background</a:t>
            </a:r>
          </a:p>
        </p:txBody>
      </p:sp>
      <p:pic>
        <p:nvPicPr>
          <p:cNvPr id="7" name="Graphic 6">
            <a:extLst>
              <a:ext uri="{FF2B5EF4-FFF2-40B4-BE49-F238E27FC236}">
                <a16:creationId xmlns:a16="http://schemas.microsoft.com/office/drawing/2014/main" id="{A6133FB1-1A27-48C9-8E90-3A328D56133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96210" y="0"/>
            <a:ext cx="4495790" cy="6855585"/>
          </a:xfrm>
          <a:prstGeom prst="rect">
            <a:avLst/>
          </a:prstGeom>
        </p:spPr>
      </p:pic>
      <p:sp>
        <p:nvSpPr>
          <p:cNvPr id="9" name="Title 1">
            <a:extLst>
              <a:ext uri="{FF2B5EF4-FFF2-40B4-BE49-F238E27FC236}">
                <a16:creationId xmlns:a16="http://schemas.microsoft.com/office/drawing/2014/main" id="{C0D65EC3-00CE-4EC6-8E04-1725C333595C}"/>
              </a:ext>
            </a:extLst>
          </p:cNvPr>
          <p:cNvSpPr>
            <a:spLocks noGrp="1"/>
          </p:cNvSpPr>
          <p:nvPr>
            <p:ph type="ctrTitle" hasCustomPrompt="1"/>
          </p:nvPr>
        </p:nvSpPr>
        <p:spPr>
          <a:xfrm>
            <a:off x="524958" y="1433410"/>
            <a:ext cx="6534652" cy="2284413"/>
          </a:xfrm>
        </p:spPr>
        <p:txBody>
          <a:bodyPr lIns="0" tIns="0" rIns="0" bIns="0" anchor="b"/>
          <a:lstStyle>
            <a:lvl1pPr algn="l">
              <a:defRPr sz="4389">
                <a:solidFill>
                  <a:srgbClr val="00B2DE"/>
                </a:solidFill>
              </a:defRPr>
            </a:lvl1pPr>
          </a:lstStyle>
          <a:p>
            <a:r>
              <a:rPr lang="en-AU"/>
              <a:t>Final message 5-8 </a:t>
            </a:r>
            <a:br>
              <a:rPr lang="en-AU"/>
            </a:br>
            <a:r>
              <a:rPr lang="en-AU"/>
              <a:t>words in length</a:t>
            </a:r>
          </a:p>
        </p:txBody>
      </p:sp>
    </p:spTree>
    <p:extLst>
      <p:ext uri="{BB962C8B-B14F-4D97-AF65-F5344CB8AC3E}">
        <p14:creationId xmlns:p14="http://schemas.microsoft.com/office/powerpoint/2010/main" val="3457953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Action Button: Blank 1">
            <a:hlinkClick r:id="" action="ppaction://noaction" highlightClick="1"/>
            <a:extLst>
              <a:ext uri="{FF2B5EF4-FFF2-40B4-BE49-F238E27FC236}">
                <a16:creationId xmlns:a16="http://schemas.microsoft.com/office/drawing/2014/main" id="{B05B01BA-A5C6-44AB-822C-212429EDC4D7}"/>
              </a:ext>
            </a:extLst>
          </p:cNvPr>
          <p:cNvSpPr/>
          <p:nvPr userDrawn="1"/>
        </p:nvSpPr>
        <p:spPr>
          <a:xfrm>
            <a:off x="154965" y="5747657"/>
            <a:ext cx="11882071" cy="914400"/>
          </a:xfrm>
          <a:prstGeom prst="actionButtonBlank">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97"/>
          </a:p>
        </p:txBody>
      </p:sp>
    </p:spTree>
    <p:extLst>
      <p:ext uri="{BB962C8B-B14F-4D97-AF65-F5344CB8AC3E}">
        <p14:creationId xmlns:p14="http://schemas.microsoft.com/office/powerpoint/2010/main" val="1422170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7_text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28600"/>
            <a:ext cx="11018519" cy="1143000"/>
          </a:xfrm>
        </p:spPr>
        <p:txBody>
          <a:bodyPr/>
          <a:lstStyle>
            <a:lvl1pPr algn="ctr">
              <a:defRPr sz="3791" b="0">
                <a:solidFill>
                  <a:schemeClr val="accent1"/>
                </a:solidFill>
              </a:defRPr>
            </a:lvl1pPr>
          </a:lstStyle>
          <a:p>
            <a:r>
              <a:rPr lang="en-US"/>
              <a:t>Click to edit Master title style</a:t>
            </a:r>
            <a:endParaRPr lang="en-AU"/>
          </a:p>
        </p:txBody>
      </p:sp>
      <p:sp>
        <p:nvSpPr>
          <p:cNvPr id="3" name="Content Placeholder 2"/>
          <p:cNvSpPr>
            <a:spLocks noGrp="1"/>
          </p:cNvSpPr>
          <p:nvPr>
            <p:ph idx="1"/>
          </p:nvPr>
        </p:nvSpPr>
        <p:spPr>
          <a:xfrm>
            <a:off x="609601" y="1371600"/>
            <a:ext cx="11018519" cy="3962400"/>
          </a:xfrm>
        </p:spPr>
        <p:txBody>
          <a:bodyPr/>
          <a:lstStyle>
            <a:lvl1pPr marL="228051" indent="-228051" algn="l" defTabSz="912205" rtl="0" eaLnBrk="1" latinLnBrk="0" hangingPunct="1">
              <a:lnSpc>
                <a:spcPct val="100000"/>
              </a:lnSpc>
              <a:spcBef>
                <a:spcPts val="599"/>
              </a:spcBef>
              <a:buFont typeface="Wingdings" panose="05000000000000000000" pitchFamily="2" charset="2"/>
              <a:buChar char="§"/>
              <a:defRPr sz="2793">
                <a:solidFill>
                  <a:schemeClr val="tx2">
                    <a:lumMod val="75000"/>
                  </a:schemeClr>
                </a:solidFill>
              </a:defRPr>
            </a:lvl1pPr>
            <a:lvl2pPr marL="418393" indent="0" algn="l" defTabSz="912205" rtl="0" eaLnBrk="1" latinLnBrk="0" hangingPunct="1">
              <a:lnSpc>
                <a:spcPct val="100000"/>
              </a:lnSpc>
              <a:spcBef>
                <a:spcPts val="599"/>
              </a:spcBef>
              <a:buFont typeface="Wingdings" panose="05000000000000000000" pitchFamily="2" charset="2"/>
              <a:buNone/>
              <a:defRPr sz="2394">
                <a:solidFill>
                  <a:schemeClr val="tx2">
                    <a:lumMod val="75000"/>
                  </a:schemeClr>
                </a:solidFill>
              </a:defRPr>
            </a:lvl2pPr>
            <a:lvl3pPr marL="228051" indent="-228051" algn="l" defTabSz="912205" rtl="0" eaLnBrk="1" latinLnBrk="0" hangingPunct="1">
              <a:lnSpc>
                <a:spcPct val="100000"/>
              </a:lnSpc>
              <a:spcBef>
                <a:spcPts val="599"/>
              </a:spcBef>
              <a:buFont typeface="Wingdings" panose="05000000000000000000" pitchFamily="2" charset="2"/>
              <a:buChar char="§"/>
              <a:defRPr sz="1995">
                <a:solidFill>
                  <a:schemeClr val="tx1">
                    <a:lumMod val="75000"/>
                    <a:lumOff val="25000"/>
                  </a:schemeClr>
                </a:solidFill>
              </a:defRPr>
            </a:lvl3pPr>
            <a:lvl4pPr marL="228051" indent="-228051" algn="l" defTabSz="912205" rtl="0" eaLnBrk="1" latinLnBrk="0" hangingPunct="1">
              <a:lnSpc>
                <a:spcPct val="100000"/>
              </a:lnSpc>
              <a:spcBef>
                <a:spcPts val="599"/>
              </a:spcBef>
              <a:buFont typeface="Wingdings" panose="05000000000000000000" pitchFamily="2" charset="2"/>
              <a:buChar char="§"/>
              <a:defRPr sz="1796">
                <a:solidFill>
                  <a:schemeClr val="tx1">
                    <a:lumMod val="75000"/>
                    <a:lumOff val="25000"/>
                  </a:schemeClr>
                </a:solidFill>
              </a:defRPr>
            </a:lvl4pPr>
            <a:lvl5pPr marL="228051" indent="-228051" algn="l" defTabSz="912205" rtl="0" eaLnBrk="1" latinLnBrk="0" hangingPunct="1">
              <a:lnSpc>
                <a:spcPct val="100000"/>
              </a:lnSpc>
              <a:spcBef>
                <a:spcPts val="599"/>
              </a:spcBef>
              <a:buFont typeface="Wingdings" panose="05000000000000000000" pitchFamily="2" charset="2"/>
              <a:buChar char="§"/>
              <a:defRPr sz="1796">
                <a:solidFill>
                  <a:schemeClr val="tx1">
                    <a:lumMod val="75000"/>
                    <a:lumOff val="25000"/>
                  </a:schemeClr>
                </a:solidFill>
              </a:defRPr>
            </a:lvl5pPr>
            <a:lvl9pPr marL="3876873" indent="0">
              <a:buNone/>
              <a:defRPr/>
            </a:lvl9pPr>
          </a:lstStyle>
          <a:p>
            <a:pPr marL="228051" lvl="0" indent="-228051" algn="l" defTabSz="912205" rtl="0" eaLnBrk="1" latinLnBrk="0" hangingPunct="1">
              <a:lnSpc>
                <a:spcPct val="100000"/>
              </a:lnSpc>
              <a:spcBef>
                <a:spcPts val="599"/>
              </a:spcBef>
              <a:buFont typeface="Wingdings" panose="05000000000000000000" pitchFamily="2" charset="2"/>
              <a:buChar char="§"/>
            </a:pPr>
            <a:r>
              <a:rPr lang="en-US"/>
              <a:t>Click to edit Master text styles</a:t>
            </a:r>
          </a:p>
          <a:p>
            <a:pPr marL="228051" lvl="1" indent="-228051" algn="l" defTabSz="912205" rtl="0" eaLnBrk="1" latinLnBrk="0" hangingPunct="1">
              <a:lnSpc>
                <a:spcPct val="100000"/>
              </a:lnSpc>
              <a:spcBef>
                <a:spcPts val="599"/>
              </a:spcBef>
              <a:buFont typeface="Wingdings" panose="05000000000000000000" pitchFamily="2" charset="2"/>
              <a:buChar char="§"/>
            </a:pPr>
            <a:r>
              <a:rPr lang="en-US"/>
              <a:t>Second level</a:t>
            </a:r>
          </a:p>
        </p:txBody>
      </p:sp>
    </p:spTree>
    <p:custDataLst>
      <p:tags r:id="rId1"/>
    </p:custDataLst>
    <p:extLst>
      <p:ext uri="{BB962C8B-B14F-4D97-AF65-F5344CB8AC3E}">
        <p14:creationId xmlns:p14="http://schemas.microsoft.com/office/powerpoint/2010/main" val="1080564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3A98F-42EA-408C-AA12-16B8B296C07D}"/>
              </a:ext>
            </a:extLst>
          </p:cNvPr>
          <p:cNvSpPr>
            <a:spLocks noGrp="1"/>
          </p:cNvSpPr>
          <p:nvPr>
            <p:ph type="dt" sz="half" idx="10"/>
          </p:nvPr>
        </p:nvSpPr>
        <p:spPr/>
        <p:txBody>
          <a:bodyPr/>
          <a:lstStyle/>
          <a:p>
            <a:fld id="{A715FE0F-FB32-4420-A7AE-52D447E84963}" type="datetimeFigureOut">
              <a:rPr lang="en-AU" smtClean="0"/>
              <a:t>11/03/2022</a:t>
            </a:fld>
            <a:endParaRPr lang="en-AU"/>
          </a:p>
        </p:txBody>
      </p:sp>
      <p:sp>
        <p:nvSpPr>
          <p:cNvPr id="3" name="Footer Placeholder 2">
            <a:extLst>
              <a:ext uri="{FF2B5EF4-FFF2-40B4-BE49-F238E27FC236}">
                <a16:creationId xmlns:a16="http://schemas.microsoft.com/office/drawing/2014/main" id="{24C08790-1A4C-48DF-8E2B-871D6A0C63F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7C2D92B-2BB2-4FAD-9AFF-9D508F0D9A1A}"/>
              </a:ext>
            </a:extLst>
          </p:cNvPr>
          <p:cNvSpPr>
            <a:spLocks noGrp="1"/>
          </p:cNvSpPr>
          <p:nvPr>
            <p:ph type="sldNum" sz="quarter" idx="12"/>
          </p:nvPr>
        </p:nvSpPr>
        <p:spPr/>
        <p:txBody>
          <a:bodyPr/>
          <a:lstStyle/>
          <a:p>
            <a:fld id="{5CD49559-B899-4273-ACD8-850B241DDDEE}" type="slidenum">
              <a:rPr lang="en-AU" smtClean="0"/>
              <a:t>‹#›</a:t>
            </a:fld>
            <a:endParaRPr lang="en-AU"/>
          </a:p>
        </p:txBody>
      </p:sp>
    </p:spTree>
    <p:extLst>
      <p:ext uri="{BB962C8B-B14F-4D97-AF65-F5344CB8AC3E}">
        <p14:creationId xmlns:p14="http://schemas.microsoft.com/office/powerpoint/2010/main" val="16186963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a:t>Text page one column only</a:t>
            </a:r>
            <a:endParaRPr lang="en-US"/>
          </a:p>
        </p:txBody>
      </p:sp>
      <p:sp>
        <p:nvSpPr>
          <p:cNvPr id="3" name="Content Placeholder 2"/>
          <p:cNvSpPr>
            <a:spLocks noGrp="1"/>
          </p:cNvSpPr>
          <p:nvPr>
            <p:ph idx="1" hasCustomPrompt="1"/>
          </p:nvPr>
        </p:nvSpPr>
        <p:spPr>
          <a:xfrm>
            <a:off x="448946" y="1563688"/>
            <a:ext cx="11312015" cy="3971925"/>
          </a:xfrm>
        </p:spPr>
        <p:txBody>
          <a:bodyPr/>
          <a:lstStyle>
            <a:lvl1pPr>
              <a:defRPr/>
            </a:lvl1pPr>
            <a:lvl2pPr>
              <a:defRPr/>
            </a:lvl2pPr>
            <a:lvl3pPr>
              <a:defRPr/>
            </a:lvl3pPr>
            <a:lvl4pPr>
              <a:buClr>
                <a:srgbClr val="1AA1C6"/>
              </a:buClr>
              <a:defRPr/>
            </a:lvl4pPr>
            <a:lvl5pPr>
              <a:buClr>
                <a:srgbClr val="1AA1C6"/>
              </a:buClr>
              <a:defRPr/>
            </a:lvl5pPr>
            <a:lvl6pPr>
              <a:buClr>
                <a:srgbClr val="1AA1C6"/>
              </a:buClr>
              <a:defRPr/>
            </a:lvl6p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Tree>
    <p:extLst>
      <p:ext uri="{BB962C8B-B14F-4D97-AF65-F5344CB8AC3E}">
        <p14:creationId xmlns:p14="http://schemas.microsoft.com/office/powerpoint/2010/main" val="1874102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888" y="630000"/>
            <a:ext cx="6733342" cy="360000"/>
          </a:xfrm>
        </p:spPr>
        <p:txBody>
          <a:bodyPr/>
          <a:lstStyle/>
          <a:p>
            <a:r>
              <a:rPr lang="en-AU"/>
              <a:t>Text page with pull out text box</a:t>
            </a:r>
            <a:endParaRPr lang="en-US"/>
          </a:p>
        </p:txBody>
      </p:sp>
      <p:sp>
        <p:nvSpPr>
          <p:cNvPr id="9" name="Date Placeholder 8">
            <a:extLst>
              <a:ext uri="{FF2B5EF4-FFF2-40B4-BE49-F238E27FC236}">
                <a16:creationId xmlns:a16="http://schemas.microsoft.com/office/drawing/2014/main" id="{23893FD5-6F87-4AC8-9660-8573DF844005}"/>
              </a:ext>
            </a:extLst>
          </p:cNvPr>
          <p:cNvSpPr>
            <a:spLocks noGrp="1"/>
          </p:cNvSpPr>
          <p:nvPr>
            <p:ph type="dt" sz="half" idx="10"/>
          </p:nvPr>
        </p:nvSpPr>
        <p:spPr>
          <a:xfrm>
            <a:off x="8771694" y="6322425"/>
            <a:ext cx="2743200" cy="126000"/>
          </a:xfrm>
          <a:prstGeom prst="rect">
            <a:avLst/>
          </a:prstGeom>
        </p:spPr>
        <p:txBody>
          <a:bodyPr/>
          <a:lstStyle/>
          <a:p>
            <a:fld id="{68132D63-BA01-4DD6-AAAF-1D1238727519}" type="datetime13">
              <a:rPr lang="en-AU" smtClean="0"/>
              <a:t>10:54:55 AM</a:t>
            </a:fld>
            <a:endParaRPr lang="en-AU"/>
          </a:p>
        </p:txBody>
      </p:sp>
      <p:sp>
        <p:nvSpPr>
          <p:cNvPr id="20" name="Picture Placeholder 19">
            <a:extLst>
              <a:ext uri="{FF2B5EF4-FFF2-40B4-BE49-F238E27FC236}">
                <a16:creationId xmlns:a16="http://schemas.microsoft.com/office/drawing/2014/main" id="{5C4D0184-A731-434D-9CB4-8C5C626402CF}"/>
              </a:ext>
            </a:extLst>
          </p:cNvPr>
          <p:cNvSpPr>
            <a:spLocks noGrp="1"/>
          </p:cNvSpPr>
          <p:nvPr>
            <p:ph type="pic" sz="quarter" idx="20"/>
          </p:nvPr>
        </p:nvSpPr>
        <p:spPr>
          <a:xfrm>
            <a:off x="7791225" y="0"/>
            <a:ext cx="4400775" cy="6858000"/>
          </a:xfrm>
          <a:solidFill>
            <a:schemeClr val="bg1">
              <a:lumMod val="95000"/>
            </a:schemeClr>
          </a:solidFill>
        </p:spPr>
        <p:txBody>
          <a:bodyPr/>
          <a:lstStyle/>
          <a:p>
            <a:r>
              <a:rPr lang="en-US"/>
              <a:t>Click icon to add picture</a:t>
            </a:r>
            <a:endParaRPr lang="en-AU"/>
          </a:p>
        </p:txBody>
      </p:sp>
      <p:sp>
        <p:nvSpPr>
          <p:cNvPr id="21" name="Content Placeholder 2">
            <a:extLst>
              <a:ext uri="{FF2B5EF4-FFF2-40B4-BE49-F238E27FC236}">
                <a16:creationId xmlns:a16="http://schemas.microsoft.com/office/drawing/2014/main" id="{C070839F-9785-418C-8D46-7FE26FFA454D}"/>
              </a:ext>
            </a:extLst>
          </p:cNvPr>
          <p:cNvSpPr>
            <a:spLocks noGrp="1"/>
          </p:cNvSpPr>
          <p:nvPr>
            <p:ph idx="1" hasCustomPrompt="1"/>
          </p:nvPr>
        </p:nvSpPr>
        <p:spPr>
          <a:xfrm>
            <a:off x="448946" y="1563688"/>
            <a:ext cx="6733342"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Tree>
    <p:extLst>
      <p:ext uri="{BB962C8B-B14F-4D97-AF65-F5344CB8AC3E}">
        <p14:creationId xmlns:p14="http://schemas.microsoft.com/office/powerpoint/2010/main" val="9268569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86"/>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4"/>
            </a:lvl1pPr>
            <a:lvl2pPr marL="456103" indent="0" algn="ctr">
              <a:buNone/>
              <a:defRPr sz="1995"/>
            </a:lvl2pPr>
            <a:lvl3pPr marL="912205" indent="0" algn="ctr">
              <a:buNone/>
              <a:defRPr sz="1796"/>
            </a:lvl3pPr>
            <a:lvl4pPr marL="1368308" indent="0" algn="ctr">
              <a:buNone/>
              <a:defRPr sz="1596"/>
            </a:lvl4pPr>
            <a:lvl5pPr marL="1824411" indent="0" algn="ctr">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0D8D8CC-5EA1-4BF3-83A6-4F750989BA93}" type="datetimeFigureOut">
              <a:rPr lang="en-AU" smtClean="0"/>
              <a:t>11/03/2022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558561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0D8D8CC-5EA1-4BF3-83A6-4F750989BA93}" type="datetimeFigureOut">
              <a:rPr lang="en-AU" smtClean="0"/>
              <a:t>11/03/2022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506566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86"/>
            </a:lvl1pPr>
          </a:lstStyle>
          <a:p>
            <a:r>
              <a:rPr lang="en-US"/>
              <a:t>Click to edit Master title style</a:t>
            </a:r>
            <a:endParaRPr lang="en-AU"/>
          </a:p>
        </p:txBody>
      </p:sp>
      <p:sp>
        <p:nvSpPr>
          <p:cNvPr id="3" name="Text Placeholder 2"/>
          <p:cNvSpPr>
            <a:spLocks noGrp="1"/>
          </p:cNvSpPr>
          <p:nvPr>
            <p:ph type="body" idx="1"/>
          </p:nvPr>
        </p:nvSpPr>
        <p:spPr>
          <a:xfrm>
            <a:off x="831850" y="4589464"/>
            <a:ext cx="10515600" cy="1500187"/>
          </a:xfrm>
        </p:spPr>
        <p:txBody>
          <a:bodyPr/>
          <a:lstStyle>
            <a:lvl1pPr marL="0" indent="0">
              <a:buNone/>
              <a:defRPr sz="2394">
                <a:solidFill>
                  <a:schemeClr val="tx1">
                    <a:tint val="75000"/>
                  </a:schemeClr>
                </a:solidFill>
              </a:defRPr>
            </a:lvl1pPr>
            <a:lvl2pPr marL="456103" indent="0">
              <a:buNone/>
              <a:defRPr sz="1995">
                <a:solidFill>
                  <a:schemeClr val="tx1">
                    <a:tint val="75000"/>
                  </a:schemeClr>
                </a:solidFill>
              </a:defRPr>
            </a:lvl2pPr>
            <a:lvl3pPr marL="912205" indent="0">
              <a:buNone/>
              <a:defRPr sz="1796">
                <a:solidFill>
                  <a:schemeClr val="tx1">
                    <a:tint val="75000"/>
                  </a:schemeClr>
                </a:solidFill>
              </a:defRPr>
            </a:lvl3pPr>
            <a:lvl4pPr marL="1368308" indent="0">
              <a:buNone/>
              <a:defRPr sz="1596">
                <a:solidFill>
                  <a:schemeClr val="tx1">
                    <a:tint val="75000"/>
                  </a:schemeClr>
                </a:solidFill>
              </a:defRPr>
            </a:lvl4pPr>
            <a:lvl5pPr marL="1824411" indent="0">
              <a:buNone/>
              <a:defRPr sz="1596">
                <a:solidFill>
                  <a:schemeClr val="tx1">
                    <a:tint val="75000"/>
                  </a:schemeClr>
                </a:solidFill>
              </a:defRPr>
            </a:lvl5pPr>
            <a:lvl6pPr marL="2280514" indent="0">
              <a:buNone/>
              <a:defRPr sz="1596">
                <a:solidFill>
                  <a:schemeClr val="tx1">
                    <a:tint val="75000"/>
                  </a:schemeClr>
                </a:solidFill>
              </a:defRPr>
            </a:lvl6pPr>
            <a:lvl7pPr marL="2736616" indent="0">
              <a:buNone/>
              <a:defRPr sz="1596">
                <a:solidFill>
                  <a:schemeClr val="tx1">
                    <a:tint val="75000"/>
                  </a:schemeClr>
                </a:solidFill>
              </a:defRPr>
            </a:lvl7pPr>
            <a:lvl8pPr marL="3192719" indent="0">
              <a:buNone/>
              <a:defRPr sz="1596">
                <a:solidFill>
                  <a:schemeClr val="tx1">
                    <a:tint val="75000"/>
                  </a:schemeClr>
                </a:solidFill>
              </a:defRPr>
            </a:lvl8pPr>
            <a:lvl9pPr marL="3648822"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D8D8CC-5EA1-4BF3-83A6-4F750989BA93}" type="datetimeFigureOut">
              <a:rPr lang="en-AU" smtClean="0"/>
              <a:t>11/03/2022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926363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0D8D8CC-5EA1-4BF3-83A6-4F750989BA93}" type="datetimeFigureOut">
              <a:rPr lang="en-AU" smtClean="0"/>
              <a:t>11/03/2022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296071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382323"/>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8A3F3E8-9202-495F-ACED-B7FBDA599586}"/>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016276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94" b="1"/>
            </a:lvl1pPr>
            <a:lvl2pPr marL="456103" indent="0">
              <a:buNone/>
              <a:defRPr sz="1995" b="1"/>
            </a:lvl2pPr>
            <a:lvl3pPr marL="912205" indent="0">
              <a:buNone/>
              <a:defRPr sz="1796" b="1"/>
            </a:lvl3pPr>
            <a:lvl4pPr marL="1368308" indent="0">
              <a:buNone/>
              <a:defRPr sz="1596" b="1"/>
            </a:lvl4pPr>
            <a:lvl5pPr marL="1824411" indent="0">
              <a:buNone/>
              <a:defRPr sz="1596" b="1"/>
            </a:lvl5pPr>
            <a:lvl6pPr marL="2280514" indent="0">
              <a:buNone/>
              <a:defRPr sz="1596" b="1"/>
            </a:lvl6pPr>
            <a:lvl7pPr marL="2736616" indent="0">
              <a:buNone/>
              <a:defRPr sz="1596" b="1"/>
            </a:lvl7pPr>
            <a:lvl8pPr marL="3192719" indent="0">
              <a:buNone/>
              <a:defRPr sz="1596" b="1"/>
            </a:lvl8pPr>
            <a:lvl9pPr marL="3648822" indent="0">
              <a:buNone/>
              <a:defRPr sz="1596"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4" b="1"/>
            </a:lvl1pPr>
            <a:lvl2pPr marL="456103" indent="0">
              <a:buNone/>
              <a:defRPr sz="1995" b="1"/>
            </a:lvl2pPr>
            <a:lvl3pPr marL="912205" indent="0">
              <a:buNone/>
              <a:defRPr sz="1796" b="1"/>
            </a:lvl3pPr>
            <a:lvl4pPr marL="1368308" indent="0">
              <a:buNone/>
              <a:defRPr sz="1596" b="1"/>
            </a:lvl4pPr>
            <a:lvl5pPr marL="1824411" indent="0">
              <a:buNone/>
              <a:defRPr sz="1596" b="1"/>
            </a:lvl5pPr>
            <a:lvl6pPr marL="2280514" indent="0">
              <a:buNone/>
              <a:defRPr sz="1596" b="1"/>
            </a:lvl6pPr>
            <a:lvl7pPr marL="2736616" indent="0">
              <a:buNone/>
              <a:defRPr sz="1596" b="1"/>
            </a:lvl7pPr>
            <a:lvl8pPr marL="3192719" indent="0">
              <a:buNone/>
              <a:defRPr sz="1596" b="1"/>
            </a:lvl8pPr>
            <a:lvl9pPr marL="3648822"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0D8D8CC-5EA1-4BF3-83A6-4F750989BA93}" type="datetimeFigureOut">
              <a:rPr lang="en-AU" smtClean="0"/>
              <a:t>11/03/2022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1608798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0D8D8CC-5EA1-4BF3-83A6-4F750989BA93}" type="datetimeFigureOut">
              <a:rPr lang="en-AU" smtClean="0"/>
              <a:t>11/03/2022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5977173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D8D8CC-5EA1-4BF3-83A6-4F750989BA93}" type="datetimeFigureOut">
              <a:rPr lang="en-AU" smtClean="0"/>
              <a:t>11/03/2022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4810145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2"/>
            </a:lvl1pPr>
          </a:lstStyle>
          <a:p>
            <a:r>
              <a:rPr lang="en-US"/>
              <a:t>Click to edit Master title style</a:t>
            </a:r>
            <a:endParaRPr lang="en-AU"/>
          </a:p>
        </p:txBody>
      </p:sp>
      <p:sp>
        <p:nvSpPr>
          <p:cNvPr id="3" name="Content Placeholder 2"/>
          <p:cNvSpPr>
            <a:spLocks noGrp="1"/>
          </p:cNvSpPr>
          <p:nvPr>
            <p:ph idx="1"/>
          </p:nvPr>
        </p:nvSpPr>
        <p:spPr>
          <a:xfrm>
            <a:off x="5183188" y="987426"/>
            <a:ext cx="617220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6"/>
            </a:lvl1pPr>
            <a:lvl2pPr marL="456103" indent="0">
              <a:buNone/>
              <a:defRPr sz="1397"/>
            </a:lvl2pPr>
            <a:lvl3pPr marL="912205" indent="0">
              <a:buNone/>
              <a:defRPr sz="1197"/>
            </a:lvl3pPr>
            <a:lvl4pPr marL="1368308" indent="0">
              <a:buNone/>
              <a:defRPr sz="998"/>
            </a:lvl4pPr>
            <a:lvl5pPr marL="1824411" indent="0">
              <a:buNone/>
              <a:defRPr sz="998"/>
            </a:lvl5pPr>
            <a:lvl6pPr marL="2280514" indent="0">
              <a:buNone/>
              <a:defRPr sz="998"/>
            </a:lvl6pPr>
            <a:lvl7pPr marL="2736616" indent="0">
              <a:buNone/>
              <a:defRPr sz="998"/>
            </a:lvl7pPr>
            <a:lvl8pPr marL="3192719" indent="0">
              <a:buNone/>
              <a:defRPr sz="998"/>
            </a:lvl8pPr>
            <a:lvl9pPr marL="3648822"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C0D8D8CC-5EA1-4BF3-83A6-4F750989BA93}" type="datetimeFigureOut">
              <a:rPr lang="en-AU" smtClean="0"/>
              <a:t>11/03/2022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37074479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2"/>
            </a:lvl1pPr>
          </a:lstStyle>
          <a:p>
            <a:r>
              <a:rPr lang="en-US"/>
              <a:t>Click to edit Master title style</a:t>
            </a:r>
            <a:endParaRPr lang="en-AU"/>
          </a:p>
        </p:txBody>
      </p:sp>
      <p:sp>
        <p:nvSpPr>
          <p:cNvPr id="3" name="Picture Placeholder 2"/>
          <p:cNvSpPr>
            <a:spLocks noGrp="1"/>
          </p:cNvSpPr>
          <p:nvPr>
            <p:ph type="pic" idx="1"/>
          </p:nvPr>
        </p:nvSpPr>
        <p:spPr>
          <a:xfrm>
            <a:off x="5183188" y="987426"/>
            <a:ext cx="6172200" cy="4873625"/>
          </a:xfrm>
        </p:spPr>
        <p:txBody>
          <a:bodyPr/>
          <a:lstStyle>
            <a:lvl1pPr marL="0" indent="0">
              <a:buNone/>
              <a:defRPr sz="3192"/>
            </a:lvl1pPr>
            <a:lvl2pPr marL="456103" indent="0">
              <a:buNone/>
              <a:defRPr sz="2793"/>
            </a:lvl2pPr>
            <a:lvl3pPr marL="912205" indent="0">
              <a:buNone/>
              <a:defRPr sz="2394"/>
            </a:lvl3pPr>
            <a:lvl4pPr marL="1368308" indent="0">
              <a:buNone/>
              <a:defRPr sz="1995"/>
            </a:lvl4pPr>
            <a:lvl5pPr marL="1824411" indent="0">
              <a:buNone/>
              <a:defRPr sz="1995"/>
            </a:lvl5pPr>
            <a:lvl6pPr marL="2280514" indent="0">
              <a:buNone/>
              <a:defRPr sz="1995"/>
            </a:lvl6pPr>
            <a:lvl7pPr marL="2736616" indent="0">
              <a:buNone/>
              <a:defRPr sz="1995"/>
            </a:lvl7pPr>
            <a:lvl8pPr marL="3192719" indent="0">
              <a:buNone/>
              <a:defRPr sz="1995"/>
            </a:lvl8pPr>
            <a:lvl9pPr marL="3648822" indent="0">
              <a:buNone/>
              <a:defRPr sz="1995"/>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6"/>
            </a:lvl1pPr>
            <a:lvl2pPr marL="456103" indent="0">
              <a:buNone/>
              <a:defRPr sz="1397"/>
            </a:lvl2pPr>
            <a:lvl3pPr marL="912205" indent="0">
              <a:buNone/>
              <a:defRPr sz="1197"/>
            </a:lvl3pPr>
            <a:lvl4pPr marL="1368308" indent="0">
              <a:buNone/>
              <a:defRPr sz="998"/>
            </a:lvl4pPr>
            <a:lvl5pPr marL="1824411" indent="0">
              <a:buNone/>
              <a:defRPr sz="998"/>
            </a:lvl5pPr>
            <a:lvl6pPr marL="2280514" indent="0">
              <a:buNone/>
              <a:defRPr sz="998"/>
            </a:lvl6pPr>
            <a:lvl7pPr marL="2736616" indent="0">
              <a:buNone/>
              <a:defRPr sz="998"/>
            </a:lvl7pPr>
            <a:lvl8pPr marL="3192719" indent="0">
              <a:buNone/>
              <a:defRPr sz="998"/>
            </a:lvl8pPr>
            <a:lvl9pPr marL="3648822"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C0D8D8CC-5EA1-4BF3-83A6-4F750989BA93}" type="datetimeFigureOut">
              <a:rPr lang="en-AU" smtClean="0"/>
              <a:t>11/03/2022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7536590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0D8D8CC-5EA1-4BF3-83A6-4F750989BA93}" type="datetimeFigureOut">
              <a:rPr lang="en-AU" smtClean="0"/>
              <a:t>11/03/2022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1737024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0D8D8CC-5EA1-4BF3-83A6-4F750989BA93}" type="datetimeFigureOut">
              <a:rPr lang="en-AU" smtClean="0"/>
              <a:t>11/03/2022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D951F45-9FD5-415B-B32A-BA23F60EFDB1}" type="slidenum">
              <a:rPr lang="en-AU" smtClean="0"/>
              <a:t>‹#›</a:t>
            </a:fld>
            <a:endParaRPr lang="en-AU"/>
          </a:p>
        </p:txBody>
      </p:sp>
    </p:spTree>
    <p:extLst>
      <p:ext uri="{BB962C8B-B14F-4D97-AF65-F5344CB8AC3E}">
        <p14:creationId xmlns:p14="http://schemas.microsoft.com/office/powerpoint/2010/main" val="16617548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C16398-2588-4041-A8C6-B7AAB5AAA8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9334" y="5982855"/>
            <a:ext cx="1862667" cy="871760"/>
          </a:xfrm>
          <a:prstGeom prst="rect">
            <a:avLst/>
          </a:prstGeom>
        </p:spPr>
      </p:pic>
    </p:spTree>
    <p:custDataLst>
      <p:tags r:id="rId1"/>
    </p:custDataLst>
    <p:extLst>
      <p:ext uri="{BB962C8B-B14F-4D97-AF65-F5344CB8AC3E}">
        <p14:creationId xmlns:p14="http://schemas.microsoft.com/office/powerpoint/2010/main" val="30677392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Divider Page">
    <p:bg>
      <p:bgPr>
        <a:solidFill>
          <a:schemeClr val="tx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41F8AEF-4502-4EB5-B888-DDBBFC036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158" y="416945"/>
            <a:ext cx="2118758" cy="778430"/>
          </a:xfrm>
          <a:prstGeom prst="rect">
            <a:avLst/>
          </a:prstGeom>
        </p:spPr>
      </p:pic>
      <p:sp>
        <p:nvSpPr>
          <p:cNvPr id="2" name="Title 1"/>
          <p:cNvSpPr>
            <a:spLocks noGrp="1"/>
          </p:cNvSpPr>
          <p:nvPr>
            <p:ph type="ctrTitle" hasCustomPrompt="1"/>
          </p:nvPr>
        </p:nvSpPr>
        <p:spPr>
          <a:xfrm>
            <a:off x="448946" y="1563688"/>
            <a:ext cx="6534652" cy="2284413"/>
          </a:xfrm>
        </p:spPr>
        <p:txBody>
          <a:bodyPr lIns="0" tIns="0" rIns="0" bIns="0" anchor="b"/>
          <a:lstStyle>
            <a:lvl1pPr algn="l">
              <a:defRPr sz="4389">
                <a:solidFill>
                  <a:srgbClr val="00B59E"/>
                </a:solidFill>
              </a:defRPr>
            </a:lvl1pPr>
          </a:lstStyle>
          <a:p>
            <a:r>
              <a:rPr lang="en-AU"/>
              <a:t>Divider Title 5-8 </a:t>
            </a:r>
            <a:br>
              <a:rPr lang="en-AU"/>
            </a:br>
            <a:r>
              <a:rPr lang="en-AU"/>
              <a:t>words in length </a:t>
            </a:r>
          </a:p>
        </p:txBody>
      </p:sp>
      <p:sp>
        <p:nvSpPr>
          <p:cNvPr id="3" name="Subtitle 2"/>
          <p:cNvSpPr>
            <a:spLocks noGrp="1"/>
          </p:cNvSpPr>
          <p:nvPr>
            <p:ph type="subTitle" idx="1" hasCustomPrompt="1"/>
          </p:nvPr>
        </p:nvSpPr>
        <p:spPr>
          <a:xfrm>
            <a:off x="448946" y="4073526"/>
            <a:ext cx="5647054" cy="765174"/>
          </a:xfrm>
        </p:spPr>
        <p:txBody>
          <a:bodyPr>
            <a:normAutofit/>
          </a:bodyPr>
          <a:lstStyle>
            <a:lvl1pPr marL="0" indent="0" algn="l">
              <a:buNone/>
              <a:defRPr sz="1796">
                <a:solidFill>
                  <a:schemeClr val="bg1"/>
                </a:solidFill>
              </a:defRPr>
            </a:lvl1pPr>
            <a:lvl2pPr marL="0" indent="0" algn="l">
              <a:lnSpc>
                <a:spcPct val="100000"/>
              </a:lnSpc>
              <a:buNone/>
              <a:defRPr sz="1796"/>
            </a:lvl2pPr>
            <a:lvl3pPr marL="0" indent="0" algn="l">
              <a:spcAft>
                <a:spcPts val="0"/>
              </a:spcAft>
              <a:buNone/>
              <a:defRPr sz="1796"/>
            </a:lvl3pPr>
            <a:lvl4pPr marL="0" indent="0" algn="l">
              <a:spcAft>
                <a:spcPts val="0"/>
              </a:spcAft>
              <a:buNone/>
              <a:defRPr sz="1596"/>
            </a:lvl4pPr>
            <a:lvl5pPr marL="0" indent="0" algn="l">
              <a:spcAft>
                <a:spcPts val="0"/>
              </a:spcAft>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pPr lvl="0"/>
            <a:r>
              <a:rPr lang="en-US"/>
              <a:t>Subheading</a:t>
            </a:r>
          </a:p>
        </p:txBody>
      </p:sp>
      <p:pic>
        <p:nvPicPr>
          <p:cNvPr id="6" name="Graphic 5">
            <a:extLst>
              <a:ext uri="{FF2B5EF4-FFF2-40B4-BE49-F238E27FC236}">
                <a16:creationId xmlns:a16="http://schemas.microsoft.com/office/drawing/2014/main" id="{2EEEC29C-ACCC-4EF7-B48A-C3E258A7DF3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7158" y="416946"/>
            <a:ext cx="2118758" cy="778429"/>
          </a:xfrm>
          <a:prstGeom prst="rect">
            <a:avLst/>
          </a:prstGeom>
        </p:spPr>
      </p:pic>
      <p:pic>
        <p:nvPicPr>
          <p:cNvPr id="5" name="Graphic 4">
            <a:extLst>
              <a:ext uri="{FF2B5EF4-FFF2-40B4-BE49-F238E27FC236}">
                <a16:creationId xmlns:a16="http://schemas.microsoft.com/office/drawing/2014/main" id="{3D19DBAE-E3C9-47F8-8505-F154040FCF3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6210" y="0"/>
            <a:ext cx="4495790" cy="6855585"/>
          </a:xfrm>
          <a:prstGeom prst="rect">
            <a:avLst/>
          </a:prstGeom>
        </p:spPr>
      </p:pic>
      <p:sp>
        <p:nvSpPr>
          <p:cNvPr id="7" name="Rectangle 6">
            <a:extLst>
              <a:ext uri="{FF2B5EF4-FFF2-40B4-BE49-F238E27FC236}">
                <a16:creationId xmlns:a16="http://schemas.microsoft.com/office/drawing/2014/main" id="{9FECCDBF-134F-4B7E-ABDF-3C66C6BD7773}"/>
              </a:ext>
            </a:extLst>
          </p:cNvPr>
          <p:cNvSpPr/>
          <p:nvPr userDrawn="1"/>
        </p:nvSpPr>
        <p:spPr>
          <a:xfrm>
            <a:off x="0" y="6929754"/>
            <a:ext cx="4459689" cy="277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1197"/>
              <a:t>To change this colour, Right Click on slide &gt; Format Background</a:t>
            </a:r>
          </a:p>
        </p:txBody>
      </p:sp>
    </p:spTree>
    <p:extLst>
      <p:ext uri="{BB962C8B-B14F-4D97-AF65-F5344CB8AC3E}">
        <p14:creationId xmlns:p14="http://schemas.microsoft.com/office/powerpoint/2010/main" val="239744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385626"/>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a:t>Subheading</a:t>
            </a:r>
            <a:endParaRPr lang="en-AU"/>
          </a:p>
        </p:txBody>
      </p:sp>
      <p:pic>
        <p:nvPicPr>
          <p:cNvPr id="12" name="Picture 11">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5" name="Footer Placeholder 4">
            <a:extLst>
              <a:ext uri="{FF2B5EF4-FFF2-40B4-BE49-F238E27FC236}">
                <a16:creationId xmlns:a16="http://schemas.microsoft.com/office/drawing/2014/main" id="{1334E46A-43EB-4144-9602-72A8DF2C38B6}"/>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2"/>
              </a:solidFill>
            </a:endParaRPr>
          </a:p>
        </p:txBody>
      </p:sp>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a:xfrm>
            <a:off x="360000" y="6444000"/>
            <a:ext cx="6720000" cy="252000"/>
          </a:xfrm>
        </p:spPr>
        <p:txBody>
          <a:bodyPr/>
          <a:lstStyle>
            <a:lvl1pPr>
              <a:defRPr>
                <a:solidFill>
                  <a:schemeClr val="bg2"/>
                </a:solidFill>
              </a:defRPr>
            </a:lvl1pPr>
          </a:lstStyle>
          <a:p>
            <a:r>
              <a:rPr lang="en-US"/>
              <a:t>Descriptor</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p:nvPr userDrawn="1"/>
        </p:nvCxnSpPr>
        <p:spPr>
          <a:xfrm>
            <a:off x="360000" y="1382326"/>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a:t>Subheading</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pic>
        <p:nvPicPr>
          <p:cNvPr id="12" name="Picture 11">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15" name="Footer Placeholder 4">
            <a:extLst>
              <a:ext uri="{FF2B5EF4-FFF2-40B4-BE49-F238E27FC236}">
                <a16:creationId xmlns:a16="http://schemas.microsoft.com/office/drawing/2014/main" id="{EB3E97BE-F044-4A6F-9EDE-49243913B6D1}"/>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288789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D97CC562-144A-4EC8-A68D-03DE6177D0F2}"/>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rmAutofit/>
          </a:bodyPr>
          <a:lstStyle>
            <a:lvl1pPr>
              <a:defRPr sz="1000">
                <a:latin typeface="+mn-lt"/>
              </a:defRPr>
            </a:lvl1pPr>
          </a:lstStyle>
          <a:p>
            <a:pPr lvl="0"/>
            <a:r>
              <a:rPr lang="en-US"/>
              <a:t>Caption</a:t>
            </a:r>
            <a:endParaRPr lang="en-AU"/>
          </a:p>
        </p:txBody>
      </p:sp>
      <p:cxnSp>
        <p:nvCxnSpPr>
          <p:cNvPr id="15" name="Straight Connector 14">
            <a:extLst>
              <a:ext uri="{FF2B5EF4-FFF2-40B4-BE49-F238E27FC236}">
                <a16:creationId xmlns:a16="http://schemas.microsoft.com/office/drawing/2014/main" id="{D55E9072-3A33-4C6D-A549-4A012107B65C}"/>
              </a:ext>
            </a:extLst>
          </p:cNvPr>
          <p:cNvCxnSpPr>
            <a:cxnSpLocks/>
          </p:cNvCxnSpPr>
          <p:nvPr userDrawn="1"/>
        </p:nvCxnSpPr>
        <p:spPr>
          <a:xfrm>
            <a:off x="6192000" y="6289476"/>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Lst>
          </p:cNvPr>
          <p:cNvSpPr>
            <a:spLocks noGrp="1"/>
          </p:cNvSpPr>
          <p:nvPr>
            <p:ph type="pic" sz="quarter" idx="15"/>
          </p:nvPr>
        </p:nvSpPr>
        <p:spPr>
          <a:xfrm>
            <a:off x="0" y="1576800"/>
            <a:ext cx="5976000" cy="4716000"/>
          </a:xfrm>
        </p:spPr>
        <p:txBody>
          <a:bodyPr/>
          <a:lstStyle/>
          <a:p>
            <a:r>
              <a:rPr lang="en-US"/>
              <a:t>Click icon to add picture</a:t>
            </a:r>
            <a:endParaRPr lang="en-AU"/>
          </a:p>
        </p:txBody>
      </p:sp>
      <p:sp>
        <p:nvSpPr>
          <p:cNvPr id="10" name="Footer Placeholder 4">
            <a:extLst>
              <a:ext uri="{FF2B5EF4-FFF2-40B4-BE49-F238E27FC236}">
                <a16:creationId xmlns:a16="http://schemas.microsoft.com/office/drawing/2014/main" id="{FD49F987-0EC1-48C4-828C-1AC8506C6A9D}"/>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rmAutofit/>
          </a:bodyPr>
          <a:lstStyle>
            <a:lvl1pPr>
              <a:defRPr sz="1600">
                <a:latin typeface="Public Sans SemiBold" pitchFamily="2" charset="0"/>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7EE55D70-739A-4A07-BC32-C0D5ECA45BC3}"/>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rmAutofit/>
          </a:bodyPr>
          <a:lstStyle>
            <a:lvl1pPr>
              <a:defRPr sz="1800">
                <a:latin typeface="+mj-lt"/>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9" name="Straight Connector 8">
            <a:extLst>
              <a:ext uri="{FF2B5EF4-FFF2-40B4-BE49-F238E27FC236}">
                <a16:creationId xmlns:a16="http://schemas.microsoft.com/office/drawing/2014/main" id="{9F21707E-ED45-4C2A-9328-C747C8E2B09F}"/>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8AB6FE45-2247-43AE-AFB0-3C1EC574D8FA}"/>
              </a:ext>
            </a:extLst>
          </p:cNvPr>
          <p:cNvSpPr>
            <a:spLocks noGrp="1"/>
          </p:cNvSpPr>
          <p:nvPr>
            <p:ph type="pic" sz="quarter" idx="13"/>
          </p:nvPr>
        </p:nvSpPr>
        <p:spPr>
          <a:xfrm>
            <a:off x="1857000" y="1611825"/>
            <a:ext cx="8478000" cy="4688175"/>
          </a:xfrm>
        </p:spPr>
        <p:txBody>
          <a:bodyPr/>
          <a:lstStyle/>
          <a:p>
            <a:r>
              <a:rPr lang="en-US"/>
              <a:t>Click icon to add picture</a:t>
            </a:r>
            <a:endParaRPr lang="en-AU"/>
          </a:p>
        </p:txBody>
      </p:sp>
      <p:sp>
        <p:nvSpPr>
          <p:cNvPr id="8" name="Footer Placeholder 4">
            <a:extLst>
              <a:ext uri="{FF2B5EF4-FFF2-40B4-BE49-F238E27FC236}">
                <a16:creationId xmlns:a16="http://schemas.microsoft.com/office/drawing/2014/main" id="{3FB936C5-2122-43B9-BD07-4D4025E01453}"/>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with 4 quadra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E5D367-3ECD-4D95-8593-6E37E7633C61}"/>
              </a:ext>
            </a:extLst>
          </p:cNvPr>
          <p:cNvSpPr/>
          <p:nvPr userDrawn="1"/>
        </p:nvSpPr>
        <p:spPr>
          <a:xfrm>
            <a:off x="0" y="1584000"/>
            <a:ext cx="12192000" cy="5274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6300000"/>
            <a:ext cx="114732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D30AEF18-0048-410F-AB0A-6EBF9EE73C5F}"/>
              </a:ext>
            </a:extLst>
          </p:cNvPr>
          <p:cNvSpPr>
            <a:spLocks noGrp="1"/>
          </p:cNvSpPr>
          <p:nvPr>
            <p:ph type="body" sz="quarter" idx="13"/>
          </p:nvPr>
        </p:nvSpPr>
        <p:spPr>
          <a:xfrm>
            <a:off x="360363" y="1728000"/>
            <a:ext cx="2736000" cy="44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 Placeholder 13">
            <a:extLst>
              <a:ext uri="{FF2B5EF4-FFF2-40B4-BE49-F238E27FC236}">
                <a16:creationId xmlns:a16="http://schemas.microsoft.com/office/drawing/2014/main" id="{79CE6DB5-6EC9-4FCA-8E33-1569637E9BA3}"/>
              </a:ext>
            </a:extLst>
          </p:cNvPr>
          <p:cNvSpPr>
            <a:spLocks noGrp="1"/>
          </p:cNvSpPr>
          <p:nvPr>
            <p:ph type="body" sz="quarter" idx="14"/>
          </p:nvPr>
        </p:nvSpPr>
        <p:spPr>
          <a:xfrm>
            <a:off x="3422345" y="1728788"/>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Text Placeholder 13">
            <a:extLst>
              <a:ext uri="{FF2B5EF4-FFF2-40B4-BE49-F238E27FC236}">
                <a16:creationId xmlns:a16="http://schemas.microsoft.com/office/drawing/2014/main" id="{6A0EE890-674F-4513-9B6E-9E8A4D4EE23B}"/>
              </a:ext>
            </a:extLst>
          </p:cNvPr>
          <p:cNvSpPr>
            <a:spLocks noGrp="1"/>
          </p:cNvSpPr>
          <p:nvPr>
            <p:ph type="body" sz="quarter" idx="15"/>
          </p:nvPr>
        </p:nvSpPr>
        <p:spPr>
          <a:xfrm>
            <a:off x="3420000" y="4120295"/>
            <a:ext cx="1944000" cy="2016000"/>
          </a:xfrm>
        </p:spPr>
        <p:txBody>
          <a:bodyPr/>
          <a:lstStyle>
            <a:lvl1pPr>
              <a:defRPr sz="12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8" name="Straight Connector 17">
            <a:extLst>
              <a:ext uri="{FF2B5EF4-FFF2-40B4-BE49-F238E27FC236}">
                <a16:creationId xmlns:a16="http://schemas.microsoft.com/office/drawing/2014/main" id="{DE5F3C85-5357-43EC-A1C1-36604BBB1AF2}"/>
              </a:ext>
            </a:extLst>
          </p:cNvPr>
          <p:cNvCxnSpPr/>
          <p:nvPr userDrawn="1"/>
        </p:nvCxnSpPr>
        <p:spPr>
          <a:xfrm>
            <a:off x="3259354"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057F61-0899-4B7C-BD2B-3738152A2B7E}"/>
              </a:ext>
            </a:extLst>
          </p:cNvPr>
          <p:cNvCxnSpPr>
            <a:cxnSpLocks/>
          </p:cNvCxnSpPr>
          <p:nvPr userDrawn="1"/>
        </p:nvCxnSpPr>
        <p:spPr>
          <a:xfrm flipH="1">
            <a:off x="3420000" y="3929035"/>
            <a:ext cx="19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90CB6B-A391-4BF9-8C5A-B72CA862E5A9}"/>
              </a:ext>
            </a:extLst>
          </p:cNvPr>
          <p:cNvCxnSpPr/>
          <p:nvPr userDrawn="1"/>
        </p:nvCxnSpPr>
        <p:spPr>
          <a:xfrm>
            <a:off x="5529336"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242911-8827-4F09-B4C0-F5B40262A31E}"/>
              </a:ext>
            </a:extLst>
          </p:cNvPr>
          <p:cNvCxnSpPr/>
          <p:nvPr userDrawn="1"/>
        </p:nvCxnSpPr>
        <p:spPr>
          <a:xfrm>
            <a:off x="8375318" y="1728000"/>
            <a:ext cx="0" cy="4408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6">
            <a:extLst>
              <a:ext uri="{FF2B5EF4-FFF2-40B4-BE49-F238E27FC236}">
                <a16:creationId xmlns:a16="http://schemas.microsoft.com/office/drawing/2014/main" id="{9F3CABFF-021D-4DB0-B816-0E2C407AA396}"/>
              </a:ext>
            </a:extLst>
          </p:cNvPr>
          <p:cNvSpPr>
            <a:spLocks noGrp="1"/>
          </p:cNvSpPr>
          <p:nvPr>
            <p:ph sz="quarter" idx="16"/>
          </p:nvPr>
        </p:nvSpPr>
        <p:spPr>
          <a:xfrm>
            <a:off x="5692327" y="2103123"/>
            <a:ext cx="2520000"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8" name="Content Placeholder 26">
            <a:extLst>
              <a:ext uri="{FF2B5EF4-FFF2-40B4-BE49-F238E27FC236}">
                <a16:creationId xmlns:a16="http://schemas.microsoft.com/office/drawing/2014/main" id="{F3D2FA77-52F3-471B-A291-EED89A0DE685}"/>
              </a:ext>
            </a:extLst>
          </p:cNvPr>
          <p:cNvSpPr>
            <a:spLocks noGrp="1"/>
          </p:cNvSpPr>
          <p:nvPr>
            <p:ph sz="quarter" idx="17"/>
          </p:nvPr>
        </p:nvSpPr>
        <p:spPr>
          <a:xfrm>
            <a:off x="8538308" y="2103123"/>
            <a:ext cx="3269692" cy="405320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0" name="Picture Placeholder 29">
            <a:extLst>
              <a:ext uri="{FF2B5EF4-FFF2-40B4-BE49-F238E27FC236}">
                <a16:creationId xmlns:a16="http://schemas.microsoft.com/office/drawing/2014/main" id="{EA4CE82D-B1F3-42D5-BFC4-5FF9241B02D7}"/>
              </a:ext>
            </a:extLst>
          </p:cNvPr>
          <p:cNvSpPr>
            <a:spLocks noGrp="1"/>
          </p:cNvSpPr>
          <p:nvPr>
            <p:ph type="pic" sz="quarter" idx="18"/>
          </p:nvPr>
        </p:nvSpPr>
        <p:spPr>
          <a:xfrm>
            <a:off x="3944345" y="2286788"/>
            <a:ext cx="900000" cy="900000"/>
          </a:xfrm>
        </p:spPr>
        <p:txBody>
          <a:bodyPr/>
          <a:lstStyle/>
          <a:p>
            <a:r>
              <a:rPr lang="en-US"/>
              <a:t>Click icon to add picture</a:t>
            </a:r>
            <a:endParaRPr lang="en-AU"/>
          </a:p>
        </p:txBody>
      </p:sp>
      <p:sp>
        <p:nvSpPr>
          <p:cNvPr id="31" name="Picture Placeholder 29">
            <a:extLst>
              <a:ext uri="{FF2B5EF4-FFF2-40B4-BE49-F238E27FC236}">
                <a16:creationId xmlns:a16="http://schemas.microsoft.com/office/drawing/2014/main" id="{FD821410-29F3-4DF7-B1BB-8609C9096EE2}"/>
              </a:ext>
            </a:extLst>
          </p:cNvPr>
          <p:cNvSpPr>
            <a:spLocks noGrp="1"/>
          </p:cNvSpPr>
          <p:nvPr>
            <p:ph type="pic" sz="quarter" idx="19"/>
          </p:nvPr>
        </p:nvSpPr>
        <p:spPr>
          <a:xfrm>
            <a:off x="3942000" y="4678295"/>
            <a:ext cx="900000" cy="900000"/>
          </a:xfrm>
        </p:spPr>
        <p:txBody>
          <a:bodyPr/>
          <a:lstStyle/>
          <a:p>
            <a:r>
              <a:rPr lang="en-US"/>
              <a:t>Click icon to add picture</a:t>
            </a:r>
            <a:endParaRPr lang="en-AU"/>
          </a:p>
        </p:txBody>
      </p:sp>
      <p:sp>
        <p:nvSpPr>
          <p:cNvPr id="32" name="Text Placeholder 13">
            <a:extLst>
              <a:ext uri="{FF2B5EF4-FFF2-40B4-BE49-F238E27FC236}">
                <a16:creationId xmlns:a16="http://schemas.microsoft.com/office/drawing/2014/main" id="{77997327-1253-41DB-B0DD-0A414715E932}"/>
              </a:ext>
            </a:extLst>
          </p:cNvPr>
          <p:cNvSpPr>
            <a:spLocks noGrp="1"/>
          </p:cNvSpPr>
          <p:nvPr>
            <p:ph type="body" sz="quarter" idx="20" hasCustomPrompt="1"/>
          </p:nvPr>
        </p:nvSpPr>
        <p:spPr>
          <a:xfrm>
            <a:off x="5687236" y="1728788"/>
            <a:ext cx="2520000"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33" name="Text Placeholder 13">
            <a:extLst>
              <a:ext uri="{FF2B5EF4-FFF2-40B4-BE49-F238E27FC236}">
                <a16:creationId xmlns:a16="http://schemas.microsoft.com/office/drawing/2014/main" id="{6A7A3DE4-B76A-4DA3-9340-FFAA6B8830A0}"/>
              </a:ext>
            </a:extLst>
          </p:cNvPr>
          <p:cNvSpPr>
            <a:spLocks noGrp="1"/>
          </p:cNvSpPr>
          <p:nvPr>
            <p:ph type="body" sz="quarter" idx="21" hasCustomPrompt="1"/>
          </p:nvPr>
        </p:nvSpPr>
        <p:spPr>
          <a:xfrm>
            <a:off x="8528459" y="1728788"/>
            <a:ext cx="3303177" cy="374332"/>
          </a:xfrm>
        </p:spPr>
        <p:txBody>
          <a:bodyPr/>
          <a:lstStyle>
            <a:lvl1pPr>
              <a:defRPr sz="1200">
                <a:latin typeface="Public Sans SemiBold" pitchFamily="2" charset="0"/>
              </a:defRPr>
            </a:lvl1pPr>
            <a:lvl2pPr>
              <a:defRPr sz="1000"/>
            </a:lvl2pPr>
            <a:lvl3pPr>
              <a:defRPr sz="1000"/>
            </a:lvl3pPr>
            <a:lvl4pPr>
              <a:defRPr sz="1000"/>
            </a:lvl4pPr>
            <a:lvl5pPr>
              <a:defRPr sz="1000"/>
            </a:lvl5pPr>
          </a:lstStyle>
          <a:p>
            <a:pPr lvl="0"/>
            <a:r>
              <a:rPr lang="en-US"/>
              <a:t>Heading here</a:t>
            </a:r>
            <a:endParaRPr lang="en-AU"/>
          </a:p>
        </p:txBody>
      </p:sp>
      <p:sp>
        <p:nvSpPr>
          <p:cNvPr id="20" name="Footer Placeholder 4">
            <a:extLst>
              <a:ext uri="{FF2B5EF4-FFF2-40B4-BE49-F238E27FC236}">
                <a16:creationId xmlns:a16="http://schemas.microsoft.com/office/drawing/2014/main" id="{903EFC96-FC4B-420F-8263-EBBC644A381F}"/>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09136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Lst>
          </p:cNvPr>
          <p:cNvSpPr>
            <a:spLocks noGrp="1"/>
          </p:cNvSpPr>
          <p:nvPr>
            <p:ph type="pic" sz="quarter" idx="13"/>
          </p:nvPr>
        </p:nvSpPr>
        <p:spPr>
          <a:xfrm>
            <a:off x="539750" y="1728788"/>
            <a:ext cx="6229350" cy="4536000"/>
          </a:xfrm>
        </p:spPr>
        <p:txBody>
          <a:bodyPr/>
          <a:lstStyle/>
          <a:p>
            <a:r>
              <a:rPr lang="en-US"/>
              <a:t>Click icon to add picture</a:t>
            </a:r>
            <a:endParaRPr lang="en-AU"/>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a:t>Figure</a:t>
            </a:r>
            <a:endParaRPr lang="en-AU"/>
          </a:p>
        </p:txBody>
      </p: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757AB9B6-C9A3-4861-96BA-896633A854EC}"/>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1" y="0"/>
            <a:ext cx="3060000" cy="6858000"/>
          </a:xfrm>
        </p:spPr>
        <p:txBody>
          <a:bodyPr/>
          <a:lstStyle/>
          <a:p>
            <a:r>
              <a:rPr lang="en-US"/>
              <a:t>Click icon to add picture</a:t>
            </a:r>
            <a:endParaRPr lang="en-AU"/>
          </a:p>
        </p:txBody>
      </p:sp>
      <p:sp>
        <p:nvSpPr>
          <p:cNvPr id="4" name="Rectangle 3">
            <a:extLst>
              <a:ext uri="{FF2B5EF4-FFF2-40B4-BE49-F238E27FC236}">
                <a16:creationId xmlns:a16="http://schemas.microsoft.com/office/drawing/2014/main" id="{E57A2D9F-61E4-43DD-AEE4-7DB03212C80F}"/>
              </a:ext>
            </a:extLst>
          </p:cNvPr>
          <p:cNvSpPr/>
          <p:nvPr userDrawn="1"/>
        </p:nvSpPr>
        <p:spPr>
          <a:xfrm>
            <a:off x="3060000" y="0"/>
            <a:ext cx="78957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599998" y="359999"/>
            <a:ext cx="6964836" cy="2917763"/>
          </a:xfrm>
          <a:ln>
            <a:noFill/>
          </a:ln>
        </p:spPr>
        <p:txBody>
          <a:bodyPr anchor="t">
            <a:normAutofit/>
          </a:bodyPr>
          <a:lstStyle>
            <a:lvl1pPr algn="l">
              <a:lnSpc>
                <a:spcPct val="90000"/>
              </a:lnSpc>
              <a:defRPr sz="4800">
                <a:solidFill>
                  <a:schemeClr val="bg1"/>
                </a:solidFill>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9" y="4403188"/>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0" y="5940000"/>
            <a:ext cx="3600000" cy="558001"/>
          </a:xfrm>
        </p:spPr>
        <p:txBody>
          <a:bodyPr>
            <a:noAutofit/>
          </a:bodyPr>
          <a:lstStyle>
            <a:lvl1pPr>
              <a:lnSpc>
                <a:spcPct val="100000"/>
              </a:lnSpc>
              <a:spcAft>
                <a:spcPts val="0"/>
              </a:spcAft>
              <a:defRPr sz="1600" b="0">
                <a:solidFill>
                  <a:schemeClr val="bg1"/>
                </a:solidFill>
                <a:latin typeface="Public Sans SemiBold" pitchFamily="2" charset="0"/>
              </a:defRPr>
            </a:lvl1pPr>
            <a:lvl2pPr>
              <a:lnSpc>
                <a:spcPct val="100000"/>
              </a:lnSpc>
              <a:spcAft>
                <a:spcPts val="0"/>
              </a:spcAft>
              <a:defRPr sz="16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a:p>
            <a:pPr lvl="1"/>
            <a:r>
              <a:rPr lang="en-US"/>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7864834" y="5781821"/>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cxnSp>
        <p:nvCxnSpPr>
          <p:cNvPr id="19" name="Straight Connector 18">
            <a:extLst>
              <a:ext uri="{FF2B5EF4-FFF2-40B4-BE49-F238E27FC236}">
                <a16:creationId xmlns:a16="http://schemas.microsoft.com/office/drawing/2014/main" id="{DB400A8E-928A-43DB-8723-796D9A555203}"/>
              </a:ext>
            </a:extLst>
          </p:cNvPr>
          <p:cNvCxnSpPr>
            <a:cxnSpLocks/>
          </p:cNvCxnSpPr>
          <p:nvPr userDrawn="1"/>
        </p:nvCxnSpPr>
        <p:spPr>
          <a:xfrm>
            <a:off x="3456000" y="388136"/>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p>
        </p:txBody>
      </p:sp>
      <p:sp>
        <p:nvSpPr>
          <p:cNvPr id="6" name="Footer Placeholder 5"/>
          <p:cNvSpPr>
            <a:spLocks noGrp="1"/>
          </p:cNvSpPr>
          <p:nvPr>
            <p:ph type="ftr" sz="quarter" idx="11"/>
          </p:nvPr>
        </p:nvSpPr>
        <p:spPr/>
        <p:txBody>
          <a:bodyPr/>
          <a:lstStyle/>
          <a:p>
            <a:r>
              <a:rPr lang="en-US"/>
              <a:t>Descriptor</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2A67116-4454-462F-A3FD-DC94D36B8379}"/>
              </a:ext>
            </a:extLst>
          </p:cNvPr>
          <p:cNvCxnSpPr/>
          <p:nvPr userDrawn="1"/>
        </p:nvCxnSpPr>
        <p:spPr>
          <a:xfrm>
            <a:off x="360000" y="360000"/>
            <a:ext cx="0" cy="59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2CE467A-6B5B-43F6-973F-516915856717}"/>
              </a:ext>
            </a:extLst>
          </p:cNvPr>
          <p:cNvCxnSpPr>
            <a:cxnSpLocks/>
          </p:cNvCxnSpPr>
          <p:nvPr userDrawn="1"/>
        </p:nvCxnSpPr>
        <p:spPr>
          <a:xfrm>
            <a:off x="8928000" y="3330000"/>
            <a:ext cx="0" cy="29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p:nvPr>
        </p:nvSpPr>
        <p:spPr>
          <a:xfrm>
            <a:off x="9123533" y="5627688"/>
            <a:ext cx="2716213" cy="690562"/>
          </a:xfrm>
        </p:spPr>
        <p:txBody>
          <a:bodyPr>
            <a:noAutofit/>
          </a:bodyPr>
          <a:lstStyle>
            <a:lvl1pPr>
              <a:lnSpc>
                <a:spcPct val="100000"/>
              </a:lnSpc>
              <a:spcAft>
                <a:spcPts val="0"/>
              </a:spcAft>
              <a:defRPr sz="1200">
                <a:latin typeface="Public Sans SemiBold" pitchFamily="2" charset="0"/>
              </a:defRPr>
            </a:lvl1pPr>
            <a:lvl2pPr>
              <a:lnSpc>
                <a:spcPct val="100000"/>
              </a:lnSpc>
              <a:spcAft>
                <a:spcPts val="0"/>
              </a:spcAft>
              <a:defRPr sz="12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11" name="Footer Placeholder 4">
            <a:extLst>
              <a:ext uri="{FF2B5EF4-FFF2-40B4-BE49-F238E27FC236}">
                <a16:creationId xmlns:a16="http://schemas.microsoft.com/office/drawing/2014/main" id="{08046C24-B828-421C-8593-D73C109592CA}"/>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9999"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8000" y="1800000"/>
            <a:ext cx="5400000" cy="540000"/>
          </a:xfrm>
        </p:spPr>
        <p:txBody>
          <a:bodyPr anchor="t"/>
          <a:lstStyle>
            <a:lvl1pPr marL="0" indent="0">
              <a:buNone/>
              <a:defRPr sz="16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960000"/>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Descriptor</a:t>
            </a:r>
            <a:endParaRPr lang="en-AU"/>
          </a:p>
        </p:txBody>
      </p: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cxnSp>
        <p:nvCxnSpPr>
          <p:cNvPr id="12" name="Straight Connector 11">
            <a:extLst>
              <a:ext uri="{FF2B5EF4-FFF2-40B4-BE49-F238E27FC236}">
                <a16:creationId xmlns:a16="http://schemas.microsoft.com/office/drawing/2014/main" id="{E70612CD-1BF1-42B5-8546-A674A0B86640}"/>
              </a:ext>
            </a:extLst>
          </p:cNvPr>
          <p:cNvCxnSpPr/>
          <p:nvPr userDrawn="1"/>
        </p:nvCxnSpPr>
        <p:spPr>
          <a:xfrm>
            <a:off x="360000" y="1385626"/>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1276FF-A829-4228-B12D-1EEE42C2AB1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DA83FD6F-BE27-4896-8054-C536F518B6AF}"/>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Descriptor</a:t>
            </a: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6" name="Footer Placeholder 4">
            <a:extLst>
              <a:ext uri="{FF2B5EF4-FFF2-40B4-BE49-F238E27FC236}">
                <a16:creationId xmlns:a16="http://schemas.microsoft.com/office/drawing/2014/main" id="{E163E2F8-9468-466F-84BF-445A6C9E2900}"/>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Descriptor</a:t>
            </a:r>
            <a:endParaRPr lang="en-AU"/>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5" name="Footer Placeholder 4">
            <a:extLst>
              <a:ext uri="{FF2B5EF4-FFF2-40B4-BE49-F238E27FC236}">
                <a16:creationId xmlns:a16="http://schemas.microsoft.com/office/drawing/2014/main" id="{4C367269-E4B3-4BA3-BF1B-73481CFF28DD}"/>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NAL - COVER 2 with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26E028-D7A0-7047-B80D-84B8B600FA31}"/>
              </a:ext>
            </a:extLst>
          </p:cNvPr>
          <p:cNvSpPr>
            <a:spLocks noGrp="1"/>
          </p:cNvSpPr>
          <p:nvPr>
            <p:ph type="title" hasCustomPrompt="1"/>
          </p:nvPr>
        </p:nvSpPr>
        <p:spPr>
          <a:xfrm>
            <a:off x="685800" y="3448641"/>
            <a:ext cx="7229475" cy="2305050"/>
          </a:xfrm>
          <a:prstGeom prst="rect">
            <a:avLst/>
          </a:prstGeom>
        </p:spPr>
        <p:txBody>
          <a:bodyPr>
            <a:normAutofit/>
          </a:bodyPr>
          <a:lstStyle>
            <a:lvl1pPr>
              <a:defRPr sz="3600">
                <a:solidFill>
                  <a:schemeClr val="accent1">
                    <a:lumMod val="50000"/>
                  </a:schemeClr>
                </a:solidFill>
                <a:latin typeface="Arial" panose="020B0604020202020204" pitchFamily="34" charset="0"/>
                <a:cs typeface="Arial" panose="020B0604020202020204" pitchFamily="34" charset="0"/>
              </a:defRPr>
            </a:lvl1pPr>
          </a:lstStyle>
          <a:p>
            <a:br>
              <a:rPr lang="en-US"/>
            </a:br>
            <a:r>
              <a:rPr lang="en-US"/>
              <a:t>Click to add</a:t>
            </a:r>
            <a:br>
              <a:rPr lang="en-US"/>
            </a:br>
            <a:r>
              <a:rPr lang="en-US"/>
              <a:t>Title</a:t>
            </a:r>
            <a:endParaRPr lang="en-AU"/>
          </a:p>
        </p:txBody>
      </p:sp>
      <p:sp>
        <p:nvSpPr>
          <p:cNvPr id="8" name="Rectangle 7">
            <a:extLst>
              <a:ext uri="{FF2B5EF4-FFF2-40B4-BE49-F238E27FC236}">
                <a16:creationId xmlns:a16="http://schemas.microsoft.com/office/drawing/2014/main" id="{9503D0FE-7258-7E4B-B8EF-FB765921EE9D}"/>
              </a:ext>
            </a:extLst>
          </p:cNvPr>
          <p:cNvSpPr/>
          <p:nvPr userDrawn="1"/>
        </p:nvSpPr>
        <p:spPr>
          <a:xfrm>
            <a:off x="834279" y="5294711"/>
            <a:ext cx="327772" cy="890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15510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29EF42-45EB-4FB2-8E32-61F077D33902}"/>
              </a:ext>
            </a:extLst>
          </p:cNvPr>
          <p:cNvSpPr>
            <a:spLocks noGrp="1"/>
          </p:cNvSpPr>
          <p:nvPr>
            <p:ph type="dt" sz="half" idx="10"/>
          </p:nvPr>
        </p:nvSpPr>
        <p:spPr/>
        <p:txBody>
          <a:bodyPr/>
          <a:lstStyle>
            <a:lvl1pPr>
              <a:defRPr/>
            </a:lvl1pPr>
          </a:lstStyle>
          <a:p>
            <a:pPr>
              <a:defRPr/>
            </a:pPr>
            <a:fld id="{AA65A827-0AEE-4EC8-AE7E-851A36DF466D}" type="datetimeFigureOut">
              <a:rPr lang="en-US"/>
              <a:pPr>
                <a:defRPr/>
              </a:pPr>
              <a:t>3/11/2022</a:t>
            </a:fld>
            <a:endParaRPr lang="en-US"/>
          </a:p>
        </p:txBody>
      </p:sp>
      <p:sp>
        <p:nvSpPr>
          <p:cNvPr id="5" name="Footer Placeholder 4">
            <a:extLst>
              <a:ext uri="{FF2B5EF4-FFF2-40B4-BE49-F238E27FC236}">
                <a16:creationId xmlns:a16="http://schemas.microsoft.com/office/drawing/2014/main" id="{2C26EDD7-084F-49CE-9105-C218E2A433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873978-ACD7-454D-A0D9-C7675C8FDD19}"/>
              </a:ext>
            </a:extLst>
          </p:cNvPr>
          <p:cNvSpPr>
            <a:spLocks noGrp="1"/>
          </p:cNvSpPr>
          <p:nvPr>
            <p:ph type="sldNum" sz="quarter" idx="12"/>
          </p:nvPr>
        </p:nvSpPr>
        <p:spPr/>
        <p:txBody>
          <a:bodyPr/>
          <a:lstStyle>
            <a:lvl1pPr>
              <a:defRPr/>
            </a:lvl1pPr>
          </a:lstStyle>
          <a:p>
            <a:fld id="{0B7DC3EA-1436-4F1C-A58E-53C54C5C7362}" type="slidenum">
              <a:rPr lang="en-US" altLang="en-US"/>
              <a:pPr/>
              <a:t>‹#›</a:t>
            </a:fld>
            <a:endParaRPr lang="en-US" altLang="en-US"/>
          </a:p>
        </p:txBody>
      </p:sp>
    </p:spTree>
    <p:extLst>
      <p:ext uri="{BB962C8B-B14F-4D97-AF65-F5344CB8AC3E}">
        <p14:creationId xmlns:p14="http://schemas.microsoft.com/office/powerpoint/2010/main" val="3251787242"/>
      </p:ext>
    </p:extLst>
  </p:cSld>
  <p:clrMapOvr>
    <a:masterClrMapping/>
  </p:clrMapOvr>
  <p:transition spd="slow" advTm="2000">
    <p:blinds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0DA12-6A29-4BA2-9DA2-071B59525CF5}"/>
              </a:ext>
            </a:extLst>
          </p:cNvPr>
          <p:cNvSpPr>
            <a:spLocks noGrp="1"/>
          </p:cNvSpPr>
          <p:nvPr>
            <p:ph type="dt" sz="half" idx="10"/>
          </p:nvPr>
        </p:nvSpPr>
        <p:spPr/>
        <p:txBody>
          <a:bodyPr/>
          <a:lstStyle>
            <a:lvl1pPr>
              <a:defRPr/>
            </a:lvl1pPr>
          </a:lstStyle>
          <a:p>
            <a:pPr>
              <a:defRPr/>
            </a:pPr>
            <a:fld id="{FA186B67-887F-4CEF-B44D-C41E69CBC2C1}" type="datetimeFigureOut">
              <a:rPr lang="en-US"/>
              <a:pPr>
                <a:defRPr/>
              </a:pPr>
              <a:t>3/11/2022</a:t>
            </a:fld>
            <a:endParaRPr lang="en-US"/>
          </a:p>
        </p:txBody>
      </p:sp>
      <p:sp>
        <p:nvSpPr>
          <p:cNvPr id="5" name="Footer Placeholder 4">
            <a:extLst>
              <a:ext uri="{FF2B5EF4-FFF2-40B4-BE49-F238E27FC236}">
                <a16:creationId xmlns:a16="http://schemas.microsoft.com/office/drawing/2014/main" id="{3F245DAB-62D3-4F5F-8470-41C09F1F67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0358BD6-CE09-4188-B9A2-38288D5041C5}"/>
              </a:ext>
            </a:extLst>
          </p:cNvPr>
          <p:cNvSpPr>
            <a:spLocks noGrp="1"/>
          </p:cNvSpPr>
          <p:nvPr>
            <p:ph type="sldNum" sz="quarter" idx="12"/>
          </p:nvPr>
        </p:nvSpPr>
        <p:spPr/>
        <p:txBody>
          <a:bodyPr/>
          <a:lstStyle>
            <a:lvl1pPr>
              <a:defRPr/>
            </a:lvl1pPr>
          </a:lstStyle>
          <a:p>
            <a:fld id="{0D8E3DCB-D188-4186-BC04-8B9CCF1924B1}" type="slidenum">
              <a:rPr lang="en-US" altLang="en-US"/>
              <a:pPr/>
              <a:t>‹#›</a:t>
            </a:fld>
            <a:endParaRPr lang="en-US" altLang="en-US"/>
          </a:p>
        </p:txBody>
      </p:sp>
    </p:spTree>
    <p:extLst>
      <p:ext uri="{BB962C8B-B14F-4D97-AF65-F5344CB8AC3E}">
        <p14:creationId xmlns:p14="http://schemas.microsoft.com/office/powerpoint/2010/main" val="3438463556"/>
      </p:ext>
    </p:extLst>
  </p:cSld>
  <p:clrMapOvr>
    <a:masterClrMapping/>
  </p:clrMapOvr>
  <p:transition spd="slow" advTm="2000">
    <p:blinds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B273DB-C0D8-4B4E-A2E2-3D30435AA731}"/>
              </a:ext>
            </a:extLst>
          </p:cNvPr>
          <p:cNvSpPr>
            <a:spLocks noGrp="1"/>
          </p:cNvSpPr>
          <p:nvPr>
            <p:ph type="dt" sz="half" idx="10"/>
          </p:nvPr>
        </p:nvSpPr>
        <p:spPr/>
        <p:txBody>
          <a:bodyPr/>
          <a:lstStyle>
            <a:lvl1pPr>
              <a:defRPr/>
            </a:lvl1pPr>
          </a:lstStyle>
          <a:p>
            <a:pPr>
              <a:defRPr/>
            </a:pPr>
            <a:fld id="{27A706EB-3FA0-489D-AC8C-CEA128490012}" type="datetimeFigureOut">
              <a:rPr lang="en-US"/>
              <a:pPr>
                <a:defRPr/>
              </a:pPr>
              <a:t>3/11/2022</a:t>
            </a:fld>
            <a:endParaRPr lang="en-US"/>
          </a:p>
        </p:txBody>
      </p:sp>
      <p:sp>
        <p:nvSpPr>
          <p:cNvPr id="5" name="Footer Placeholder 4">
            <a:extLst>
              <a:ext uri="{FF2B5EF4-FFF2-40B4-BE49-F238E27FC236}">
                <a16:creationId xmlns:a16="http://schemas.microsoft.com/office/drawing/2014/main" id="{025E8203-B1DE-4BD0-B487-7812B5359F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589285-3DC2-4C51-BC78-6965AED81DED}"/>
              </a:ext>
            </a:extLst>
          </p:cNvPr>
          <p:cNvSpPr>
            <a:spLocks noGrp="1"/>
          </p:cNvSpPr>
          <p:nvPr>
            <p:ph type="sldNum" sz="quarter" idx="12"/>
          </p:nvPr>
        </p:nvSpPr>
        <p:spPr/>
        <p:txBody>
          <a:bodyPr/>
          <a:lstStyle>
            <a:lvl1pPr>
              <a:defRPr/>
            </a:lvl1pPr>
          </a:lstStyle>
          <a:p>
            <a:fld id="{1BB8A57C-0AEF-48E4-BF44-9384C642467C}" type="slidenum">
              <a:rPr lang="en-US" altLang="en-US"/>
              <a:pPr/>
              <a:t>‹#›</a:t>
            </a:fld>
            <a:endParaRPr lang="en-US" altLang="en-US"/>
          </a:p>
        </p:txBody>
      </p:sp>
    </p:spTree>
    <p:extLst>
      <p:ext uri="{BB962C8B-B14F-4D97-AF65-F5344CB8AC3E}">
        <p14:creationId xmlns:p14="http://schemas.microsoft.com/office/powerpoint/2010/main" val="346704866"/>
      </p:ext>
    </p:extLst>
  </p:cSld>
  <p:clrMapOvr>
    <a:masterClrMapping/>
  </p:clrMapOvr>
  <p:transition spd="slow" advTm="2000">
    <p:blinds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778780-70B9-4325-A04B-545AB4BE6C02}"/>
              </a:ext>
            </a:extLst>
          </p:cNvPr>
          <p:cNvSpPr>
            <a:spLocks noGrp="1"/>
          </p:cNvSpPr>
          <p:nvPr>
            <p:ph type="dt" sz="half" idx="10"/>
          </p:nvPr>
        </p:nvSpPr>
        <p:spPr/>
        <p:txBody>
          <a:bodyPr/>
          <a:lstStyle>
            <a:lvl1pPr>
              <a:defRPr/>
            </a:lvl1pPr>
          </a:lstStyle>
          <a:p>
            <a:pPr>
              <a:defRPr/>
            </a:pPr>
            <a:fld id="{A34B9FEE-4214-4290-9141-E46225E009D6}" type="datetimeFigureOut">
              <a:rPr lang="en-US"/>
              <a:pPr>
                <a:defRPr/>
              </a:pPr>
              <a:t>3/11/2022</a:t>
            </a:fld>
            <a:endParaRPr lang="en-US"/>
          </a:p>
        </p:txBody>
      </p:sp>
      <p:sp>
        <p:nvSpPr>
          <p:cNvPr id="6" name="Footer Placeholder 4">
            <a:extLst>
              <a:ext uri="{FF2B5EF4-FFF2-40B4-BE49-F238E27FC236}">
                <a16:creationId xmlns:a16="http://schemas.microsoft.com/office/drawing/2014/main" id="{E2EB2C08-509D-47DF-A256-9D53434F0D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C065822-008F-4047-A1DD-67B3720A5E0D}"/>
              </a:ext>
            </a:extLst>
          </p:cNvPr>
          <p:cNvSpPr>
            <a:spLocks noGrp="1"/>
          </p:cNvSpPr>
          <p:nvPr>
            <p:ph type="sldNum" sz="quarter" idx="12"/>
          </p:nvPr>
        </p:nvSpPr>
        <p:spPr/>
        <p:txBody>
          <a:bodyPr/>
          <a:lstStyle>
            <a:lvl1pPr>
              <a:defRPr/>
            </a:lvl1pPr>
          </a:lstStyle>
          <a:p>
            <a:fld id="{D9A4244D-7B12-48F0-AF5C-A1F187EAB80E}" type="slidenum">
              <a:rPr lang="en-US" altLang="en-US"/>
              <a:pPr/>
              <a:t>‹#›</a:t>
            </a:fld>
            <a:endParaRPr lang="en-US" altLang="en-US"/>
          </a:p>
        </p:txBody>
      </p:sp>
    </p:spTree>
    <p:extLst>
      <p:ext uri="{BB962C8B-B14F-4D97-AF65-F5344CB8AC3E}">
        <p14:creationId xmlns:p14="http://schemas.microsoft.com/office/powerpoint/2010/main" val="2162030374"/>
      </p:ext>
    </p:extLst>
  </p:cSld>
  <p:clrMapOvr>
    <a:masterClrMapping/>
  </p:clrMapOvr>
  <p:transition spd="slow" advTm="2000">
    <p:blinds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0D8EAD-F27A-4125-B5B9-0AF6302DC033}"/>
              </a:ext>
            </a:extLst>
          </p:cNvPr>
          <p:cNvSpPr>
            <a:spLocks noGrp="1"/>
          </p:cNvSpPr>
          <p:nvPr>
            <p:ph type="dt" sz="half" idx="10"/>
          </p:nvPr>
        </p:nvSpPr>
        <p:spPr/>
        <p:txBody>
          <a:bodyPr/>
          <a:lstStyle>
            <a:lvl1pPr>
              <a:defRPr/>
            </a:lvl1pPr>
          </a:lstStyle>
          <a:p>
            <a:pPr>
              <a:defRPr/>
            </a:pPr>
            <a:fld id="{24000425-A96B-45BC-8DDD-178F18032A93}" type="datetimeFigureOut">
              <a:rPr lang="en-US"/>
              <a:pPr>
                <a:defRPr/>
              </a:pPr>
              <a:t>3/11/2022</a:t>
            </a:fld>
            <a:endParaRPr lang="en-US"/>
          </a:p>
        </p:txBody>
      </p:sp>
      <p:sp>
        <p:nvSpPr>
          <p:cNvPr id="8" name="Footer Placeholder 4">
            <a:extLst>
              <a:ext uri="{FF2B5EF4-FFF2-40B4-BE49-F238E27FC236}">
                <a16:creationId xmlns:a16="http://schemas.microsoft.com/office/drawing/2014/main" id="{19BFD602-9573-4EC8-B381-372C76A149C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31473B0-8A6C-44CB-B197-BB917A28190D}"/>
              </a:ext>
            </a:extLst>
          </p:cNvPr>
          <p:cNvSpPr>
            <a:spLocks noGrp="1"/>
          </p:cNvSpPr>
          <p:nvPr>
            <p:ph type="sldNum" sz="quarter" idx="12"/>
          </p:nvPr>
        </p:nvSpPr>
        <p:spPr/>
        <p:txBody>
          <a:bodyPr/>
          <a:lstStyle>
            <a:lvl1pPr>
              <a:defRPr/>
            </a:lvl1pPr>
          </a:lstStyle>
          <a:p>
            <a:fld id="{2CAF5300-D34B-49E9-90AA-9BE048586E32}" type="slidenum">
              <a:rPr lang="en-US" altLang="en-US"/>
              <a:pPr/>
              <a:t>‹#›</a:t>
            </a:fld>
            <a:endParaRPr lang="en-US" altLang="en-US"/>
          </a:p>
        </p:txBody>
      </p:sp>
    </p:spTree>
    <p:extLst>
      <p:ext uri="{BB962C8B-B14F-4D97-AF65-F5344CB8AC3E}">
        <p14:creationId xmlns:p14="http://schemas.microsoft.com/office/powerpoint/2010/main" val="859365048"/>
      </p:ext>
    </p:extLst>
  </p:cSld>
  <p:clrMapOvr>
    <a:masterClrMapping/>
  </p:clrMapOvr>
  <p:transition spd="slow" advTm="2000">
    <p:blinds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rmAutofit/>
          </a:bodyPr>
          <a:lstStyle>
            <a:lvl1pPr algn="l">
              <a:lnSpc>
                <a:spcPct val="90000"/>
              </a:lnSpc>
              <a:defRPr sz="4800">
                <a:solidFill>
                  <a:schemeClr val="bg1"/>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1"/>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6D7D440-B597-4B03-8BEE-82B97298639C}"/>
              </a:ext>
            </a:extLst>
          </p:cNvPr>
          <p:cNvSpPr>
            <a:spLocks noGrp="1"/>
          </p:cNvSpPr>
          <p:nvPr>
            <p:ph type="dt" sz="half" idx="10"/>
          </p:nvPr>
        </p:nvSpPr>
        <p:spPr/>
        <p:txBody>
          <a:bodyPr/>
          <a:lstStyle>
            <a:lvl1pPr>
              <a:defRPr/>
            </a:lvl1pPr>
          </a:lstStyle>
          <a:p>
            <a:pPr>
              <a:defRPr/>
            </a:pPr>
            <a:fld id="{2741FF78-D9F5-4894-88A6-53A6C8CBC329}" type="datetimeFigureOut">
              <a:rPr lang="en-US"/>
              <a:pPr>
                <a:defRPr/>
              </a:pPr>
              <a:t>3/11/2022</a:t>
            </a:fld>
            <a:endParaRPr lang="en-US"/>
          </a:p>
        </p:txBody>
      </p:sp>
      <p:sp>
        <p:nvSpPr>
          <p:cNvPr id="4" name="Footer Placeholder 4">
            <a:extLst>
              <a:ext uri="{FF2B5EF4-FFF2-40B4-BE49-F238E27FC236}">
                <a16:creationId xmlns:a16="http://schemas.microsoft.com/office/drawing/2014/main" id="{9AA074AD-B1BE-430E-BEF5-EAFB03B451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DCB11F5-7788-41BF-B884-4A94DD5F5C11}"/>
              </a:ext>
            </a:extLst>
          </p:cNvPr>
          <p:cNvSpPr>
            <a:spLocks noGrp="1"/>
          </p:cNvSpPr>
          <p:nvPr>
            <p:ph type="sldNum" sz="quarter" idx="12"/>
          </p:nvPr>
        </p:nvSpPr>
        <p:spPr/>
        <p:txBody>
          <a:bodyPr/>
          <a:lstStyle>
            <a:lvl1pPr>
              <a:defRPr/>
            </a:lvl1pPr>
          </a:lstStyle>
          <a:p>
            <a:fld id="{C305805C-7E72-4241-9A60-226A7D80BD89}" type="slidenum">
              <a:rPr lang="en-US" altLang="en-US"/>
              <a:pPr/>
              <a:t>‹#›</a:t>
            </a:fld>
            <a:endParaRPr lang="en-US" altLang="en-US"/>
          </a:p>
        </p:txBody>
      </p:sp>
    </p:spTree>
    <p:extLst>
      <p:ext uri="{BB962C8B-B14F-4D97-AF65-F5344CB8AC3E}">
        <p14:creationId xmlns:p14="http://schemas.microsoft.com/office/powerpoint/2010/main" val="2895089817"/>
      </p:ext>
    </p:extLst>
  </p:cSld>
  <p:clrMapOvr>
    <a:masterClrMapping/>
  </p:clrMapOvr>
  <p:transition spd="slow" advTm="2000">
    <p:blinds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4C6F79-6F28-4A14-B256-8BCFC5BBB5E8}"/>
              </a:ext>
            </a:extLst>
          </p:cNvPr>
          <p:cNvSpPr>
            <a:spLocks noGrp="1"/>
          </p:cNvSpPr>
          <p:nvPr>
            <p:ph type="dt" sz="half" idx="10"/>
          </p:nvPr>
        </p:nvSpPr>
        <p:spPr/>
        <p:txBody>
          <a:bodyPr/>
          <a:lstStyle>
            <a:lvl1pPr>
              <a:defRPr/>
            </a:lvl1pPr>
          </a:lstStyle>
          <a:p>
            <a:pPr>
              <a:defRPr/>
            </a:pPr>
            <a:fld id="{587598AA-FB3C-459B-981D-BC913D21CE5D}" type="datetimeFigureOut">
              <a:rPr lang="en-US"/>
              <a:pPr>
                <a:defRPr/>
              </a:pPr>
              <a:t>3/11/2022</a:t>
            </a:fld>
            <a:endParaRPr lang="en-US"/>
          </a:p>
        </p:txBody>
      </p:sp>
      <p:sp>
        <p:nvSpPr>
          <p:cNvPr id="3" name="Footer Placeholder 4">
            <a:extLst>
              <a:ext uri="{FF2B5EF4-FFF2-40B4-BE49-F238E27FC236}">
                <a16:creationId xmlns:a16="http://schemas.microsoft.com/office/drawing/2014/main" id="{2DB340DA-4AF3-4D9E-9C52-4F8C1DA64ED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F64FD2-6920-4D73-B2EE-253EBA3045D4}"/>
              </a:ext>
            </a:extLst>
          </p:cNvPr>
          <p:cNvSpPr>
            <a:spLocks noGrp="1"/>
          </p:cNvSpPr>
          <p:nvPr>
            <p:ph type="sldNum" sz="quarter" idx="12"/>
          </p:nvPr>
        </p:nvSpPr>
        <p:spPr/>
        <p:txBody>
          <a:bodyPr/>
          <a:lstStyle>
            <a:lvl1pPr>
              <a:defRPr/>
            </a:lvl1pPr>
          </a:lstStyle>
          <a:p>
            <a:fld id="{95D859E3-C74C-4447-8979-6A5EB6E0C5F1}" type="slidenum">
              <a:rPr lang="en-US" altLang="en-US"/>
              <a:pPr/>
              <a:t>‹#›</a:t>
            </a:fld>
            <a:endParaRPr lang="en-US" altLang="en-US"/>
          </a:p>
        </p:txBody>
      </p:sp>
    </p:spTree>
    <p:extLst>
      <p:ext uri="{BB962C8B-B14F-4D97-AF65-F5344CB8AC3E}">
        <p14:creationId xmlns:p14="http://schemas.microsoft.com/office/powerpoint/2010/main" val="4042421891"/>
      </p:ext>
    </p:extLst>
  </p:cSld>
  <p:clrMapOvr>
    <a:masterClrMapping/>
  </p:clrMapOvr>
  <p:transition spd="slow" advTm="2000">
    <p:blinds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D577582-7288-4493-9150-E0BEE7340F3D}"/>
              </a:ext>
            </a:extLst>
          </p:cNvPr>
          <p:cNvSpPr>
            <a:spLocks noGrp="1"/>
          </p:cNvSpPr>
          <p:nvPr>
            <p:ph type="dt" sz="half" idx="10"/>
          </p:nvPr>
        </p:nvSpPr>
        <p:spPr/>
        <p:txBody>
          <a:bodyPr/>
          <a:lstStyle>
            <a:lvl1pPr>
              <a:defRPr/>
            </a:lvl1pPr>
          </a:lstStyle>
          <a:p>
            <a:pPr>
              <a:defRPr/>
            </a:pPr>
            <a:fld id="{9E8751B5-57E8-4E59-A538-27A66A45873E}" type="datetimeFigureOut">
              <a:rPr lang="en-US"/>
              <a:pPr>
                <a:defRPr/>
              </a:pPr>
              <a:t>3/11/2022</a:t>
            </a:fld>
            <a:endParaRPr lang="en-US"/>
          </a:p>
        </p:txBody>
      </p:sp>
      <p:sp>
        <p:nvSpPr>
          <p:cNvPr id="6" name="Footer Placeholder 4">
            <a:extLst>
              <a:ext uri="{FF2B5EF4-FFF2-40B4-BE49-F238E27FC236}">
                <a16:creationId xmlns:a16="http://schemas.microsoft.com/office/drawing/2014/main" id="{42D00B65-676F-4483-A843-B048CB8341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4554FC-9D52-4CB1-95C1-8328B245BF9C}"/>
              </a:ext>
            </a:extLst>
          </p:cNvPr>
          <p:cNvSpPr>
            <a:spLocks noGrp="1"/>
          </p:cNvSpPr>
          <p:nvPr>
            <p:ph type="sldNum" sz="quarter" idx="12"/>
          </p:nvPr>
        </p:nvSpPr>
        <p:spPr/>
        <p:txBody>
          <a:bodyPr/>
          <a:lstStyle>
            <a:lvl1pPr>
              <a:defRPr/>
            </a:lvl1pPr>
          </a:lstStyle>
          <a:p>
            <a:fld id="{C4BFFC57-1199-499A-B3AB-CE2182AB87A4}" type="slidenum">
              <a:rPr lang="en-US" altLang="en-US"/>
              <a:pPr/>
              <a:t>‹#›</a:t>
            </a:fld>
            <a:endParaRPr lang="en-US" altLang="en-US"/>
          </a:p>
        </p:txBody>
      </p:sp>
    </p:spTree>
    <p:extLst>
      <p:ext uri="{BB962C8B-B14F-4D97-AF65-F5344CB8AC3E}">
        <p14:creationId xmlns:p14="http://schemas.microsoft.com/office/powerpoint/2010/main" val="392855546"/>
      </p:ext>
    </p:extLst>
  </p:cSld>
  <p:clrMapOvr>
    <a:masterClrMapping/>
  </p:clrMapOvr>
  <p:transition spd="slow" advTm="2000">
    <p:blinds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041AC7B-0DA9-46D2-A6E4-1652D175C1A4}"/>
              </a:ext>
            </a:extLst>
          </p:cNvPr>
          <p:cNvSpPr>
            <a:spLocks noGrp="1"/>
          </p:cNvSpPr>
          <p:nvPr>
            <p:ph type="dt" sz="half" idx="10"/>
          </p:nvPr>
        </p:nvSpPr>
        <p:spPr/>
        <p:txBody>
          <a:bodyPr/>
          <a:lstStyle>
            <a:lvl1pPr>
              <a:defRPr/>
            </a:lvl1pPr>
          </a:lstStyle>
          <a:p>
            <a:pPr>
              <a:defRPr/>
            </a:pPr>
            <a:fld id="{50525C97-959A-4F41-A986-221D93AD919E}" type="datetimeFigureOut">
              <a:rPr lang="en-US"/>
              <a:pPr>
                <a:defRPr/>
              </a:pPr>
              <a:t>3/11/2022</a:t>
            </a:fld>
            <a:endParaRPr lang="en-US"/>
          </a:p>
        </p:txBody>
      </p:sp>
      <p:sp>
        <p:nvSpPr>
          <p:cNvPr id="6" name="Footer Placeholder 4">
            <a:extLst>
              <a:ext uri="{FF2B5EF4-FFF2-40B4-BE49-F238E27FC236}">
                <a16:creationId xmlns:a16="http://schemas.microsoft.com/office/drawing/2014/main" id="{FC78E455-8186-4BA8-B295-DBF407C9A3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D24AC5-BB0E-47DB-B317-D07A16AA6D1F}"/>
              </a:ext>
            </a:extLst>
          </p:cNvPr>
          <p:cNvSpPr>
            <a:spLocks noGrp="1"/>
          </p:cNvSpPr>
          <p:nvPr>
            <p:ph type="sldNum" sz="quarter" idx="12"/>
          </p:nvPr>
        </p:nvSpPr>
        <p:spPr/>
        <p:txBody>
          <a:bodyPr/>
          <a:lstStyle>
            <a:lvl1pPr>
              <a:defRPr/>
            </a:lvl1pPr>
          </a:lstStyle>
          <a:p>
            <a:fld id="{EDA3B3CB-D4ED-4950-A733-336E9FE6FE1A}" type="slidenum">
              <a:rPr lang="en-US" altLang="en-US"/>
              <a:pPr/>
              <a:t>‹#›</a:t>
            </a:fld>
            <a:endParaRPr lang="en-US" altLang="en-US"/>
          </a:p>
        </p:txBody>
      </p:sp>
    </p:spTree>
    <p:extLst>
      <p:ext uri="{BB962C8B-B14F-4D97-AF65-F5344CB8AC3E}">
        <p14:creationId xmlns:p14="http://schemas.microsoft.com/office/powerpoint/2010/main" val="1018511426"/>
      </p:ext>
    </p:extLst>
  </p:cSld>
  <p:clrMapOvr>
    <a:masterClrMapping/>
  </p:clrMapOvr>
  <p:transition spd="slow" advTm="2000">
    <p:blinds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F393E1-5B60-4590-B0EA-47211993A569}"/>
              </a:ext>
            </a:extLst>
          </p:cNvPr>
          <p:cNvSpPr>
            <a:spLocks noGrp="1"/>
          </p:cNvSpPr>
          <p:nvPr>
            <p:ph type="dt" sz="half" idx="10"/>
          </p:nvPr>
        </p:nvSpPr>
        <p:spPr/>
        <p:txBody>
          <a:bodyPr/>
          <a:lstStyle>
            <a:lvl1pPr>
              <a:defRPr/>
            </a:lvl1pPr>
          </a:lstStyle>
          <a:p>
            <a:pPr>
              <a:defRPr/>
            </a:pPr>
            <a:fld id="{F4CC2119-8165-4019-ADA6-53680C46B621}" type="datetimeFigureOut">
              <a:rPr lang="en-US"/>
              <a:pPr>
                <a:defRPr/>
              </a:pPr>
              <a:t>3/11/2022</a:t>
            </a:fld>
            <a:endParaRPr lang="en-US"/>
          </a:p>
        </p:txBody>
      </p:sp>
      <p:sp>
        <p:nvSpPr>
          <p:cNvPr id="5" name="Footer Placeholder 4">
            <a:extLst>
              <a:ext uri="{FF2B5EF4-FFF2-40B4-BE49-F238E27FC236}">
                <a16:creationId xmlns:a16="http://schemas.microsoft.com/office/drawing/2014/main" id="{2AAC0735-EE71-48E1-A9D8-E60722A14B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16FDB8C-345A-463E-9204-6F8B90D6FCAB}"/>
              </a:ext>
            </a:extLst>
          </p:cNvPr>
          <p:cNvSpPr>
            <a:spLocks noGrp="1"/>
          </p:cNvSpPr>
          <p:nvPr>
            <p:ph type="sldNum" sz="quarter" idx="12"/>
          </p:nvPr>
        </p:nvSpPr>
        <p:spPr/>
        <p:txBody>
          <a:bodyPr/>
          <a:lstStyle>
            <a:lvl1pPr>
              <a:defRPr/>
            </a:lvl1pPr>
          </a:lstStyle>
          <a:p>
            <a:fld id="{AC03F0C2-4194-418C-BD81-B844C9B42C51}" type="slidenum">
              <a:rPr lang="en-US" altLang="en-US"/>
              <a:pPr/>
              <a:t>‹#›</a:t>
            </a:fld>
            <a:endParaRPr lang="en-US" altLang="en-US"/>
          </a:p>
        </p:txBody>
      </p:sp>
    </p:spTree>
    <p:extLst>
      <p:ext uri="{BB962C8B-B14F-4D97-AF65-F5344CB8AC3E}">
        <p14:creationId xmlns:p14="http://schemas.microsoft.com/office/powerpoint/2010/main" val="148676595"/>
      </p:ext>
    </p:extLst>
  </p:cSld>
  <p:clrMapOvr>
    <a:masterClrMapping/>
  </p:clrMapOvr>
  <p:transition spd="slow" advTm="2000">
    <p:blinds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52749-CB00-4A7E-AF72-3CBAD102A475}"/>
              </a:ext>
            </a:extLst>
          </p:cNvPr>
          <p:cNvSpPr>
            <a:spLocks noGrp="1"/>
          </p:cNvSpPr>
          <p:nvPr>
            <p:ph type="dt" sz="half" idx="10"/>
          </p:nvPr>
        </p:nvSpPr>
        <p:spPr/>
        <p:txBody>
          <a:bodyPr/>
          <a:lstStyle>
            <a:lvl1pPr>
              <a:defRPr/>
            </a:lvl1pPr>
          </a:lstStyle>
          <a:p>
            <a:pPr>
              <a:defRPr/>
            </a:pPr>
            <a:fld id="{6C784F38-1DE7-49CB-860A-131000E1B43B}" type="datetimeFigureOut">
              <a:rPr lang="en-US"/>
              <a:pPr>
                <a:defRPr/>
              </a:pPr>
              <a:t>3/11/2022</a:t>
            </a:fld>
            <a:endParaRPr lang="en-US"/>
          </a:p>
        </p:txBody>
      </p:sp>
      <p:sp>
        <p:nvSpPr>
          <p:cNvPr id="5" name="Footer Placeholder 4">
            <a:extLst>
              <a:ext uri="{FF2B5EF4-FFF2-40B4-BE49-F238E27FC236}">
                <a16:creationId xmlns:a16="http://schemas.microsoft.com/office/drawing/2014/main" id="{00E06DBB-A0B3-4C26-A12D-1AA75B0B55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6CBA509-8C05-44EF-997D-0745729C4CFE}"/>
              </a:ext>
            </a:extLst>
          </p:cNvPr>
          <p:cNvSpPr>
            <a:spLocks noGrp="1"/>
          </p:cNvSpPr>
          <p:nvPr>
            <p:ph type="sldNum" sz="quarter" idx="12"/>
          </p:nvPr>
        </p:nvSpPr>
        <p:spPr/>
        <p:txBody>
          <a:bodyPr/>
          <a:lstStyle>
            <a:lvl1pPr>
              <a:defRPr/>
            </a:lvl1pPr>
          </a:lstStyle>
          <a:p>
            <a:fld id="{8767EC3D-23A3-48B2-92F8-0CCD23C63E54}" type="slidenum">
              <a:rPr lang="en-US" altLang="en-US"/>
              <a:pPr/>
              <a:t>‹#›</a:t>
            </a:fld>
            <a:endParaRPr lang="en-US" altLang="en-US"/>
          </a:p>
        </p:txBody>
      </p:sp>
    </p:spTree>
    <p:extLst>
      <p:ext uri="{BB962C8B-B14F-4D97-AF65-F5344CB8AC3E}">
        <p14:creationId xmlns:p14="http://schemas.microsoft.com/office/powerpoint/2010/main" val="1960154237"/>
      </p:ext>
    </p:extLst>
  </p:cSld>
  <p:clrMapOvr>
    <a:masterClrMapping/>
  </p:clrMapOvr>
  <p:transition spd="slow" advTm="2000">
    <p:blinds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Hello_message">
    <p:spTree>
      <p:nvGrpSpPr>
        <p:cNvPr id="1" name=""/>
        <p:cNvGrpSpPr/>
        <p:nvPr/>
      </p:nvGrpSpPr>
      <p:grpSpPr>
        <a:xfrm>
          <a:off x="0" y="0"/>
          <a:ext cx="0" cy="0"/>
          <a:chOff x="0" y="0"/>
          <a:chExt cx="0" cy="0"/>
        </a:xfrm>
      </p:grpSpPr>
      <p:pic>
        <p:nvPicPr>
          <p:cNvPr id="3" name="Group 6">
            <a:extLst>
              <a:ext uri="{FF2B5EF4-FFF2-40B4-BE49-F238E27FC236}">
                <a16:creationId xmlns:a16="http://schemas.microsoft.com/office/drawing/2014/main" id="{6E341BCC-545D-4155-86E6-1A210435FEE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596900"/>
            <a:ext cx="6985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icture Placeholder 36"/>
          <p:cNvSpPr>
            <a:spLocks noGrp="1"/>
          </p:cNvSpPr>
          <p:nvPr>
            <p:ph type="pic" sz="quarter" idx="10"/>
          </p:nvPr>
        </p:nvSpPr>
        <p:spPr>
          <a:xfrm>
            <a:off x="2111393" y="2309899"/>
            <a:ext cx="2825194" cy="26695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628482517"/>
      </p:ext>
    </p:extLst>
  </p:cSld>
  <p:clrMapOvr>
    <a:masterClrMapping/>
  </p:clrMapOvr>
  <p:transition spd="slow" advTm="2000">
    <p:blinds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01">
    <p:spTree>
      <p:nvGrpSpPr>
        <p:cNvPr id="1" name=""/>
        <p:cNvGrpSpPr/>
        <p:nvPr/>
      </p:nvGrpSpPr>
      <p:grpSpPr>
        <a:xfrm>
          <a:off x="0" y="0"/>
          <a:ext cx="0" cy="0"/>
          <a:chOff x="0" y="0"/>
          <a:chExt cx="0" cy="0"/>
        </a:xfrm>
      </p:grpSpPr>
      <p:pic>
        <p:nvPicPr>
          <p:cNvPr id="6" name="Group 6">
            <a:extLst>
              <a:ext uri="{FF2B5EF4-FFF2-40B4-BE49-F238E27FC236}">
                <a16:creationId xmlns:a16="http://schemas.microsoft.com/office/drawing/2014/main" id="{595FADEB-5281-433A-8BA9-6599BEBE87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596900"/>
            <a:ext cx="6985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Picture Placeholder 36"/>
          <p:cNvSpPr>
            <a:spLocks noGrp="1"/>
          </p:cNvSpPr>
          <p:nvPr>
            <p:ph type="pic" sz="quarter" idx="10"/>
          </p:nvPr>
        </p:nvSpPr>
        <p:spPr>
          <a:xfrm>
            <a:off x="900714" y="2324202"/>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
        <p:nvSpPr>
          <p:cNvPr id="19" name="Picture Placeholder 18"/>
          <p:cNvSpPr>
            <a:spLocks noGrp="1"/>
          </p:cNvSpPr>
          <p:nvPr>
            <p:ph type="pic" sz="quarter" idx="11"/>
          </p:nvPr>
        </p:nvSpPr>
        <p:spPr>
          <a:xfrm>
            <a:off x="3698272" y="2324202"/>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
        <p:nvSpPr>
          <p:cNvPr id="23" name="Picture Placeholder 22"/>
          <p:cNvSpPr>
            <a:spLocks noGrp="1"/>
          </p:cNvSpPr>
          <p:nvPr>
            <p:ph type="pic" sz="quarter" idx="12"/>
          </p:nvPr>
        </p:nvSpPr>
        <p:spPr>
          <a:xfrm>
            <a:off x="6495830" y="2324202"/>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
        <p:nvSpPr>
          <p:cNvPr id="27" name="Picture Placeholder 26"/>
          <p:cNvSpPr>
            <a:spLocks noGrp="1"/>
          </p:cNvSpPr>
          <p:nvPr>
            <p:ph type="pic" sz="quarter" idx="13"/>
          </p:nvPr>
        </p:nvSpPr>
        <p:spPr>
          <a:xfrm>
            <a:off x="9160442" y="2324202"/>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494664966"/>
      </p:ext>
    </p:extLst>
  </p:cSld>
  <p:clrMapOvr>
    <a:masterClrMapping/>
  </p:clrMapOvr>
  <p:transition spd="slow" advTm="2000">
    <p:blinds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02">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1985326" y="2298990"/>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
        <p:nvSpPr>
          <p:cNvPr id="19" name="Picture Placeholder 18"/>
          <p:cNvSpPr>
            <a:spLocks noGrp="1"/>
          </p:cNvSpPr>
          <p:nvPr>
            <p:ph type="pic" sz="quarter" idx="11"/>
          </p:nvPr>
        </p:nvSpPr>
        <p:spPr>
          <a:xfrm>
            <a:off x="5179423" y="2298990"/>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
        <p:nvSpPr>
          <p:cNvPr id="23" name="Picture Placeholder 22"/>
          <p:cNvSpPr>
            <a:spLocks noGrp="1"/>
          </p:cNvSpPr>
          <p:nvPr>
            <p:ph type="pic" sz="quarter" idx="12"/>
          </p:nvPr>
        </p:nvSpPr>
        <p:spPr>
          <a:xfrm>
            <a:off x="8506466" y="2282068"/>
            <a:ext cx="1937693" cy="1830926"/>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2867745664"/>
      </p:ext>
    </p:extLst>
  </p:cSld>
  <p:clrMapOvr>
    <a:masterClrMapping/>
  </p:clrMapOvr>
  <p:transition spd="slow" advTm="2000">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_Info_01">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899394" y="1314066"/>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026453527"/>
      </p:ext>
    </p:extLst>
  </p:cSld>
  <p:clrMapOvr>
    <a:masterClrMapping/>
  </p:clrMapOvr>
  <p:transition spd="slow" advTm="2000">
    <p:blinds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104000"/>
            <a:ext cx="10242886" cy="1009606"/>
          </a:xfrm>
          <a:ln>
            <a:noFill/>
          </a:ln>
        </p:spPr>
        <p:txBody>
          <a:bodyPr anchor="t">
            <a:normAutofit/>
          </a:bodyPr>
          <a:lstStyle>
            <a:lvl1pPr algn="l">
              <a:lnSpc>
                <a:spcPct val="90000"/>
              </a:lnSpc>
              <a:defRPr sz="4800">
                <a:solidFill>
                  <a:schemeClr val="bg2"/>
                </a:solidFill>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652000"/>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6444000"/>
            <a:ext cx="4500000" cy="216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360000"/>
            <a:ext cx="2778613" cy="2786400"/>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cxnSp>
        <p:nvCxnSpPr>
          <p:cNvPr id="15" name="Straight Connector 14">
            <a:extLst>
              <a:ext uri="{FF2B5EF4-FFF2-40B4-BE49-F238E27FC236}">
                <a16:creationId xmlns:a16="http://schemas.microsoft.com/office/drawing/2014/main" id="{140FCFB7-2251-4DE7-B878-A07B57992F00}"/>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
        <p:nvSpPr>
          <p:cNvPr id="8" name="Footer Placeholder 4">
            <a:extLst>
              <a:ext uri="{FF2B5EF4-FFF2-40B4-BE49-F238E27FC236}">
                <a16:creationId xmlns:a16="http://schemas.microsoft.com/office/drawing/2014/main" id="{FEFCD58D-D542-4C80-9843-277771211228}"/>
              </a:ext>
            </a:extLst>
          </p:cNvPr>
          <p:cNvSpPr txBox="1">
            <a:spLocks/>
          </p:cNvSpPr>
          <p:nvPr userDrawn="1"/>
        </p:nvSpPr>
        <p:spPr>
          <a:xfrm>
            <a:off x="5112000" y="6427379"/>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1443849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_Info_02">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5795244" y="1314065"/>
            <a:ext cx="5403773" cy="5106025"/>
          </a:xfrm>
          <a:custGeom>
            <a:avLst/>
            <a:gdLst>
              <a:gd name="connsiteX0" fmla="*/ 1371374 w 2825194"/>
              <a:gd name="connsiteY0" fmla="*/ 20 h 2669525"/>
              <a:gd name="connsiteX1" fmla="*/ 2479772 w 2825194"/>
              <a:gd name="connsiteY1" fmla="*/ 283879 h 2669525"/>
              <a:gd name="connsiteX2" fmla="*/ 1487024 w 2825194"/>
              <a:gd name="connsiteY2" fmla="*/ 2666430 h 2669525"/>
              <a:gd name="connsiteX3" fmla="*/ 21918 w 2825194"/>
              <a:gd name="connsiteY3" fmla="*/ 636849 h 2669525"/>
              <a:gd name="connsiteX4" fmla="*/ 1371374 w 2825194"/>
              <a:gd name="connsiteY4" fmla="*/ 20 h 266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194" h="2669525">
                <a:moveTo>
                  <a:pt x="1371374" y="20"/>
                </a:moveTo>
                <a:cubicBezTo>
                  <a:pt x="1753224" y="-1531"/>
                  <a:pt x="2152526" y="85333"/>
                  <a:pt x="2479772" y="283879"/>
                </a:cubicBezTo>
                <a:cubicBezTo>
                  <a:pt x="3416479" y="853445"/>
                  <a:pt x="2231585" y="2538077"/>
                  <a:pt x="1487024" y="2666430"/>
                </a:cubicBezTo>
                <a:cubicBezTo>
                  <a:pt x="1046691" y="2746650"/>
                  <a:pt x="-178233" y="1246526"/>
                  <a:pt x="21918" y="636849"/>
                </a:cubicBezTo>
                <a:cubicBezTo>
                  <a:pt x="147012" y="250788"/>
                  <a:pt x="734956" y="2605"/>
                  <a:pt x="1371374" y="20"/>
                </a:cubicBezTo>
                <a:close/>
              </a:path>
            </a:pathLst>
          </a:custGeom>
          <a:pattFill prst="pct5">
            <a:fgClr>
              <a:schemeClr val="tx1"/>
            </a:fgClr>
            <a:bgClr>
              <a:schemeClr val="bg1"/>
            </a:bgClr>
          </a:pattFill>
        </p:spPr>
        <p:txBody>
          <a:bodyPr rtlCol="0">
            <a:noAutofit/>
          </a:bodyPr>
          <a:lstStyle/>
          <a:p>
            <a:pPr lvl="0"/>
            <a:endParaRPr lang="en-US" noProof="0"/>
          </a:p>
        </p:txBody>
      </p:sp>
    </p:spTree>
    <p:extLst>
      <p:ext uri="{BB962C8B-B14F-4D97-AF65-F5344CB8AC3E}">
        <p14:creationId xmlns:p14="http://schemas.microsoft.com/office/powerpoint/2010/main" val="3661840159"/>
      </p:ext>
    </p:extLst>
  </p:cSld>
  <p:clrMapOvr>
    <a:masterClrMapping/>
  </p:clrMapOvr>
  <p:transition spd="slow" advTm="2000">
    <p:blinds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 01">
    <p:spTree>
      <p:nvGrpSpPr>
        <p:cNvPr id="1" name=""/>
        <p:cNvGrpSpPr/>
        <p:nvPr/>
      </p:nvGrpSpPr>
      <p:grpSpPr>
        <a:xfrm>
          <a:off x="0" y="0"/>
          <a:ext cx="0" cy="0"/>
          <a:chOff x="0" y="0"/>
          <a:chExt cx="0" cy="0"/>
        </a:xfrm>
      </p:grpSpPr>
      <p:sp>
        <p:nvSpPr>
          <p:cNvPr id="17" name="Picture Placeholder 2"/>
          <p:cNvSpPr>
            <a:spLocks noGrp="1"/>
          </p:cNvSpPr>
          <p:nvPr>
            <p:ph type="pic" sz="quarter" idx="11"/>
          </p:nvPr>
        </p:nvSpPr>
        <p:spPr>
          <a:xfrm>
            <a:off x="4014440" y="58172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8" name="Picture Placeholder 2"/>
          <p:cNvSpPr>
            <a:spLocks noGrp="1"/>
          </p:cNvSpPr>
          <p:nvPr>
            <p:ph type="pic" sz="quarter" idx="12"/>
          </p:nvPr>
        </p:nvSpPr>
        <p:spPr>
          <a:xfrm>
            <a:off x="5902713" y="58172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9" name="Picture Placeholder 2"/>
          <p:cNvSpPr>
            <a:spLocks noGrp="1"/>
          </p:cNvSpPr>
          <p:nvPr>
            <p:ph type="pic" sz="quarter" idx="13"/>
          </p:nvPr>
        </p:nvSpPr>
        <p:spPr>
          <a:xfrm>
            <a:off x="7790986" y="58172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0" name="Picture Placeholder 2"/>
          <p:cNvSpPr>
            <a:spLocks noGrp="1"/>
          </p:cNvSpPr>
          <p:nvPr>
            <p:ph type="pic" sz="quarter" idx="14"/>
          </p:nvPr>
        </p:nvSpPr>
        <p:spPr>
          <a:xfrm>
            <a:off x="9679259" y="58172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1" name="Picture Placeholder 2"/>
          <p:cNvSpPr>
            <a:spLocks noGrp="1"/>
          </p:cNvSpPr>
          <p:nvPr>
            <p:ph type="pic" sz="quarter" idx="15"/>
          </p:nvPr>
        </p:nvSpPr>
        <p:spPr>
          <a:xfrm>
            <a:off x="5902713" y="246999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3" name="Picture Placeholder 2"/>
          <p:cNvSpPr>
            <a:spLocks noGrp="1"/>
          </p:cNvSpPr>
          <p:nvPr>
            <p:ph type="pic" sz="quarter" idx="17"/>
          </p:nvPr>
        </p:nvSpPr>
        <p:spPr>
          <a:xfrm>
            <a:off x="9679259" y="246999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4" name="Picture Placeholder 2"/>
          <p:cNvSpPr>
            <a:spLocks noGrp="1"/>
          </p:cNvSpPr>
          <p:nvPr>
            <p:ph type="pic" sz="quarter" idx="18"/>
          </p:nvPr>
        </p:nvSpPr>
        <p:spPr>
          <a:xfrm>
            <a:off x="7790986" y="435826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5" name="Picture Placeholder 2"/>
          <p:cNvSpPr>
            <a:spLocks noGrp="1"/>
          </p:cNvSpPr>
          <p:nvPr>
            <p:ph type="pic" sz="quarter" idx="19"/>
          </p:nvPr>
        </p:nvSpPr>
        <p:spPr>
          <a:xfrm>
            <a:off x="9679259" y="435826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2" name="Picture Placeholder 2"/>
          <p:cNvSpPr>
            <a:spLocks noGrp="1"/>
          </p:cNvSpPr>
          <p:nvPr>
            <p:ph type="pic" sz="quarter" idx="16"/>
          </p:nvPr>
        </p:nvSpPr>
        <p:spPr>
          <a:xfrm>
            <a:off x="7790986" y="2469994"/>
            <a:ext cx="1828799" cy="1828800"/>
          </a:xfrm>
          <a:prstGeom prst="round2SameRect">
            <a:avLst>
              <a:gd name="adj1" fmla="val 1475"/>
              <a:gd name="adj2" fmla="val 0"/>
            </a:avLst>
          </a:prstGeom>
          <a:pattFill prst="pct5">
            <a:fgClr>
              <a:schemeClr val="tx1"/>
            </a:fgClr>
            <a:bgClr>
              <a:schemeClr val="bg1"/>
            </a:bgClr>
          </a:pattFill>
          <a:effectLst>
            <a:outerShdw blurRad="50800" dist="25400" dir="5400000" algn="tl"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40" name="Text Placeholder 2"/>
          <p:cNvSpPr>
            <a:spLocks noGrp="1"/>
          </p:cNvSpPr>
          <p:nvPr>
            <p:ph type="body" sz="quarter" idx="20"/>
          </p:nvPr>
        </p:nvSpPr>
        <p:spPr>
          <a:xfrm>
            <a:off x="1017537" y="3717013"/>
            <a:ext cx="2850354" cy="895930"/>
          </a:xfrm>
        </p:spPr>
        <p:txBody>
          <a:bodyPr>
            <a:noAutofit/>
          </a:bodyPr>
          <a:lstStyle>
            <a:lvl1pPr marL="0" indent="0">
              <a:buNone/>
              <a:defRPr sz="3200" b="1" baseline="0">
                <a:solidFill>
                  <a:schemeClr val="tx1"/>
                </a:solidFill>
                <a:latin typeface="Source Sans Pro" panose="020B0503030403020204" pitchFamily="34" charset="0"/>
                <a:ea typeface="Roboto Black" panose="02000000000000000000" pitchFamily="2" charset="0"/>
                <a:cs typeface="Roboto Black" panose="02000000000000000000" pitchFamily="2" charset="0"/>
              </a:defRPr>
            </a:lvl1pPr>
            <a:lvl2pPr>
              <a:defRPr sz="3200">
                <a:latin typeface="Roboto Black" panose="02000000000000000000" pitchFamily="2" charset="0"/>
                <a:ea typeface="Roboto Black" panose="02000000000000000000" pitchFamily="2" charset="0"/>
                <a:cs typeface="Roboto Black" panose="02000000000000000000" pitchFamily="2" charset="0"/>
              </a:defRPr>
            </a:lvl2pPr>
            <a:lvl3pPr>
              <a:defRPr sz="3200">
                <a:latin typeface="Roboto Black" panose="02000000000000000000" pitchFamily="2" charset="0"/>
                <a:ea typeface="Roboto Black" panose="02000000000000000000" pitchFamily="2" charset="0"/>
                <a:cs typeface="Roboto Black" panose="02000000000000000000" pitchFamily="2" charset="0"/>
              </a:defRPr>
            </a:lvl3pPr>
            <a:lvl4pPr>
              <a:defRPr sz="3200">
                <a:latin typeface="Roboto Black" panose="02000000000000000000" pitchFamily="2" charset="0"/>
                <a:ea typeface="Roboto Black" panose="02000000000000000000" pitchFamily="2" charset="0"/>
                <a:cs typeface="Roboto Black" panose="02000000000000000000" pitchFamily="2" charset="0"/>
              </a:defRPr>
            </a:lvl4pPr>
            <a:lvl5pPr>
              <a:defRPr sz="3200">
                <a:latin typeface="Roboto Black" panose="02000000000000000000" pitchFamily="2" charset="0"/>
                <a:ea typeface="Roboto Black" panose="02000000000000000000" pitchFamily="2" charset="0"/>
                <a:cs typeface="Roboto Black" panose="02000000000000000000" pitchFamily="2" charset="0"/>
              </a:defRPr>
            </a:lvl5pPr>
          </a:lstStyle>
          <a:p>
            <a:pPr lvl="0"/>
            <a:r>
              <a:rPr lang="en-US"/>
              <a:t>Click to edit Master text styles</a:t>
            </a:r>
          </a:p>
        </p:txBody>
      </p:sp>
      <p:sp>
        <p:nvSpPr>
          <p:cNvPr id="41" name="Text Placeholder 4"/>
          <p:cNvSpPr>
            <a:spLocks noGrp="1"/>
          </p:cNvSpPr>
          <p:nvPr>
            <p:ph type="body" sz="quarter" idx="21"/>
          </p:nvPr>
        </p:nvSpPr>
        <p:spPr>
          <a:xfrm>
            <a:off x="1035733" y="4612943"/>
            <a:ext cx="4660958" cy="269360"/>
          </a:xfrm>
        </p:spPr>
        <p:txBody>
          <a:bodyPr>
            <a:normAutofit/>
          </a:bodyPr>
          <a:lstStyle>
            <a:lvl1pPr marL="0" indent="0">
              <a:buNone/>
              <a:defRPr sz="1200" baseline="0">
                <a:latin typeface="Source Sans Pro Light" panose="020B0403030403020204" pitchFamily="34" charset="0"/>
              </a:defRPr>
            </a:lvl1pPr>
            <a:lvl2pPr>
              <a:defRPr>
                <a:latin typeface="Source Sans Pro Light" panose="020B0403030403020204" pitchFamily="34" charset="0"/>
              </a:defRPr>
            </a:lvl2pPr>
            <a:lvl3pPr>
              <a:defRPr>
                <a:latin typeface="Source Sans Pro Light" panose="020B0403030403020204" pitchFamily="34" charset="0"/>
              </a:defRPr>
            </a:lvl3pPr>
            <a:lvl4pPr>
              <a:defRPr>
                <a:latin typeface="Source Sans Pro Light" panose="020B0403030403020204" pitchFamily="34" charset="0"/>
              </a:defRPr>
            </a:lvl4pPr>
            <a:lvl5pPr>
              <a:defRPr>
                <a:latin typeface="Source Sans Pro Light" panose="020B04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1251361146"/>
      </p:ext>
    </p:extLst>
  </p:cSld>
  <p:clrMapOvr>
    <a:masterClrMapping/>
  </p:clrMapOvr>
  <p:transition spd="slow" advTm="2000">
    <p:blinds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Portfolio 02">
    <p:spTree>
      <p:nvGrpSpPr>
        <p:cNvPr id="1" name=""/>
        <p:cNvGrpSpPr/>
        <p:nvPr/>
      </p:nvGrpSpPr>
      <p:grpSpPr>
        <a:xfrm>
          <a:off x="0" y="0"/>
          <a:ext cx="0" cy="0"/>
          <a:chOff x="0" y="0"/>
          <a:chExt cx="0" cy="0"/>
        </a:xfrm>
      </p:grpSpPr>
      <p:sp>
        <p:nvSpPr>
          <p:cNvPr id="17" name="Picture Placeholder 2"/>
          <p:cNvSpPr>
            <a:spLocks noGrp="1"/>
          </p:cNvSpPr>
          <p:nvPr>
            <p:ph type="pic" sz="quarter" idx="11"/>
          </p:nvPr>
        </p:nvSpPr>
        <p:spPr>
          <a:xfrm>
            <a:off x="4157315"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8" name="Picture Placeholder 2"/>
          <p:cNvSpPr>
            <a:spLocks noGrp="1"/>
          </p:cNvSpPr>
          <p:nvPr>
            <p:ph type="pic" sz="quarter" idx="12"/>
          </p:nvPr>
        </p:nvSpPr>
        <p:spPr>
          <a:xfrm>
            <a:off x="6045588"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9" name="Picture Placeholder 2"/>
          <p:cNvSpPr>
            <a:spLocks noGrp="1"/>
          </p:cNvSpPr>
          <p:nvPr>
            <p:ph type="pic" sz="quarter" idx="13"/>
          </p:nvPr>
        </p:nvSpPr>
        <p:spPr>
          <a:xfrm>
            <a:off x="7933861"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0" name="Picture Placeholder 2"/>
          <p:cNvSpPr>
            <a:spLocks noGrp="1"/>
          </p:cNvSpPr>
          <p:nvPr>
            <p:ph type="pic" sz="quarter" idx="14"/>
          </p:nvPr>
        </p:nvSpPr>
        <p:spPr>
          <a:xfrm>
            <a:off x="9822134"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1" name="Picture Placeholder 2"/>
          <p:cNvSpPr>
            <a:spLocks noGrp="1"/>
          </p:cNvSpPr>
          <p:nvPr>
            <p:ph type="pic" sz="quarter" idx="15"/>
          </p:nvPr>
        </p:nvSpPr>
        <p:spPr>
          <a:xfrm>
            <a:off x="6045588" y="248904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3" name="Picture Placeholder 2"/>
          <p:cNvSpPr>
            <a:spLocks noGrp="1"/>
          </p:cNvSpPr>
          <p:nvPr>
            <p:ph type="pic" sz="quarter" idx="17"/>
          </p:nvPr>
        </p:nvSpPr>
        <p:spPr>
          <a:xfrm>
            <a:off x="9822134" y="248904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4" name="Picture Placeholder 2"/>
          <p:cNvSpPr>
            <a:spLocks noGrp="1"/>
          </p:cNvSpPr>
          <p:nvPr>
            <p:ph type="pic" sz="quarter" idx="18"/>
          </p:nvPr>
        </p:nvSpPr>
        <p:spPr>
          <a:xfrm>
            <a:off x="7933861"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5" name="Picture Placeholder 2"/>
          <p:cNvSpPr>
            <a:spLocks noGrp="1"/>
          </p:cNvSpPr>
          <p:nvPr>
            <p:ph type="pic" sz="quarter" idx="19"/>
          </p:nvPr>
        </p:nvSpPr>
        <p:spPr>
          <a:xfrm>
            <a:off x="9822134"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2" name="Picture Placeholder 2"/>
          <p:cNvSpPr>
            <a:spLocks noGrp="1"/>
          </p:cNvSpPr>
          <p:nvPr>
            <p:ph type="pic" sz="quarter" idx="16"/>
          </p:nvPr>
        </p:nvSpPr>
        <p:spPr>
          <a:xfrm>
            <a:off x="7933861" y="2489044"/>
            <a:ext cx="1828799" cy="1828800"/>
          </a:xfrm>
          <a:prstGeom prst="round2SameRect">
            <a:avLst>
              <a:gd name="adj1" fmla="val 1475"/>
              <a:gd name="adj2" fmla="val 0"/>
            </a:avLst>
          </a:prstGeom>
          <a:pattFill prst="pct5">
            <a:fgClr>
              <a:schemeClr val="tx1"/>
            </a:fgClr>
            <a:bgClr>
              <a:schemeClr val="bg1"/>
            </a:bgClr>
          </a:pattFill>
          <a:effectLst>
            <a:outerShdw blurRad="50800" dist="25400" dir="5400000" algn="tl"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2" name="Picture Placeholder 2"/>
          <p:cNvSpPr>
            <a:spLocks noGrp="1"/>
          </p:cNvSpPr>
          <p:nvPr>
            <p:ph type="pic" sz="quarter" idx="20"/>
          </p:nvPr>
        </p:nvSpPr>
        <p:spPr>
          <a:xfrm>
            <a:off x="380769"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3" name="Picture Placeholder 2"/>
          <p:cNvSpPr>
            <a:spLocks noGrp="1"/>
          </p:cNvSpPr>
          <p:nvPr>
            <p:ph type="pic" sz="quarter" idx="21"/>
          </p:nvPr>
        </p:nvSpPr>
        <p:spPr>
          <a:xfrm>
            <a:off x="2269042" y="600772"/>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6" name="Picture Placeholder 2"/>
          <p:cNvSpPr>
            <a:spLocks noGrp="1"/>
          </p:cNvSpPr>
          <p:nvPr>
            <p:ph type="pic" sz="quarter" idx="22"/>
          </p:nvPr>
        </p:nvSpPr>
        <p:spPr>
          <a:xfrm>
            <a:off x="4157084" y="248904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6" name="Picture Placeholder 2"/>
          <p:cNvSpPr>
            <a:spLocks noGrp="1"/>
          </p:cNvSpPr>
          <p:nvPr>
            <p:ph type="pic" sz="quarter" idx="23"/>
          </p:nvPr>
        </p:nvSpPr>
        <p:spPr>
          <a:xfrm>
            <a:off x="2268811" y="248904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7" name="Picture Placeholder 2"/>
          <p:cNvSpPr>
            <a:spLocks noGrp="1"/>
          </p:cNvSpPr>
          <p:nvPr>
            <p:ph type="pic" sz="quarter" idx="24"/>
          </p:nvPr>
        </p:nvSpPr>
        <p:spPr>
          <a:xfrm>
            <a:off x="6045473"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8" name="Picture Placeholder 2"/>
          <p:cNvSpPr>
            <a:spLocks noGrp="1"/>
          </p:cNvSpPr>
          <p:nvPr>
            <p:ph type="pic" sz="quarter" idx="25"/>
          </p:nvPr>
        </p:nvSpPr>
        <p:spPr>
          <a:xfrm>
            <a:off x="4156969"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1" name="Picture Placeholder 2"/>
          <p:cNvSpPr>
            <a:spLocks noGrp="1"/>
          </p:cNvSpPr>
          <p:nvPr>
            <p:ph type="pic" sz="quarter" idx="26"/>
          </p:nvPr>
        </p:nvSpPr>
        <p:spPr>
          <a:xfrm>
            <a:off x="380769" y="2489044"/>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2" name="Picture Placeholder 2"/>
          <p:cNvSpPr>
            <a:spLocks noGrp="1"/>
          </p:cNvSpPr>
          <p:nvPr>
            <p:ph type="pic" sz="quarter" idx="27"/>
          </p:nvPr>
        </p:nvSpPr>
        <p:spPr>
          <a:xfrm>
            <a:off x="2268811"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3" name="Picture Placeholder 2"/>
          <p:cNvSpPr>
            <a:spLocks noGrp="1"/>
          </p:cNvSpPr>
          <p:nvPr>
            <p:ph type="pic" sz="quarter" idx="28"/>
          </p:nvPr>
        </p:nvSpPr>
        <p:spPr>
          <a:xfrm>
            <a:off x="380769" y="4377316"/>
            <a:ext cx="1828800" cy="1828800"/>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576028257"/>
      </p:ext>
    </p:extLst>
  </p:cSld>
  <p:clrMapOvr>
    <a:masterClrMapping/>
  </p:clrMapOvr>
  <p:transition spd="slow" advTm="2000">
    <p:blinds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ortfolio 03">
    <p:spTree>
      <p:nvGrpSpPr>
        <p:cNvPr id="1" name=""/>
        <p:cNvGrpSpPr/>
        <p:nvPr/>
      </p:nvGrpSpPr>
      <p:grpSpPr>
        <a:xfrm>
          <a:off x="0" y="0"/>
          <a:ext cx="0" cy="0"/>
          <a:chOff x="0" y="0"/>
          <a:chExt cx="0" cy="0"/>
        </a:xfrm>
      </p:grpSpPr>
      <p:sp>
        <p:nvSpPr>
          <p:cNvPr id="10" name="Picture Placeholder 2"/>
          <p:cNvSpPr>
            <a:spLocks noGrp="1"/>
          </p:cNvSpPr>
          <p:nvPr>
            <p:ph type="pic" sz="quarter" idx="20"/>
          </p:nvPr>
        </p:nvSpPr>
        <p:spPr>
          <a:xfrm>
            <a:off x="763406" y="1913999"/>
            <a:ext cx="5239701" cy="4122215"/>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1" name="Picture Placeholder 2"/>
          <p:cNvSpPr>
            <a:spLocks noGrp="1"/>
          </p:cNvSpPr>
          <p:nvPr>
            <p:ph type="pic" sz="quarter" idx="21"/>
          </p:nvPr>
        </p:nvSpPr>
        <p:spPr>
          <a:xfrm>
            <a:off x="6139500" y="1913999"/>
            <a:ext cx="5239701" cy="4122215"/>
          </a:xfrm>
          <a:prstGeom prst="round2SameRect">
            <a:avLst>
              <a:gd name="adj1" fmla="val 1475"/>
              <a:gd name="adj2" fmla="val 0"/>
            </a:avLst>
          </a:pr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rm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795912513"/>
      </p:ext>
    </p:extLst>
  </p:cSld>
  <p:clrMapOvr>
    <a:masterClrMapping/>
  </p:clrMapOvr>
  <p:transition spd="slow" advTm="2000">
    <p:blinds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ortfolio 04">
    <p:spTree>
      <p:nvGrpSpPr>
        <p:cNvPr id="1" name=""/>
        <p:cNvGrpSpPr/>
        <p:nvPr/>
      </p:nvGrpSpPr>
      <p:grpSpPr>
        <a:xfrm>
          <a:off x="0" y="0"/>
          <a:ext cx="0" cy="0"/>
          <a:chOff x="0" y="0"/>
          <a:chExt cx="0" cy="0"/>
        </a:xfrm>
      </p:grpSpPr>
      <p:sp>
        <p:nvSpPr>
          <p:cNvPr id="14" name="Picture Placeholder 13"/>
          <p:cNvSpPr>
            <a:spLocks noGrp="1"/>
          </p:cNvSpPr>
          <p:nvPr>
            <p:ph type="pic" sz="quarter" idx="35"/>
          </p:nvPr>
        </p:nvSpPr>
        <p:spPr>
          <a:xfrm>
            <a:off x="762145" y="1969443"/>
            <a:ext cx="4288745" cy="4126558"/>
          </a:xfrm>
          <a:custGeom>
            <a:avLst/>
            <a:gdLst>
              <a:gd name="connsiteX0" fmla="*/ 0 w 4288745"/>
              <a:gd name="connsiteY0" fmla="*/ 0 h 4126558"/>
              <a:gd name="connsiteX1" fmla="*/ 4288745 w 4288745"/>
              <a:gd name="connsiteY1" fmla="*/ 0 h 4126558"/>
              <a:gd name="connsiteX2" fmla="*/ 4288745 w 4288745"/>
              <a:gd name="connsiteY2" fmla="*/ 4126558 h 4126558"/>
              <a:gd name="connsiteX3" fmla="*/ 0 w 4288745"/>
              <a:gd name="connsiteY3" fmla="*/ 4126558 h 4126558"/>
            </a:gdLst>
            <a:ahLst/>
            <a:cxnLst>
              <a:cxn ang="0">
                <a:pos x="connsiteX0" y="connsiteY0"/>
              </a:cxn>
              <a:cxn ang="0">
                <a:pos x="connsiteX1" y="connsiteY1"/>
              </a:cxn>
              <a:cxn ang="0">
                <a:pos x="connsiteX2" y="connsiteY2"/>
              </a:cxn>
              <a:cxn ang="0">
                <a:pos x="connsiteX3" y="connsiteY3"/>
              </a:cxn>
            </a:cxnLst>
            <a:rect l="l" t="t" r="r" b="b"/>
            <a:pathLst>
              <a:path w="4288745" h="4126558">
                <a:moveTo>
                  <a:pt x="0" y="0"/>
                </a:moveTo>
                <a:lnTo>
                  <a:pt x="4288745" y="0"/>
                </a:lnTo>
                <a:lnTo>
                  <a:pt x="4288745" y="4126558"/>
                </a:lnTo>
                <a:lnTo>
                  <a:pt x="0" y="4126558"/>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1" name="Picture Placeholder 20"/>
          <p:cNvSpPr>
            <a:spLocks noGrp="1"/>
          </p:cNvSpPr>
          <p:nvPr>
            <p:ph type="pic" sz="quarter" idx="36"/>
          </p:nvPr>
        </p:nvSpPr>
        <p:spPr>
          <a:xfrm>
            <a:off x="5185116" y="1969442"/>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2" name="Picture Placeholder 21"/>
          <p:cNvSpPr>
            <a:spLocks noGrp="1"/>
          </p:cNvSpPr>
          <p:nvPr>
            <p:ph type="pic" sz="quarter" idx="37"/>
          </p:nvPr>
        </p:nvSpPr>
        <p:spPr>
          <a:xfrm>
            <a:off x="5178407" y="4095158"/>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3" name="Picture Placeholder 22"/>
          <p:cNvSpPr>
            <a:spLocks noGrp="1"/>
          </p:cNvSpPr>
          <p:nvPr>
            <p:ph type="pic" sz="quarter" idx="38"/>
          </p:nvPr>
        </p:nvSpPr>
        <p:spPr>
          <a:xfrm>
            <a:off x="7315177" y="1969442"/>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4" name="Picture Placeholder 23"/>
          <p:cNvSpPr>
            <a:spLocks noGrp="1"/>
          </p:cNvSpPr>
          <p:nvPr>
            <p:ph type="pic" sz="quarter" idx="39"/>
          </p:nvPr>
        </p:nvSpPr>
        <p:spPr>
          <a:xfrm>
            <a:off x="7308468" y="4095158"/>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6" name="Picture Placeholder 25"/>
          <p:cNvSpPr>
            <a:spLocks noGrp="1"/>
          </p:cNvSpPr>
          <p:nvPr>
            <p:ph type="pic" sz="quarter" idx="40"/>
          </p:nvPr>
        </p:nvSpPr>
        <p:spPr>
          <a:xfrm>
            <a:off x="9435974" y="4095158"/>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5" name="Picture Placeholder 24"/>
          <p:cNvSpPr>
            <a:spLocks noGrp="1"/>
          </p:cNvSpPr>
          <p:nvPr>
            <p:ph type="pic" sz="quarter" idx="41"/>
          </p:nvPr>
        </p:nvSpPr>
        <p:spPr>
          <a:xfrm>
            <a:off x="9442683" y="1969442"/>
            <a:ext cx="1996146" cy="2000842"/>
          </a:xfrm>
          <a:custGeom>
            <a:avLst/>
            <a:gdLst>
              <a:gd name="connsiteX0" fmla="*/ 0 w 1996146"/>
              <a:gd name="connsiteY0" fmla="*/ 0 h 2000842"/>
              <a:gd name="connsiteX1" fmla="*/ 1996146 w 1996146"/>
              <a:gd name="connsiteY1" fmla="*/ 0 h 2000842"/>
              <a:gd name="connsiteX2" fmla="*/ 1996146 w 1996146"/>
              <a:gd name="connsiteY2" fmla="*/ 2000842 h 2000842"/>
              <a:gd name="connsiteX3" fmla="*/ 0 w 1996146"/>
              <a:gd name="connsiteY3" fmla="*/ 2000842 h 2000842"/>
            </a:gdLst>
            <a:ahLst/>
            <a:cxnLst>
              <a:cxn ang="0">
                <a:pos x="connsiteX0" y="connsiteY0"/>
              </a:cxn>
              <a:cxn ang="0">
                <a:pos x="connsiteX1" y="connsiteY1"/>
              </a:cxn>
              <a:cxn ang="0">
                <a:pos x="connsiteX2" y="connsiteY2"/>
              </a:cxn>
              <a:cxn ang="0">
                <a:pos x="connsiteX3" y="connsiteY3"/>
              </a:cxn>
            </a:cxnLst>
            <a:rect l="l" t="t" r="r" b="b"/>
            <a:pathLst>
              <a:path w="1996146" h="2000842">
                <a:moveTo>
                  <a:pt x="0" y="0"/>
                </a:moveTo>
                <a:lnTo>
                  <a:pt x="1996146" y="0"/>
                </a:lnTo>
                <a:lnTo>
                  <a:pt x="1996146" y="2000842"/>
                </a:lnTo>
                <a:lnTo>
                  <a:pt x="0" y="2000842"/>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3248786765"/>
      </p:ext>
    </p:extLst>
  </p:cSld>
  <p:clrMapOvr>
    <a:masterClrMapping/>
  </p:clrMapOvr>
  <p:transition spd="slow" advTm="2000">
    <p:blinds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ortfolio 05">
    <p:spTree>
      <p:nvGrpSpPr>
        <p:cNvPr id="1" name=""/>
        <p:cNvGrpSpPr/>
        <p:nvPr/>
      </p:nvGrpSpPr>
      <p:grpSpPr>
        <a:xfrm>
          <a:off x="0" y="0"/>
          <a:ext cx="0" cy="0"/>
          <a:chOff x="0" y="0"/>
          <a:chExt cx="0" cy="0"/>
        </a:xfrm>
      </p:grpSpPr>
      <p:sp>
        <p:nvSpPr>
          <p:cNvPr id="31" name="Picture Placeholder 30"/>
          <p:cNvSpPr>
            <a:spLocks noGrp="1"/>
          </p:cNvSpPr>
          <p:nvPr>
            <p:ph type="pic" sz="quarter" idx="46"/>
          </p:nvPr>
        </p:nvSpPr>
        <p:spPr>
          <a:xfrm>
            <a:off x="607312" y="1896743"/>
            <a:ext cx="5605346" cy="1993900"/>
          </a:xfrm>
          <a:custGeom>
            <a:avLst/>
            <a:gdLst>
              <a:gd name="connsiteX0" fmla="*/ 29410 w 5605346"/>
              <a:gd name="connsiteY0" fmla="*/ 0 h 1993900"/>
              <a:gd name="connsiteX1" fmla="*/ 5575936 w 5605346"/>
              <a:gd name="connsiteY1" fmla="*/ 0 h 1993900"/>
              <a:gd name="connsiteX2" fmla="*/ 5605346 w 5605346"/>
              <a:gd name="connsiteY2" fmla="*/ 29410 h 1993900"/>
              <a:gd name="connsiteX3" fmla="*/ 5605346 w 5605346"/>
              <a:gd name="connsiteY3" fmla="*/ 1993900 h 1993900"/>
              <a:gd name="connsiteX4" fmla="*/ 0 w 5605346"/>
              <a:gd name="connsiteY4" fmla="*/ 1993900 h 1993900"/>
              <a:gd name="connsiteX5" fmla="*/ 0 w 5605346"/>
              <a:gd name="connsiteY5" fmla="*/ 29410 h 1993900"/>
              <a:gd name="connsiteX6" fmla="*/ 29410 w 5605346"/>
              <a:gd name="connsiteY6" fmla="*/ 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5346" h="1993900">
                <a:moveTo>
                  <a:pt x="29410" y="0"/>
                </a:moveTo>
                <a:lnTo>
                  <a:pt x="5575936" y="0"/>
                </a:lnTo>
                <a:cubicBezTo>
                  <a:pt x="5592179" y="0"/>
                  <a:pt x="5605346" y="13167"/>
                  <a:pt x="5605346" y="29410"/>
                </a:cubicBezTo>
                <a:lnTo>
                  <a:pt x="5605346" y="1993900"/>
                </a:lnTo>
                <a:lnTo>
                  <a:pt x="0" y="1993900"/>
                </a:lnTo>
                <a:lnTo>
                  <a:pt x="0" y="29410"/>
                </a:lnTo>
                <a:cubicBezTo>
                  <a:pt x="0" y="13167"/>
                  <a:pt x="13167" y="0"/>
                  <a:pt x="29410"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3" name="Picture Placeholder 32"/>
          <p:cNvSpPr>
            <a:spLocks noGrp="1"/>
          </p:cNvSpPr>
          <p:nvPr>
            <p:ph type="pic" sz="quarter" idx="47"/>
          </p:nvPr>
        </p:nvSpPr>
        <p:spPr>
          <a:xfrm>
            <a:off x="607311" y="4042313"/>
            <a:ext cx="1828800" cy="1976644"/>
          </a:xfrm>
          <a:custGeom>
            <a:avLst/>
            <a:gdLst>
              <a:gd name="connsiteX0" fmla="*/ 26975 w 1828800"/>
              <a:gd name="connsiteY0" fmla="*/ 0 h 1976644"/>
              <a:gd name="connsiteX1" fmla="*/ 1801825 w 1828800"/>
              <a:gd name="connsiteY1" fmla="*/ 0 h 1976644"/>
              <a:gd name="connsiteX2" fmla="*/ 1828800 w 1828800"/>
              <a:gd name="connsiteY2" fmla="*/ 26975 h 1976644"/>
              <a:gd name="connsiteX3" fmla="*/ 1828800 w 1828800"/>
              <a:gd name="connsiteY3" fmla="*/ 1976644 h 1976644"/>
              <a:gd name="connsiteX4" fmla="*/ 0 w 1828800"/>
              <a:gd name="connsiteY4" fmla="*/ 1976644 h 1976644"/>
              <a:gd name="connsiteX5" fmla="*/ 0 w 1828800"/>
              <a:gd name="connsiteY5" fmla="*/ 26975 h 1976644"/>
              <a:gd name="connsiteX6" fmla="*/ 26975 w 1828800"/>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976644">
                <a:moveTo>
                  <a:pt x="26975" y="0"/>
                </a:moveTo>
                <a:lnTo>
                  <a:pt x="1801825" y="0"/>
                </a:lnTo>
                <a:cubicBezTo>
                  <a:pt x="1816723" y="0"/>
                  <a:pt x="1828800" y="12077"/>
                  <a:pt x="1828800" y="26975"/>
                </a:cubicBezTo>
                <a:lnTo>
                  <a:pt x="1828800" y="1976644"/>
                </a:lnTo>
                <a:lnTo>
                  <a:pt x="0" y="1976644"/>
                </a:lnTo>
                <a:lnTo>
                  <a:pt x="0" y="26975"/>
                </a:lnTo>
                <a:cubicBezTo>
                  <a:pt x="0" y="12077"/>
                  <a:pt x="12077" y="0"/>
                  <a:pt x="2697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9" name="Picture Placeholder 38"/>
          <p:cNvSpPr>
            <a:spLocks noGrp="1"/>
          </p:cNvSpPr>
          <p:nvPr>
            <p:ph type="pic" sz="quarter" idx="48"/>
          </p:nvPr>
        </p:nvSpPr>
        <p:spPr>
          <a:xfrm>
            <a:off x="2495584" y="4042313"/>
            <a:ext cx="1828800" cy="1976644"/>
          </a:xfrm>
          <a:custGeom>
            <a:avLst/>
            <a:gdLst>
              <a:gd name="connsiteX0" fmla="*/ 26975 w 1828800"/>
              <a:gd name="connsiteY0" fmla="*/ 0 h 1976644"/>
              <a:gd name="connsiteX1" fmla="*/ 1801825 w 1828800"/>
              <a:gd name="connsiteY1" fmla="*/ 0 h 1976644"/>
              <a:gd name="connsiteX2" fmla="*/ 1828800 w 1828800"/>
              <a:gd name="connsiteY2" fmla="*/ 26975 h 1976644"/>
              <a:gd name="connsiteX3" fmla="*/ 1828800 w 1828800"/>
              <a:gd name="connsiteY3" fmla="*/ 1976644 h 1976644"/>
              <a:gd name="connsiteX4" fmla="*/ 0 w 1828800"/>
              <a:gd name="connsiteY4" fmla="*/ 1976644 h 1976644"/>
              <a:gd name="connsiteX5" fmla="*/ 0 w 1828800"/>
              <a:gd name="connsiteY5" fmla="*/ 26975 h 1976644"/>
              <a:gd name="connsiteX6" fmla="*/ 26975 w 1828800"/>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976644">
                <a:moveTo>
                  <a:pt x="26975" y="0"/>
                </a:moveTo>
                <a:lnTo>
                  <a:pt x="1801825" y="0"/>
                </a:lnTo>
                <a:cubicBezTo>
                  <a:pt x="1816723" y="0"/>
                  <a:pt x="1828800" y="12077"/>
                  <a:pt x="1828800" y="26975"/>
                </a:cubicBezTo>
                <a:lnTo>
                  <a:pt x="1828800" y="1976644"/>
                </a:lnTo>
                <a:lnTo>
                  <a:pt x="0" y="1976644"/>
                </a:lnTo>
                <a:lnTo>
                  <a:pt x="0" y="26975"/>
                </a:lnTo>
                <a:cubicBezTo>
                  <a:pt x="0" y="12077"/>
                  <a:pt x="12077" y="0"/>
                  <a:pt x="2697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40" name="Picture Placeholder 39"/>
          <p:cNvSpPr>
            <a:spLocks noGrp="1"/>
          </p:cNvSpPr>
          <p:nvPr>
            <p:ph type="pic" sz="quarter" idx="49"/>
          </p:nvPr>
        </p:nvSpPr>
        <p:spPr>
          <a:xfrm>
            <a:off x="4383857" y="4042313"/>
            <a:ext cx="1828800" cy="1976644"/>
          </a:xfrm>
          <a:custGeom>
            <a:avLst/>
            <a:gdLst>
              <a:gd name="connsiteX0" fmla="*/ 26975 w 1828800"/>
              <a:gd name="connsiteY0" fmla="*/ 0 h 1976644"/>
              <a:gd name="connsiteX1" fmla="*/ 1801825 w 1828800"/>
              <a:gd name="connsiteY1" fmla="*/ 0 h 1976644"/>
              <a:gd name="connsiteX2" fmla="*/ 1828800 w 1828800"/>
              <a:gd name="connsiteY2" fmla="*/ 26975 h 1976644"/>
              <a:gd name="connsiteX3" fmla="*/ 1828800 w 1828800"/>
              <a:gd name="connsiteY3" fmla="*/ 1976644 h 1976644"/>
              <a:gd name="connsiteX4" fmla="*/ 0 w 1828800"/>
              <a:gd name="connsiteY4" fmla="*/ 1976644 h 1976644"/>
              <a:gd name="connsiteX5" fmla="*/ 0 w 1828800"/>
              <a:gd name="connsiteY5" fmla="*/ 26975 h 1976644"/>
              <a:gd name="connsiteX6" fmla="*/ 26975 w 1828800"/>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1976644">
                <a:moveTo>
                  <a:pt x="26975" y="0"/>
                </a:moveTo>
                <a:lnTo>
                  <a:pt x="1801825" y="0"/>
                </a:lnTo>
                <a:cubicBezTo>
                  <a:pt x="1816723" y="0"/>
                  <a:pt x="1828800" y="12077"/>
                  <a:pt x="1828800" y="26975"/>
                </a:cubicBezTo>
                <a:lnTo>
                  <a:pt x="1828800" y="1976644"/>
                </a:lnTo>
                <a:lnTo>
                  <a:pt x="0" y="1976644"/>
                </a:lnTo>
                <a:lnTo>
                  <a:pt x="0" y="26975"/>
                </a:lnTo>
                <a:cubicBezTo>
                  <a:pt x="0" y="12077"/>
                  <a:pt x="12077" y="0"/>
                  <a:pt x="2697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2" name="Picture Placeholder 31"/>
          <p:cNvSpPr>
            <a:spLocks noGrp="1"/>
          </p:cNvSpPr>
          <p:nvPr>
            <p:ph type="pic" sz="quarter" idx="50"/>
          </p:nvPr>
        </p:nvSpPr>
        <p:spPr>
          <a:xfrm>
            <a:off x="6352358" y="1896743"/>
            <a:ext cx="5239701" cy="4122215"/>
          </a:xfrm>
          <a:custGeom>
            <a:avLst/>
            <a:gdLst>
              <a:gd name="connsiteX0" fmla="*/ 60803 w 5239701"/>
              <a:gd name="connsiteY0" fmla="*/ 0 h 4122215"/>
              <a:gd name="connsiteX1" fmla="*/ 5178898 w 5239701"/>
              <a:gd name="connsiteY1" fmla="*/ 0 h 4122215"/>
              <a:gd name="connsiteX2" fmla="*/ 5239701 w 5239701"/>
              <a:gd name="connsiteY2" fmla="*/ 60803 h 4122215"/>
              <a:gd name="connsiteX3" fmla="*/ 5239701 w 5239701"/>
              <a:gd name="connsiteY3" fmla="*/ 4122215 h 4122215"/>
              <a:gd name="connsiteX4" fmla="*/ 0 w 5239701"/>
              <a:gd name="connsiteY4" fmla="*/ 4122215 h 4122215"/>
              <a:gd name="connsiteX5" fmla="*/ 0 w 5239701"/>
              <a:gd name="connsiteY5" fmla="*/ 60803 h 4122215"/>
              <a:gd name="connsiteX6" fmla="*/ 60803 w 5239701"/>
              <a:gd name="connsiteY6" fmla="*/ 0 h 412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701" h="4122215">
                <a:moveTo>
                  <a:pt x="60803" y="0"/>
                </a:moveTo>
                <a:lnTo>
                  <a:pt x="5178898" y="0"/>
                </a:lnTo>
                <a:cubicBezTo>
                  <a:pt x="5212479" y="0"/>
                  <a:pt x="5239701" y="27222"/>
                  <a:pt x="5239701" y="60803"/>
                </a:cubicBezTo>
                <a:lnTo>
                  <a:pt x="5239701" y="4122215"/>
                </a:lnTo>
                <a:lnTo>
                  <a:pt x="0" y="4122215"/>
                </a:lnTo>
                <a:lnTo>
                  <a:pt x="0" y="60803"/>
                </a:lnTo>
                <a:cubicBezTo>
                  <a:pt x="0" y="27222"/>
                  <a:pt x="27222" y="0"/>
                  <a:pt x="60803"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2205420390"/>
      </p:ext>
    </p:extLst>
  </p:cSld>
  <p:clrMapOvr>
    <a:masterClrMapping/>
  </p:clrMapOvr>
  <p:transition spd="slow" advTm="2000">
    <p:blinds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ortfolio 06">
    <p:spTree>
      <p:nvGrpSpPr>
        <p:cNvPr id="1" name=""/>
        <p:cNvGrpSpPr/>
        <p:nvPr/>
      </p:nvGrpSpPr>
      <p:grpSpPr>
        <a:xfrm>
          <a:off x="0" y="0"/>
          <a:ext cx="0" cy="0"/>
          <a:chOff x="0" y="0"/>
          <a:chExt cx="0" cy="0"/>
        </a:xfrm>
      </p:grpSpPr>
      <p:sp>
        <p:nvSpPr>
          <p:cNvPr id="30" name="Picture Placeholder 29"/>
          <p:cNvSpPr>
            <a:spLocks noGrp="1"/>
          </p:cNvSpPr>
          <p:nvPr>
            <p:ph type="pic" sz="quarter" idx="50"/>
          </p:nvPr>
        </p:nvSpPr>
        <p:spPr>
          <a:xfrm>
            <a:off x="772350" y="1936700"/>
            <a:ext cx="2553493" cy="4122215"/>
          </a:xfrm>
          <a:custGeom>
            <a:avLst/>
            <a:gdLst>
              <a:gd name="connsiteX0" fmla="*/ 37664 w 2553493"/>
              <a:gd name="connsiteY0" fmla="*/ 0 h 4122215"/>
              <a:gd name="connsiteX1" fmla="*/ 2515829 w 2553493"/>
              <a:gd name="connsiteY1" fmla="*/ 0 h 4122215"/>
              <a:gd name="connsiteX2" fmla="*/ 2553493 w 2553493"/>
              <a:gd name="connsiteY2" fmla="*/ 37664 h 4122215"/>
              <a:gd name="connsiteX3" fmla="*/ 2553493 w 2553493"/>
              <a:gd name="connsiteY3" fmla="*/ 4122215 h 4122215"/>
              <a:gd name="connsiteX4" fmla="*/ 0 w 2553493"/>
              <a:gd name="connsiteY4" fmla="*/ 4122215 h 4122215"/>
              <a:gd name="connsiteX5" fmla="*/ 0 w 2553493"/>
              <a:gd name="connsiteY5" fmla="*/ 37664 h 4122215"/>
              <a:gd name="connsiteX6" fmla="*/ 37664 w 2553493"/>
              <a:gd name="connsiteY6" fmla="*/ 0 h 412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93" h="4122215">
                <a:moveTo>
                  <a:pt x="37664" y="0"/>
                </a:moveTo>
                <a:lnTo>
                  <a:pt x="2515829" y="0"/>
                </a:lnTo>
                <a:cubicBezTo>
                  <a:pt x="2536630" y="0"/>
                  <a:pt x="2553493" y="16863"/>
                  <a:pt x="2553493" y="37664"/>
                </a:cubicBezTo>
                <a:lnTo>
                  <a:pt x="2553493" y="4122215"/>
                </a:lnTo>
                <a:lnTo>
                  <a:pt x="0" y="4122215"/>
                </a:lnTo>
                <a:lnTo>
                  <a:pt x="0" y="37664"/>
                </a:lnTo>
                <a:cubicBezTo>
                  <a:pt x="0" y="16863"/>
                  <a:pt x="16863" y="0"/>
                  <a:pt x="37664"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1" name="Picture Placeholder 30"/>
          <p:cNvSpPr>
            <a:spLocks noGrp="1"/>
          </p:cNvSpPr>
          <p:nvPr>
            <p:ph type="pic" sz="quarter" idx="51"/>
          </p:nvPr>
        </p:nvSpPr>
        <p:spPr>
          <a:xfrm>
            <a:off x="3463048" y="1936700"/>
            <a:ext cx="2553493" cy="4122215"/>
          </a:xfrm>
          <a:custGeom>
            <a:avLst/>
            <a:gdLst>
              <a:gd name="connsiteX0" fmla="*/ 37664 w 2553493"/>
              <a:gd name="connsiteY0" fmla="*/ 0 h 4122215"/>
              <a:gd name="connsiteX1" fmla="*/ 2515829 w 2553493"/>
              <a:gd name="connsiteY1" fmla="*/ 0 h 4122215"/>
              <a:gd name="connsiteX2" fmla="*/ 2553493 w 2553493"/>
              <a:gd name="connsiteY2" fmla="*/ 37664 h 4122215"/>
              <a:gd name="connsiteX3" fmla="*/ 2553493 w 2553493"/>
              <a:gd name="connsiteY3" fmla="*/ 4122215 h 4122215"/>
              <a:gd name="connsiteX4" fmla="*/ 0 w 2553493"/>
              <a:gd name="connsiteY4" fmla="*/ 4122215 h 4122215"/>
              <a:gd name="connsiteX5" fmla="*/ 0 w 2553493"/>
              <a:gd name="connsiteY5" fmla="*/ 37664 h 4122215"/>
              <a:gd name="connsiteX6" fmla="*/ 37664 w 2553493"/>
              <a:gd name="connsiteY6" fmla="*/ 0 h 412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93" h="4122215">
                <a:moveTo>
                  <a:pt x="37664" y="0"/>
                </a:moveTo>
                <a:lnTo>
                  <a:pt x="2515829" y="0"/>
                </a:lnTo>
                <a:cubicBezTo>
                  <a:pt x="2536630" y="0"/>
                  <a:pt x="2553493" y="16863"/>
                  <a:pt x="2553493" y="37664"/>
                </a:cubicBezTo>
                <a:lnTo>
                  <a:pt x="2553493" y="4122215"/>
                </a:lnTo>
                <a:lnTo>
                  <a:pt x="0" y="4122215"/>
                </a:lnTo>
                <a:lnTo>
                  <a:pt x="0" y="37664"/>
                </a:lnTo>
                <a:cubicBezTo>
                  <a:pt x="0" y="16863"/>
                  <a:pt x="16863" y="0"/>
                  <a:pt x="37664"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2" name="Picture Placeholder 31"/>
          <p:cNvSpPr>
            <a:spLocks noGrp="1"/>
          </p:cNvSpPr>
          <p:nvPr>
            <p:ph type="pic" sz="quarter" idx="52"/>
          </p:nvPr>
        </p:nvSpPr>
        <p:spPr>
          <a:xfrm>
            <a:off x="6143950" y="1936700"/>
            <a:ext cx="2553493" cy="4122215"/>
          </a:xfrm>
          <a:custGeom>
            <a:avLst/>
            <a:gdLst>
              <a:gd name="connsiteX0" fmla="*/ 37664 w 2553493"/>
              <a:gd name="connsiteY0" fmla="*/ 0 h 4122215"/>
              <a:gd name="connsiteX1" fmla="*/ 2515829 w 2553493"/>
              <a:gd name="connsiteY1" fmla="*/ 0 h 4122215"/>
              <a:gd name="connsiteX2" fmla="*/ 2553493 w 2553493"/>
              <a:gd name="connsiteY2" fmla="*/ 37664 h 4122215"/>
              <a:gd name="connsiteX3" fmla="*/ 2553493 w 2553493"/>
              <a:gd name="connsiteY3" fmla="*/ 4122215 h 4122215"/>
              <a:gd name="connsiteX4" fmla="*/ 0 w 2553493"/>
              <a:gd name="connsiteY4" fmla="*/ 4122215 h 4122215"/>
              <a:gd name="connsiteX5" fmla="*/ 0 w 2553493"/>
              <a:gd name="connsiteY5" fmla="*/ 37664 h 4122215"/>
              <a:gd name="connsiteX6" fmla="*/ 37664 w 2553493"/>
              <a:gd name="connsiteY6" fmla="*/ 0 h 412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93" h="4122215">
                <a:moveTo>
                  <a:pt x="37664" y="0"/>
                </a:moveTo>
                <a:lnTo>
                  <a:pt x="2515829" y="0"/>
                </a:lnTo>
                <a:cubicBezTo>
                  <a:pt x="2536630" y="0"/>
                  <a:pt x="2553493" y="16863"/>
                  <a:pt x="2553493" y="37664"/>
                </a:cubicBezTo>
                <a:lnTo>
                  <a:pt x="2553493" y="4122215"/>
                </a:lnTo>
                <a:lnTo>
                  <a:pt x="0" y="4122215"/>
                </a:lnTo>
                <a:lnTo>
                  <a:pt x="0" y="37664"/>
                </a:lnTo>
                <a:cubicBezTo>
                  <a:pt x="0" y="16863"/>
                  <a:pt x="16863" y="0"/>
                  <a:pt x="37664"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3" name="Picture Placeholder 32"/>
          <p:cNvSpPr>
            <a:spLocks noGrp="1"/>
          </p:cNvSpPr>
          <p:nvPr>
            <p:ph type="pic" sz="quarter" idx="53"/>
          </p:nvPr>
        </p:nvSpPr>
        <p:spPr>
          <a:xfrm>
            <a:off x="8811194" y="1936700"/>
            <a:ext cx="2553493" cy="4122215"/>
          </a:xfrm>
          <a:custGeom>
            <a:avLst/>
            <a:gdLst>
              <a:gd name="connsiteX0" fmla="*/ 37664 w 2553493"/>
              <a:gd name="connsiteY0" fmla="*/ 0 h 4122215"/>
              <a:gd name="connsiteX1" fmla="*/ 2515829 w 2553493"/>
              <a:gd name="connsiteY1" fmla="*/ 0 h 4122215"/>
              <a:gd name="connsiteX2" fmla="*/ 2553493 w 2553493"/>
              <a:gd name="connsiteY2" fmla="*/ 37664 h 4122215"/>
              <a:gd name="connsiteX3" fmla="*/ 2553493 w 2553493"/>
              <a:gd name="connsiteY3" fmla="*/ 4122215 h 4122215"/>
              <a:gd name="connsiteX4" fmla="*/ 0 w 2553493"/>
              <a:gd name="connsiteY4" fmla="*/ 4122215 h 4122215"/>
              <a:gd name="connsiteX5" fmla="*/ 0 w 2553493"/>
              <a:gd name="connsiteY5" fmla="*/ 37664 h 4122215"/>
              <a:gd name="connsiteX6" fmla="*/ 37664 w 2553493"/>
              <a:gd name="connsiteY6" fmla="*/ 0 h 412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93" h="4122215">
                <a:moveTo>
                  <a:pt x="37664" y="0"/>
                </a:moveTo>
                <a:lnTo>
                  <a:pt x="2515829" y="0"/>
                </a:lnTo>
                <a:cubicBezTo>
                  <a:pt x="2536630" y="0"/>
                  <a:pt x="2553493" y="16863"/>
                  <a:pt x="2553493" y="37664"/>
                </a:cubicBezTo>
                <a:lnTo>
                  <a:pt x="2553493" y="4122215"/>
                </a:lnTo>
                <a:lnTo>
                  <a:pt x="0" y="4122215"/>
                </a:lnTo>
                <a:lnTo>
                  <a:pt x="0" y="37664"/>
                </a:lnTo>
                <a:cubicBezTo>
                  <a:pt x="0" y="16863"/>
                  <a:pt x="16863" y="0"/>
                  <a:pt x="37664"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3213176786"/>
      </p:ext>
    </p:extLst>
  </p:cSld>
  <p:clrMapOvr>
    <a:masterClrMapping/>
  </p:clrMapOvr>
  <p:transition spd="slow" advTm="2000">
    <p:blinds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ortfolio 07">
    <p:spTree>
      <p:nvGrpSpPr>
        <p:cNvPr id="1" name=""/>
        <p:cNvGrpSpPr/>
        <p:nvPr/>
      </p:nvGrpSpPr>
      <p:grpSpPr>
        <a:xfrm>
          <a:off x="0" y="0"/>
          <a:ext cx="0" cy="0"/>
          <a:chOff x="0" y="0"/>
          <a:chExt cx="0" cy="0"/>
        </a:xfrm>
      </p:grpSpPr>
      <p:sp>
        <p:nvSpPr>
          <p:cNvPr id="33" name="Picture Placeholder 32"/>
          <p:cNvSpPr>
            <a:spLocks noGrp="1"/>
          </p:cNvSpPr>
          <p:nvPr>
            <p:ph type="pic" sz="quarter" idx="53"/>
          </p:nvPr>
        </p:nvSpPr>
        <p:spPr>
          <a:xfrm>
            <a:off x="767399" y="1936699"/>
            <a:ext cx="5239701" cy="1976644"/>
          </a:xfrm>
          <a:custGeom>
            <a:avLst/>
            <a:gdLst>
              <a:gd name="connsiteX0" fmla="*/ 29155 w 5239701"/>
              <a:gd name="connsiteY0" fmla="*/ 0 h 1976644"/>
              <a:gd name="connsiteX1" fmla="*/ 5210546 w 5239701"/>
              <a:gd name="connsiteY1" fmla="*/ 0 h 1976644"/>
              <a:gd name="connsiteX2" fmla="*/ 5239701 w 5239701"/>
              <a:gd name="connsiteY2" fmla="*/ 29155 h 1976644"/>
              <a:gd name="connsiteX3" fmla="*/ 5239701 w 5239701"/>
              <a:gd name="connsiteY3" fmla="*/ 1976644 h 1976644"/>
              <a:gd name="connsiteX4" fmla="*/ 0 w 5239701"/>
              <a:gd name="connsiteY4" fmla="*/ 1976644 h 1976644"/>
              <a:gd name="connsiteX5" fmla="*/ 0 w 5239701"/>
              <a:gd name="connsiteY5" fmla="*/ 29155 h 1976644"/>
              <a:gd name="connsiteX6" fmla="*/ 29155 w 5239701"/>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9701" h="1976644">
                <a:moveTo>
                  <a:pt x="29155" y="0"/>
                </a:moveTo>
                <a:lnTo>
                  <a:pt x="5210546" y="0"/>
                </a:lnTo>
                <a:cubicBezTo>
                  <a:pt x="5226648" y="0"/>
                  <a:pt x="5239701" y="13053"/>
                  <a:pt x="5239701" y="29155"/>
                </a:cubicBezTo>
                <a:lnTo>
                  <a:pt x="5239701"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4" name="Picture Placeholder 33"/>
          <p:cNvSpPr>
            <a:spLocks noGrp="1"/>
          </p:cNvSpPr>
          <p:nvPr>
            <p:ph type="pic" sz="quarter" idx="54"/>
          </p:nvPr>
        </p:nvSpPr>
        <p:spPr>
          <a:xfrm>
            <a:off x="6126186" y="1936699"/>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5" name="Picture Placeholder 34"/>
          <p:cNvSpPr>
            <a:spLocks noGrp="1"/>
          </p:cNvSpPr>
          <p:nvPr>
            <p:ph type="pic" sz="quarter" idx="55"/>
          </p:nvPr>
        </p:nvSpPr>
        <p:spPr>
          <a:xfrm>
            <a:off x="8811376" y="1936699"/>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9" name="Picture Placeholder 38"/>
          <p:cNvSpPr>
            <a:spLocks noGrp="1"/>
          </p:cNvSpPr>
          <p:nvPr>
            <p:ph type="pic" sz="quarter" idx="56"/>
          </p:nvPr>
        </p:nvSpPr>
        <p:spPr>
          <a:xfrm>
            <a:off x="8821159" y="4042312"/>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8" name="Picture Placeholder 37"/>
          <p:cNvSpPr>
            <a:spLocks noGrp="1"/>
          </p:cNvSpPr>
          <p:nvPr>
            <p:ph type="pic" sz="quarter" idx="57"/>
          </p:nvPr>
        </p:nvSpPr>
        <p:spPr>
          <a:xfrm>
            <a:off x="6134966" y="4042312"/>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7" name="Picture Placeholder 36"/>
          <p:cNvSpPr>
            <a:spLocks noGrp="1"/>
          </p:cNvSpPr>
          <p:nvPr>
            <p:ph type="pic" sz="quarter" idx="58"/>
          </p:nvPr>
        </p:nvSpPr>
        <p:spPr>
          <a:xfrm>
            <a:off x="3463047" y="4042313"/>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6" name="Picture Placeholder 35"/>
          <p:cNvSpPr>
            <a:spLocks noGrp="1"/>
          </p:cNvSpPr>
          <p:nvPr>
            <p:ph type="pic" sz="quarter" idx="59"/>
          </p:nvPr>
        </p:nvSpPr>
        <p:spPr>
          <a:xfrm>
            <a:off x="767398" y="4042313"/>
            <a:ext cx="2548756" cy="1976644"/>
          </a:xfrm>
          <a:custGeom>
            <a:avLst/>
            <a:gdLst>
              <a:gd name="connsiteX0" fmla="*/ 29155 w 2548756"/>
              <a:gd name="connsiteY0" fmla="*/ 0 h 1976644"/>
              <a:gd name="connsiteX1" fmla="*/ 2519601 w 2548756"/>
              <a:gd name="connsiteY1" fmla="*/ 0 h 1976644"/>
              <a:gd name="connsiteX2" fmla="*/ 2548756 w 2548756"/>
              <a:gd name="connsiteY2" fmla="*/ 29155 h 1976644"/>
              <a:gd name="connsiteX3" fmla="*/ 2548756 w 2548756"/>
              <a:gd name="connsiteY3" fmla="*/ 1976644 h 1976644"/>
              <a:gd name="connsiteX4" fmla="*/ 0 w 2548756"/>
              <a:gd name="connsiteY4" fmla="*/ 1976644 h 1976644"/>
              <a:gd name="connsiteX5" fmla="*/ 0 w 2548756"/>
              <a:gd name="connsiteY5" fmla="*/ 29155 h 1976644"/>
              <a:gd name="connsiteX6" fmla="*/ 29155 w 2548756"/>
              <a:gd name="connsiteY6" fmla="*/ 0 h 197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8756" h="1976644">
                <a:moveTo>
                  <a:pt x="29155" y="0"/>
                </a:moveTo>
                <a:lnTo>
                  <a:pt x="2519601" y="0"/>
                </a:lnTo>
                <a:cubicBezTo>
                  <a:pt x="2535703" y="0"/>
                  <a:pt x="2548756" y="13053"/>
                  <a:pt x="2548756" y="29155"/>
                </a:cubicBezTo>
                <a:lnTo>
                  <a:pt x="2548756" y="1976644"/>
                </a:lnTo>
                <a:lnTo>
                  <a:pt x="0" y="1976644"/>
                </a:lnTo>
                <a:lnTo>
                  <a:pt x="0" y="29155"/>
                </a:lnTo>
                <a:cubicBezTo>
                  <a:pt x="0" y="13053"/>
                  <a:pt x="13053" y="0"/>
                  <a:pt x="29155"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235415471"/>
      </p:ext>
    </p:extLst>
  </p:cSld>
  <p:clrMapOvr>
    <a:masterClrMapping/>
  </p:clrMapOvr>
  <p:transition spd="slow" advTm="2000">
    <p:blinds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ortfolio 08">
    <p:spTree>
      <p:nvGrpSpPr>
        <p:cNvPr id="1" name=""/>
        <p:cNvGrpSpPr/>
        <p:nvPr/>
      </p:nvGrpSpPr>
      <p:grpSpPr>
        <a:xfrm>
          <a:off x="0" y="0"/>
          <a:ext cx="0" cy="0"/>
          <a:chOff x="0" y="0"/>
          <a:chExt cx="0" cy="0"/>
        </a:xfrm>
      </p:grpSpPr>
      <p:sp>
        <p:nvSpPr>
          <p:cNvPr id="16" name="Picture Placeholder 15"/>
          <p:cNvSpPr>
            <a:spLocks noGrp="1"/>
          </p:cNvSpPr>
          <p:nvPr>
            <p:ph type="pic" sz="quarter" idx="59"/>
          </p:nvPr>
        </p:nvSpPr>
        <p:spPr>
          <a:xfrm>
            <a:off x="1048189" y="2210372"/>
            <a:ext cx="3920051" cy="3580827"/>
          </a:xfrm>
          <a:custGeom>
            <a:avLst/>
            <a:gdLst>
              <a:gd name="connsiteX0" fmla="*/ 44510 w 3920051"/>
              <a:gd name="connsiteY0" fmla="*/ 0 h 3580827"/>
              <a:gd name="connsiteX1" fmla="*/ 3875541 w 3920051"/>
              <a:gd name="connsiteY1" fmla="*/ 0 h 3580827"/>
              <a:gd name="connsiteX2" fmla="*/ 3920051 w 3920051"/>
              <a:gd name="connsiteY2" fmla="*/ 44510 h 3580827"/>
              <a:gd name="connsiteX3" fmla="*/ 3920051 w 3920051"/>
              <a:gd name="connsiteY3" fmla="*/ 3580827 h 3580827"/>
              <a:gd name="connsiteX4" fmla="*/ 0 w 3920051"/>
              <a:gd name="connsiteY4" fmla="*/ 3580827 h 3580827"/>
              <a:gd name="connsiteX5" fmla="*/ 0 w 3920051"/>
              <a:gd name="connsiteY5" fmla="*/ 44510 h 3580827"/>
              <a:gd name="connsiteX6" fmla="*/ 44510 w 3920051"/>
              <a:gd name="connsiteY6" fmla="*/ 0 h 358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0051" h="3580827">
                <a:moveTo>
                  <a:pt x="44510" y="0"/>
                </a:moveTo>
                <a:lnTo>
                  <a:pt x="3875541" y="0"/>
                </a:lnTo>
                <a:cubicBezTo>
                  <a:pt x="3900123" y="0"/>
                  <a:pt x="3920051" y="19928"/>
                  <a:pt x="3920051" y="44510"/>
                </a:cubicBezTo>
                <a:lnTo>
                  <a:pt x="3920051" y="3580827"/>
                </a:lnTo>
                <a:lnTo>
                  <a:pt x="0" y="3580827"/>
                </a:lnTo>
                <a:lnTo>
                  <a:pt x="0" y="44510"/>
                </a:lnTo>
                <a:cubicBezTo>
                  <a:pt x="0" y="19928"/>
                  <a:pt x="19928" y="0"/>
                  <a:pt x="44510"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7" name="Picture Placeholder 16"/>
          <p:cNvSpPr>
            <a:spLocks noGrp="1"/>
          </p:cNvSpPr>
          <p:nvPr>
            <p:ph type="pic" sz="quarter" idx="60"/>
          </p:nvPr>
        </p:nvSpPr>
        <p:spPr>
          <a:xfrm>
            <a:off x="5056309" y="2210373"/>
            <a:ext cx="1931230" cy="1744408"/>
          </a:xfrm>
          <a:custGeom>
            <a:avLst/>
            <a:gdLst>
              <a:gd name="connsiteX0" fmla="*/ 21683 w 1931230"/>
              <a:gd name="connsiteY0" fmla="*/ 0 h 1744408"/>
              <a:gd name="connsiteX1" fmla="*/ 1909547 w 1931230"/>
              <a:gd name="connsiteY1" fmla="*/ 0 h 1744408"/>
              <a:gd name="connsiteX2" fmla="*/ 1931230 w 1931230"/>
              <a:gd name="connsiteY2" fmla="*/ 21683 h 1744408"/>
              <a:gd name="connsiteX3" fmla="*/ 1931230 w 1931230"/>
              <a:gd name="connsiteY3" fmla="*/ 1744408 h 1744408"/>
              <a:gd name="connsiteX4" fmla="*/ 0 w 1931230"/>
              <a:gd name="connsiteY4" fmla="*/ 1744408 h 1744408"/>
              <a:gd name="connsiteX5" fmla="*/ 0 w 1931230"/>
              <a:gd name="connsiteY5" fmla="*/ 21683 h 1744408"/>
              <a:gd name="connsiteX6" fmla="*/ 21683 w 1931230"/>
              <a:gd name="connsiteY6" fmla="*/ 0 h 17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230" h="1744408">
                <a:moveTo>
                  <a:pt x="21683" y="0"/>
                </a:moveTo>
                <a:lnTo>
                  <a:pt x="1909547" y="0"/>
                </a:lnTo>
                <a:cubicBezTo>
                  <a:pt x="1921522" y="0"/>
                  <a:pt x="1931230" y="9708"/>
                  <a:pt x="1931230" y="21683"/>
                </a:cubicBezTo>
                <a:lnTo>
                  <a:pt x="1931230" y="1744408"/>
                </a:lnTo>
                <a:lnTo>
                  <a:pt x="0" y="1744408"/>
                </a:lnTo>
                <a:lnTo>
                  <a:pt x="0" y="21683"/>
                </a:lnTo>
                <a:cubicBezTo>
                  <a:pt x="0" y="9708"/>
                  <a:pt x="9708" y="0"/>
                  <a:pt x="21683"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8" name="Picture Placeholder 17"/>
          <p:cNvSpPr>
            <a:spLocks noGrp="1"/>
          </p:cNvSpPr>
          <p:nvPr>
            <p:ph type="pic" sz="quarter" idx="61"/>
          </p:nvPr>
        </p:nvSpPr>
        <p:spPr>
          <a:xfrm>
            <a:off x="5056309" y="4046793"/>
            <a:ext cx="1931230" cy="1744408"/>
          </a:xfrm>
          <a:custGeom>
            <a:avLst/>
            <a:gdLst>
              <a:gd name="connsiteX0" fmla="*/ 21683 w 1931230"/>
              <a:gd name="connsiteY0" fmla="*/ 0 h 1744408"/>
              <a:gd name="connsiteX1" fmla="*/ 1909547 w 1931230"/>
              <a:gd name="connsiteY1" fmla="*/ 0 h 1744408"/>
              <a:gd name="connsiteX2" fmla="*/ 1931230 w 1931230"/>
              <a:gd name="connsiteY2" fmla="*/ 21683 h 1744408"/>
              <a:gd name="connsiteX3" fmla="*/ 1931230 w 1931230"/>
              <a:gd name="connsiteY3" fmla="*/ 1744408 h 1744408"/>
              <a:gd name="connsiteX4" fmla="*/ 0 w 1931230"/>
              <a:gd name="connsiteY4" fmla="*/ 1744408 h 1744408"/>
              <a:gd name="connsiteX5" fmla="*/ 0 w 1931230"/>
              <a:gd name="connsiteY5" fmla="*/ 21683 h 1744408"/>
              <a:gd name="connsiteX6" fmla="*/ 21683 w 1931230"/>
              <a:gd name="connsiteY6" fmla="*/ 0 h 17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230" h="1744408">
                <a:moveTo>
                  <a:pt x="21683" y="0"/>
                </a:moveTo>
                <a:lnTo>
                  <a:pt x="1909547" y="0"/>
                </a:lnTo>
                <a:cubicBezTo>
                  <a:pt x="1921522" y="0"/>
                  <a:pt x="1931230" y="9708"/>
                  <a:pt x="1931230" y="21683"/>
                </a:cubicBezTo>
                <a:lnTo>
                  <a:pt x="1931230" y="1744408"/>
                </a:lnTo>
                <a:lnTo>
                  <a:pt x="0" y="1744408"/>
                </a:lnTo>
                <a:lnTo>
                  <a:pt x="0" y="21683"/>
                </a:lnTo>
                <a:cubicBezTo>
                  <a:pt x="0" y="9708"/>
                  <a:pt x="9708" y="0"/>
                  <a:pt x="21683"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19" name="Picture Placeholder 18"/>
          <p:cNvSpPr>
            <a:spLocks noGrp="1"/>
          </p:cNvSpPr>
          <p:nvPr>
            <p:ph type="pic" sz="quarter" idx="62"/>
          </p:nvPr>
        </p:nvSpPr>
        <p:spPr>
          <a:xfrm>
            <a:off x="7065864" y="4046793"/>
            <a:ext cx="1931230" cy="1744408"/>
          </a:xfrm>
          <a:custGeom>
            <a:avLst/>
            <a:gdLst>
              <a:gd name="connsiteX0" fmla="*/ 21683 w 1931230"/>
              <a:gd name="connsiteY0" fmla="*/ 0 h 1744408"/>
              <a:gd name="connsiteX1" fmla="*/ 1909547 w 1931230"/>
              <a:gd name="connsiteY1" fmla="*/ 0 h 1744408"/>
              <a:gd name="connsiteX2" fmla="*/ 1931230 w 1931230"/>
              <a:gd name="connsiteY2" fmla="*/ 21683 h 1744408"/>
              <a:gd name="connsiteX3" fmla="*/ 1931230 w 1931230"/>
              <a:gd name="connsiteY3" fmla="*/ 1744408 h 1744408"/>
              <a:gd name="connsiteX4" fmla="*/ 0 w 1931230"/>
              <a:gd name="connsiteY4" fmla="*/ 1744408 h 1744408"/>
              <a:gd name="connsiteX5" fmla="*/ 0 w 1931230"/>
              <a:gd name="connsiteY5" fmla="*/ 21683 h 1744408"/>
              <a:gd name="connsiteX6" fmla="*/ 21683 w 1931230"/>
              <a:gd name="connsiteY6" fmla="*/ 0 h 174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230" h="1744408">
                <a:moveTo>
                  <a:pt x="21683" y="0"/>
                </a:moveTo>
                <a:lnTo>
                  <a:pt x="1909547" y="0"/>
                </a:lnTo>
                <a:cubicBezTo>
                  <a:pt x="1921522" y="0"/>
                  <a:pt x="1931230" y="9708"/>
                  <a:pt x="1931230" y="21683"/>
                </a:cubicBezTo>
                <a:lnTo>
                  <a:pt x="1931230" y="1744408"/>
                </a:lnTo>
                <a:lnTo>
                  <a:pt x="0" y="1744408"/>
                </a:lnTo>
                <a:lnTo>
                  <a:pt x="0" y="21683"/>
                </a:lnTo>
                <a:cubicBezTo>
                  <a:pt x="0" y="9708"/>
                  <a:pt x="9708" y="0"/>
                  <a:pt x="21683"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0" name="Picture Placeholder 19"/>
          <p:cNvSpPr>
            <a:spLocks noGrp="1"/>
          </p:cNvSpPr>
          <p:nvPr>
            <p:ph type="pic" sz="quarter" idx="63"/>
          </p:nvPr>
        </p:nvSpPr>
        <p:spPr>
          <a:xfrm>
            <a:off x="9075419" y="2210372"/>
            <a:ext cx="1943100" cy="3580827"/>
          </a:xfrm>
          <a:custGeom>
            <a:avLst/>
            <a:gdLst>
              <a:gd name="connsiteX0" fmla="*/ 24153 w 1943100"/>
              <a:gd name="connsiteY0" fmla="*/ 0 h 3580827"/>
              <a:gd name="connsiteX1" fmla="*/ 1918947 w 1943100"/>
              <a:gd name="connsiteY1" fmla="*/ 0 h 3580827"/>
              <a:gd name="connsiteX2" fmla="*/ 1943100 w 1943100"/>
              <a:gd name="connsiteY2" fmla="*/ 24153 h 3580827"/>
              <a:gd name="connsiteX3" fmla="*/ 1943100 w 1943100"/>
              <a:gd name="connsiteY3" fmla="*/ 3580827 h 3580827"/>
              <a:gd name="connsiteX4" fmla="*/ 0 w 1943100"/>
              <a:gd name="connsiteY4" fmla="*/ 3580827 h 3580827"/>
              <a:gd name="connsiteX5" fmla="*/ 0 w 1943100"/>
              <a:gd name="connsiteY5" fmla="*/ 24153 h 3580827"/>
              <a:gd name="connsiteX6" fmla="*/ 24153 w 1943100"/>
              <a:gd name="connsiteY6" fmla="*/ 0 h 358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3100" h="3580827">
                <a:moveTo>
                  <a:pt x="24153" y="0"/>
                </a:moveTo>
                <a:lnTo>
                  <a:pt x="1918947" y="0"/>
                </a:lnTo>
                <a:cubicBezTo>
                  <a:pt x="1932286" y="0"/>
                  <a:pt x="1943100" y="10814"/>
                  <a:pt x="1943100" y="24153"/>
                </a:cubicBezTo>
                <a:lnTo>
                  <a:pt x="1943100" y="3580827"/>
                </a:lnTo>
                <a:lnTo>
                  <a:pt x="0" y="3580827"/>
                </a:lnTo>
                <a:lnTo>
                  <a:pt x="0" y="24153"/>
                </a:lnTo>
                <a:cubicBezTo>
                  <a:pt x="0" y="10814"/>
                  <a:pt x="10814" y="0"/>
                  <a:pt x="24153" y="0"/>
                </a:cubicBez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3216411081"/>
      </p:ext>
    </p:extLst>
  </p:cSld>
  <p:clrMapOvr>
    <a:masterClrMapping/>
  </p:clrMapOvr>
  <p:transition spd="slow" advTm="2000">
    <p:blinds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ortfolio 09">
    <p:spTree>
      <p:nvGrpSpPr>
        <p:cNvPr id="1" name=""/>
        <p:cNvGrpSpPr/>
        <p:nvPr/>
      </p:nvGrpSpPr>
      <p:grpSpPr>
        <a:xfrm>
          <a:off x="0" y="0"/>
          <a:ext cx="0" cy="0"/>
          <a:chOff x="0" y="0"/>
          <a:chExt cx="0" cy="0"/>
        </a:xfrm>
      </p:grpSpPr>
      <p:pic>
        <p:nvPicPr>
          <p:cNvPr id="8" name="Group 6">
            <a:extLst>
              <a:ext uri="{FF2B5EF4-FFF2-40B4-BE49-F238E27FC236}">
                <a16:creationId xmlns:a16="http://schemas.microsoft.com/office/drawing/2014/main" id="{1F1D72FA-36F8-45E1-8374-D4EA38375D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596900"/>
            <a:ext cx="6985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18"/>
          <p:cNvSpPr>
            <a:spLocks noGrp="1"/>
          </p:cNvSpPr>
          <p:nvPr>
            <p:ph type="pic" sz="quarter" idx="41"/>
          </p:nvPr>
        </p:nvSpPr>
        <p:spPr>
          <a:xfrm>
            <a:off x="148281" y="135925"/>
            <a:ext cx="7896014" cy="4349576"/>
          </a:xfrm>
          <a:custGeom>
            <a:avLst/>
            <a:gdLst>
              <a:gd name="connsiteX0" fmla="*/ 0 w 7896014"/>
              <a:gd name="connsiteY0" fmla="*/ 0 h 4349576"/>
              <a:gd name="connsiteX1" fmla="*/ 7896014 w 7896014"/>
              <a:gd name="connsiteY1" fmla="*/ 0 h 4349576"/>
              <a:gd name="connsiteX2" fmla="*/ 7896014 w 7896014"/>
              <a:gd name="connsiteY2" fmla="*/ 4349576 h 4349576"/>
              <a:gd name="connsiteX3" fmla="*/ 0 w 7896014"/>
              <a:gd name="connsiteY3" fmla="*/ 4349576 h 4349576"/>
            </a:gdLst>
            <a:ahLst/>
            <a:cxnLst>
              <a:cxn ang="0">
                <a:pos x="connsiteX0" y="connsiteY0"/>
              </a:cxn>
              <a:cxn ang="0">
                <a:pos x="connsiteX1" y="connsiteY1"/>
              </a:cxn>
              <a:cxn ang="0">
                <a:pos x="connsiteX2" y="connsiteY2"/>
              </a:cxn>
              <a:cxn ang="0">
                <a:pos x="connsiteX3" y="connsiteY3"/>
              </a:cxn>
            </a:cxnLst>
            <a:rect l="l" t="t" r="r" b="b"/>
            <a:pathLst>
              <a:path w="7896014" h="4349576">
                <a:moveTo>
                  <a:pt x="0" y="0"/>
                </a:moveTo>
                <a:lnTo>
                  <a:pt x="7896014" y="0"/>
                </a:lnTo>
                <a:lnTo>
                  <a:pt x="7896014" y="4349576"/>
                </a:lnTo>
                <a:lnTo>
                  <a:pt x="0" y="4349576"/>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0" name="Picture Placeholder 19"/>
          <p:cNvSpPr>
            <a:spLocks noGrp="1"/>
          </p:cNvSpPr>
          <p:nvPr>
            <p:ph type="pic" sz="quarter" idx="42"/>
          </p:nvPr>
        </p:nvSpPr>
        <p:spPr>
          <a:xfrm>
            <a:off x="8167816" y="135925"/>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1" name="Picture Placeholder 20"/>
          <p:cNvSpPr>
            <a:spLocks noGrp="1"/>
          </p:cNvSpPr>
          <p:nvPr>
            <p:ph type="pic" sz="quarter" idx="43"/>
          </p:nvPr>
        </p:nvSpPr>
        <p:spPr>
          <a:xfrm>
            <a:off x="8167816" y="2372497"/>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4" name="Picture Placeholder 23"/>
          <p:cNvSpPr>
            <a:spLocks noGrp="1"/>
          </p:cNvSpPr>
          <p:nvPr>
            <p:ph type="pic" sz="quarter" idx="44"/>
          </p:nvPr>
        </p:nvSpPr>
        <p:spPr>
          <a:xfrm>
            <a:off x="8167816" y="4609070"/>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3" name="Picture Placeholder 22"/>
          <p:cNvSpPr>
            <a:spLocks noGrp="1"/>
          </p:cNvSpPr>
          <p:nvPr>
            <p:ph type="pic" sz="quarter" idx="45"/>
          </p:nvPr>
        </p:nvSpPr>
        <p:spPr>
          <a:xfrm>
            <a:off x="4158048" y="4609070"/>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2" name="Picture Placeholder 21"/>
          <p:cNvSpPr>
            <a:spLocks noGrp="1"/>
          </p:cNvSpPr>
          <p:nvPr>
            <p:ph type="pic" sz="quarter" idx="46"/>
          </p:nvPr>
        </p:nvSpPr>
        <p:spPr>
          <a:xfrm>
            <a:off x="148281" y="4609070"/>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1196039406"/>
      </p:ext>
    </p:extLst>
  </p:cSld>
  <p:clrMapOvr>
    <a:masterClrMapping/>
  </p:clrMapOvr>
  <p:transition spd="slow" advTm="2000">
    <p:blinds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Lst>
          </p:cNvPr>
          <p:cNvSpPr/>
          <p:nvPr userDrawn="1"/>
        </p:nvSpPr>
        <p:spPr>
          <a:xfrm>
            <a:off x="0" y="1619092"/>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a:xfrm>
            <a:off x="360000" y="6444000"/>
            <a:ext cx="6720000" cy="252000"/>
          </a:xfrm>
        </p:spPr>
        <p:txBody>
          <a:bodyPr/>
          <a:lstStyle>
            <a:lvl1pPr>
              <a:defRPr/>
            </a:lvl1pPr>
          </a:lstStyle>
          <a:p>
            <a:r>
              <a:rPr lang="en-US"/>
              <a:t>Descriptor</a:t>
            </a:r>
            <a:endParaRPr lang="en-AU"/>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a:p>
        </p:txBody>
      </p:sp>
      <p:sp>
        <p:nvSpPr>
          <p:cNvPr id="7" name="Footer Placeholder 4">
            <a:extLst>
              <a:ext uri="{FF2B5EF4-FFF2-40B4-BE49-F238E27FC236}">
                <a16:creationId xmlns:a16="http://schemas.microsoft.com/office/drawing/2014/main" id="{CB3E1F0B-CA9D-4601-B940-CF3E1B4C6534}"/>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Portfolio 10">
    <p:spTree>
      <p:nvGrpSpPr>
        <p:cNvPr id="1" name=""/>
        <p:cNvGrpSpPr/>
        <p:nvPr/>
      </p:nvGrpSpPr>
      <p:grpSpPr>
        <a:xfrm>
          <a:off x="0" y="0"/>
          <a:ext cx="0" cy="0"/>
          <a:chOff x="0" y="0"/>
          <a:chExt cx="0" cy="0"/>
        </a:xfrm>
      </p:grpSpPr>
      <p:pic>
        <p:nvPicPr>
          <p:cNvPr id="9" name="Group 6">
            <a:extLst>
              <a:ext uri="{FF2B5EF4-FFF2-40B4-BE49-F238E27FC236}">
                <a16:creationId xmlns:a16="http://schemas.microsoft.com/office/drawing/2014/main" id="{F99CAAF1-C5EF-497C-9280-EC598034A2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0" y="-596900"/>
            <a:ext cx="6985000"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icture Placeholder 28"/>
          <p:cNvSpPr>
            <a:spLocks noGrp="1"/>
          </p:cNvSpPr>
          <p:nvPr>
            <p:ph type="pic" sz="quarter" idx="45"/>
          </p:nvPr>
        </p:nvSpPr>
        <p:spPr>
          <a:xfrm>
            <a:off x="4158048" y="4609070"/>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8" name="Picture Placeholder 27"/>
          <p:cNvSpPr>
            <a:spLocks noGrp="1"/>
          </p:cNvSpPr>
          <p:nvPr>
            <p:ph type="pic" sz="quarter" idx="46"/>
          </p:nvPr>
        </p:nvSpPr>
        <p:spPr>
          <a:xfrm>
            <a:off x="4158048" y="2372497"/>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6" name="Picture Placeholder 25"/>
          <p:cNvSpPr>
            <a:spLocks noGrp="1"/>
          </p:cNvSpPr>
          <p:nvPr>
            <p:ph type="pic" sz="quarter" idx="47"/>
          </p:nvPr>
        </p:nvSpPr>
        <p:spPr>
          <a:xfrm>
            <a:off x="4158048" y="135925"/>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5" name="Picture Placeholder 24"/>
          <p:cNvSpPr>
            <a:spLocks noGrp="1"/>
          </p:cNvSpPr>
          <p:nvPr>
            <p:ph type="pic" sz="quarter" idx="48"/>
          </p:nvPr>
        </p:nvSpPr>
        <p:spPr>
          <a:xfrm>
            <a:off x="148281" y="135925"/>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27" name="Picture Placeholder 26"/>
          <p:cNvSpPr>
            <a:spLocks noGrp="1"/>
          </p:cNvSpPr>
          <p:nvPr>
            <p:ph type="pic" sz="quarter" idx="49"/>
          </p:nvPr>
        </p:nvSpPr>
        <p:spPr>
          <a:xfrm>
            <a:off x="8167816" y="135925"/>
            <a:ext cx="3886247" cy="4349576"/>
          </a:xfrm>
          <a:custGeom>
            <a:avLst/>
            <a:gdLst>
              <a:gd name="connsiteX0" fmla="*/ 0 w 3886247"/>
              <a:gd name="connsiteY0" fmla="*/ 0 h 4349576"/>
              <a:gd name="connsiteX1" fmla="*/ 3886247 w 3886247"/>
              <a:gd name="connsiteY1" fmla="*/ 0 h 4349576"/>
              <a:gd name="connsiteX2" fmla="*/ 3886247 w 3886247"/>
              <a:gd name="connsiteY2" fmla="*/ 4349576 h 4349576"/>
              <a:gd name="connsiteX3" fmla="*/ 0 w 3886247"/>
              <a:gd name="connsiteY3" fmla="*/ 4349576 h 4349576"/>
            </a:gdLst>
            <a:ahLst/>
            <a:cxnLst>
              <a:cxn ang="0">
                <a:pos x="connsiteX0" y="connsiteY0"/>
              </a:cxn>
              <a:cxn ang="0">
                <a:pos x="connsiteX1" y="connsiteY1"/>
              </a:cxn>
              <a:cxn ang="0">
                <a:pos x="connsiteX2" y="connsiteY2"/>
              </a:cxn>
              <a:cxn ang="0">
                <a:pos x="connsiteX3" y="connsiteY3"/>
              </a:cxn>
            </a:cxnLst>
            <a:rect l="l" t="t" r="r" b="b"/>
            <a:pathLst>
              <a:path w="3886247" h="4349576">
                <a:moveTo>
                  <a:pt x="0" y="0"/>
                </a:moveTo>
                <a:lnTo>
                  <a:pt x="3886247" y="0"/>
                </a:lnTo>
                <a:lnTo>
                  <a:pt x="3886247" y="4349576"/>
                </a:lnTo>
                <a:lnTo>
                  <a:pt x="0" y="4349576"/>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0" name="Picture Placeholder 29"/>
          <p:cNvSpPr>
            <a:spLocks noGrp="1"/>
          </p:cNvSpPr>
          <p:nvPr>
            <p:ph type="pic" sz="quarter" idx="50"/>
          </p:nvPr>
        </p:nvSpPr>
        <p:spPr>
          <a:xfrm>
            <a:off x="8167816" y="4609070"/>
            <a:ext cx="3886247" cy="2113004"/>
          </a:xfrm>
          <a:custGeom>
            <a:avLst/>
            <a:gdLst>
              <a:gd name="connsiteX0" fmla="*/ 0 w 3886247"/>
              <a:gd name="connsiteY0" fmla="*/ 0 h 2113004"/>
              <a:gd name="connsiteX1" fmla="*/ 3886247 w 3886247"/>
              <a:gd name="connsiteY1" fmla="*/ 0 h 2113004"/>
              <a:gd name="connsiteX2" fmla="*/ 3886247 w 3886247"/>
              <a:gd name="connsiteY2" fmla="*/ 2113004 h 2113004"/>
              <a:gd name="connsiteX3" fmla="*/ 0 w 3886247"/>
              <a:gd name="connsiteY3" fmla="*/ 2113004 h 2113004"/>
            </a:gdLst>
            <a:ahLst/>
            <a:cxnLst>
              <a:cxn ang="0">
                <a:pos x="connsiteX0" y="connsiteY0"/>
              </a:cxn>
              <a:cxn ang="0">
                <a:pos x="connsiteX1" y="connsiteY1"/>
              </a:cxn>
              <a:cxn ang="0">
                <a:pos x="connsiteX2" y="connsiteY2"/>
              </a:cxn>
              <a:cxn ang="0">
                <a:pos x="connsiteX3" y="connsiteY3"/>
              </a:cxn>
            </a:cxnLst>
            <a:rect l="l" t="t" r="r" b="b"/>
            <a:pathLst>
              <a:path w="3886247" h="2113004">
                <a:moveTo>
                  <a:pt x="0" y="0"/>
                </a:moveTo>
                <a:lnTo>
                  <a:pt x="3886247" y="0"/>
                </a:lnTo>
                <a:lnTo>
                  <a:pt x="3886247" y="2113004"/>
                </a:lnTo>
                <a:lnTo>
                  <a:pt x="0" y="2113004"/>
                </a:lnTo>
                <a:close/>
              </a:path>
            </a:pathLst>
          </a:custGeom>
          <a:pattFill prst="pct5">
            <a:fgClr>
              <a:schemeClr val="tx1"/>
            </a:fgClr>
            <a:bgClr>
              <a:schemeClr val="bg1"/>
            </a:bgClr>
          </a:pattFill>
          <a:effectLst>
            <a:outerShdw blurRad="50800" dist="25400" dir="5400000" algn="t" rotWithShape="0">
              <a:prstClr val="black">
                <a:alpha val="15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
        <p:nvSpPr>
          <p:cNvPr id="31" name="Picture Placeholder 30"/>
          <p:cNvSpPr>
            <a:spLocks noGrp="1"/>
          </p:cNvSpPr>
          <p:nvPr>
            <p:ph type="pic" sz="quarter" idx="51"/>
          </p:nvPr>
        </p:nvSpPr>
        <p:spPr>
          <a:xfrm>
            <a:off x="108524" y="2283949"/>
            <a:ext cx="4009767" cy="4487821"/>
          </a:xfrm>
          <a:custGeom>
            <a:avLst/>
            <a:gdLst>
              <a:gd name="connsiteX0" fmla="*/ 0 w 4009767"/>
              <a:gd name="connsiteY0" fmla="*/ 0 h 4487821"/>
              <a:gd name="connsiteX1" fmla="*/ 4009767 w 4009767"/>
              <a:gd name="connsiteY1" fmla="*/ 0 h 4487821"/>
              <a:gd name="connsiteX2" fmla="*/ 4009767 w 4009767"/>
              <a:gd name="connsiteY2" fmla="*/ 4487821 h 4487821"/>
              <a:gd name="connsiteX3" fmla="*/ 0 w 4009767"/>
              <a:gd name="connsiteY3" fmla="*/ 4487821 h 4487821"/>
            </a:gdLst>
            <a:ahLst/>
            <a:cxnLst>
              <a:cxn ang="0">
                <a:pos x="connsiteX0" y="connsiteY0"/>
              </a:cxn>
              <a:cxn ang="0">
                <a:pos x="connsiteX1" y="connsiteY1"/>
              </a:cxn>
              <a:cxn ang="0">
                <a:pos x="connsiteX2" y="connsiteY2"/>
              </a:cxn>
              <a:cxn ang="0">
                <a:pos x="connsiteX3" y="connsiteY3"/>
              </a:cxn>
            </a:cxnLst>
            <a:rect l="l" t="t" r="r" b="b"/>
            <a:pathLst>
              <a:path w="4009767" h="4487821">
                <a:moveTo>
                  <a:pt x="0" y="0"/>
                </a:moveTo>
                <a:lnTo>
                  <a:pt x="4009767" y="0"/>
                </a:lnTo>
                <a:lnTo>
                  <a:pt x="4009767" y="4487821"/>
                </a:lnTo>
                <a:lnTo>
                  <a:pt x="0" y="4487821"/>
                </a:lnTo>
                <a:close/>
              </a:path>
            </a:pathLst>
          </a:custGeom>
          <a:pattFill prst="pct5">
            <a:fgClr>
              <a:schemeClr val="tx1"/>
            </a:fgClr>
            <a:bgClr>
              <a:schemeClr val="bg1"/>
            </a:bgClr>
          </a:pattFill>
          <a:effectLst>
            <a:outerShdw blurRad="381000" dist="127000" dir="18900000" algn="t" rotWithShape="0">
              <a:prstClr val="black">
                <a:alpha val="12000"/>
              </a:prstClr>
            </a:outerShdw>
          </a:effectLst>
        </p:spPr>
        <p:txBody>
          <a:bodyPr rtlCol="0" anchor="ctr">
            <a:noAutofit/>
          </a:bodyPr>
          <a:lstStyle>
            <a:lvl1pPr marL="0" indent="0" algn="ctr">
              <a:buNone/>
              <a:defRPr sz="1600" b="0" i="0">
                <a:latin typeface="Source Sans Pro" charset="0"/>
                <a:ea typeface="Source Sans Pro" charset="0"/>
                <a:cs typeface="Source Sans Pro" charset="0"/>
              </a:defRPr>
            </a:lvl1pPr>
          </a:lstStyle>
          <a:p>
            <a:pPr lvl="0"/>
            <a:r>
              <a:rPr lang="en-US" noProof="0"/>
              <a:t>Click icon to add picture</a:t>
            </a:r>
          </a:p>
        </p:txBody>
      </p:sp>
    </p:spTree>
    <p:extLst>
      <p:ext uri="{BB962C8B-B14F-4D97-AF65-F5344CB8AC3E}">
        <p14:creationId xmlns:p14="http://schemas.microsoft.com/office/powerpoint/2010/main" val="817856757"/>
      </p:ext>
    </p:extLst>
  </p:cSld>
  <p:clrMapOvr>
    <a:masterClrMapping/>
  </p:clrMapOvr>
  <p:transition spd="slow" advTm="2000">
    <p:blinds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NTERNAL - Template - Title, Sub Title and 3 bullet point w sub headings images">
  <p:cSld name="INTERNAL - Template - Title, Sub Title and 3 bullet point w sub headings images">
    <p:spTree>
      <p:nvGrpSpPr>
        <p:cNvPr id="1" name="Shape 22"/>
        <p:cNvGrpSpPr/>
        <p:nvPr/>
      </p:nvGrpSpPr>
      <p:grpSpPr>
        <a:xfrm>
          <a:off x="0" y="0"/>
          <a:ext cx="0" cy="0"/>
          <a:chOff x="0" y="0"/>
          <a:chExt cx="0" cy="0"/>
        </a:xfrm>
      </p:grpSpPr>
      <p:cxnSp>
        <p:nvCxnSpPr>
          <p:cNvPr id="23" name="Google Shape;23;p4"/>
          <p:cNvCxnSpPr/>
          <p:nvPr/>
        </p:nvCxnSpPr>
        <p:spPr>
          <a:xfrm>
            <a:off x="493393" y="4773766"/>
            <a:ext cx="2494800" cy="0"/>
          </a:xfrm>
          <a:prstGeom prst="straightConnector1">
            <a:avLst/>
          </a:prstGeom>
          <a:noFill/>
          <a:ln w="25400" cap="flat" cmpd="sng">
            <a:solidFill>
              <a:schemeClr val="accent6"/>
            </a:solidFill>
            <a:prstDash val="solid"/>
            <a:miter lim="800000"/>
            <a:headEnd type="none" w="sm" len="sm"/>
            <a:tailEnd type="none" w="sm" len="sm"/>
          </a:ln>
        </p:spPr>
      </p:cxnSp>
      <p:cxnSp>
        <p:nvCxnSpPr>
          <p:cNvPr id="24" name="Google Shape;24;p4"/>
          <p:cNvCxnSpPr/>
          <p:nvPr/>
        </p:nvCxnSpPr>
        <p:spPr>
          <a:xfrm>
            <a:off x="4078368" y="4773766"/>
            <a:ext cx="2494800" cy="0"/>
          </a:xfrm>
          <a:prstGeom prst="straightConnector1">
            <a:avLst/>
          </a:prstGeom>
          <a:noFill/>
          <a:ln w="25400" cap="flat" cmpd="sng">
            <a:solidFill>
              <a:schemeClr val="accent6"/>
            </a:solidFill>
            <a:prstDash val="solid"/>
            <a:miter lim="800000"/>
            <a:headEnd type="none" w="sm" len="sm"/>
            <a:tailEnd type="none" w="sm" len="sm"/>
          </a:ln>
        </p:spPr>
      </p:cxnSp>
      <p:cxnSp>
        <p:nvCxnSpPr>
          <p:cNvPr id="25" name="Google Shape;25;p4"/>
          <p:cNvCxnSpPr/>
          <p:nvPr/>
        </p:nvCxnSpPr>
        <p:spPr>
          <a:xfrm>
            <a:off x="7672649" y="4773766"/>
            <a:ext cx="2494800" cy="0"/>
          </a:xfrm>
          <a:prstGeom prst="straightConnector1">
            <a:avLst/>
          </a:prstGeom>
          <a:noFill/>
          <a:ln w="25400" cap="flat" cmpd="sng">
            <a:solidFill>
              <a:schemeClr val="accent6"/>
            </a:solidFill>
            <a:prstDash val="solid"/>
            <a:miter lim="800000"/>
            <a:headEnd type="none" w="sm" len="sm"/>
            <a:tailEnd type="none" w="sm" len="sm"/>
          </a:ln>
        </p:spPr>
      </p:cxnSp>
      <p:sp>
        <p:nvSpPr>
          <p:cNvPr id="26" name="Google Shape;26;p4"/>
          <p:cNvSpPr txBox="1">
            <a:spLocks noGrp="1"/>
          </p:cNvSpPr>
          <p:nvPr>
            <p:ph type="body" idx="1"/>
          </p:nvPr>
        </p:nvSpPr>
        <p:spPr>
          <a:xfrm>
            <a:off x="486394" y="1667545"/>
            <a:ext cx="3286978"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7" name="Google Shape;27;p4"/>
          <p:cNvSpPr txBox="1">
            <a:spLocks noGrp="1"/>
          </p:cNvSpPr>
          <p:nvPr>
            <p:ph type="body" idx="2"/>
          </p:nvPr>
        </p:nvSpPr>
        <p:spPr>
          <a:xfrm>
            <a:off x="4093061" y="1667545"/>
            <a:ext cx="3286978"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8" name="Google Shape;28;p4"/>
          <p:cNvSpPr txBox="1">
            <a:spLocks noGrp="1"/>
          </p:cNvSpPr>
          <p:nvPr>
            <p:ph type="body" idx="3"/>
          </p:nvPr>
        </p:nvSpPr>
        <p:spPr>
          <a:xfrm>
            <a:off x="7672649" y="1667545"/>
            <a:ext cx="3286978"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9" name="Google Shape;29;p4"/>
          <p:cNvSpPr txBox="1">
            <a:spLocks noGrp="1"/>
          </p:cNvSpPr>
          <p:nvPr>
            <p:ph type="body" idx="4"/>
          </p:nvPr>
        </p:nvSpPr>
        <p:spPr>
          <a:xfrm>
            <a:off x="493393" y="4864613"/>
            <a:ext cx="3318539" cy="1458913"/>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0" name="Google Shape;30;p4"/>
          <p:cNvSpPr txBox="1">
            <a:spLocks noGrp="1"/>
          </p:cNvSpPr>
          <p:nvPr>
            <p:ph type="body" idx="5"/>
          </p:nvPr>
        </p:nvSpPr>
        <p:spPr>
          <a:xfrm>
            <a:off x="4078368" y="4864613"/>
            <a:ext cx="3318539" cy="1458913"/>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1" name="Google Shape;31;p4"/>
          <p:cNvSpPr txBox="1">
            <a:spLocks noGrp="1"/>
          </p:cNvSpPr>
          <p:nvPr>
            <p:ph type="body" idx="6"/>
          </p:nvPr>
        </p:nvSpPr>
        <p:spPr>
          <a:xfrm>
            <a:off x="7672649" y="4864613"/>
            <a:ext cx="3318539" cy="1458913"/>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2" name="Google Shape;32;p4"/>
          <p:cNvSpPr txBox="1">
            <a:spLocks noGrp="1"/>
          </p:cNvSpPr>
          <p:nvPr>
            <p:ph type="body" idx="7"/>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3" name="Google Shape;33;p4"/>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 name="Google Shape;34;p4"/>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35" name="Google Shape;35;p4"/>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
        <p:nvSpPr>
          <p:cNvPr id="36" name="Google Shape;36;p4"/>
          <p:cNvSpPr>
            <a:spLocks noGrp="1"/>
          </p:cNvSpPr>
          <p:nvPr>
            <p:ph type="pic" idx="8"/>
          </p:nvPr>
        </p:nvSpPr>
        <p:spPr>
          <a:xfrm>
            <a:off x="486392" y="2134095"/>
            <a:ext cx="2493961" cy="2501866"/>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7" name="Google Shape;37;p4"/>
          <p:cNvSpPr>
            <a:spLocks noGrp="1"/>
          </p:cNvSpPr>
          <p:nvPr>
            <p:ph type="pic" idx="9"/>
          </p:nvPr>
        </p:nvSpPr>
        <p:spPr>
          <a:xfrm>
            <a:off x="4093061" y="2134095"/>
            <a:ext cx="2493961" cy="2501866"/>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8" name="Google Shape;38;p4"/>
          <p:cNvSpPr>
            <a:spLocks noGrp="1"/>
          </p:cNvSpPr>
          <p:nvPr>
            <p:ph type="pic" idx="13"/>
          </p:nvPr>
        </p:nvSpPr>
        <p:spPr>
          <a:xfrm>
            <a:off x="7672649" y="2134095"/>
            <a:ext cx="2493961" cy="2501866"/>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15019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p:tgtEl>
                                          <p:spTgt spid="3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NTERNAL - Template -Title, Sub Title and 4 bullet point with sub headings and images">
  <p:cSld name="INTERNAL - Template -Title, Sub Title and 4 bullet point with sub headings and images">
    <p:spTree>
      <p:nvGrpSpPr>
        <p:cNvPr id="1" name="Shape 39"/>
        <p:cNvGrpSpPr/>
        <p:nvPr/>
      </p:nvGrpSpPr>
      <p:grpSpPr>
        <a:xfrm>
          <a:off x="0" y="0"/>
          <a:ext cx="0" cy="0"/>
          <a:chOff x="0" y="0"/>
          <a:chExt cx="0" cy="0"/>
        </a:xfrm>
      </p:grpSpPr>
      <p:cxnSp>
        <p:nvCxnSpPr>
          <p:cNvPr id="40" name="Google Shape;40;p5"/>
          <p:cNvCxnSpPr/>
          <p:nvPr/>
        </p:nvCxnSpPr>
        <p:spPr>
          <a:xfrm>
            <a:off x="493067" y="3904221"/>
            <a:ext cx="2152404" cy="0"/>
          </a:xfrm>
          <a:prstGeom prst="straightConnector1">
            <a:avLst/>
          </a:prstGeom>
          <a:noFill/>
          <a:ln w="25400" cap="flat" cmpd="sng">
            <a:solidFill>
              <a:schemeClr val="accent6"/>
            </a:solidFill>
            <a:prstDash val="solid"/>
            <a:miter lim="800000"/>
            <a:headEnd type="none" w="sm" len="sm"/>
            <a:tailEnd type="none" w="sm" len="sm"/>
          </a:ln>
        </p:spPr>
      </p:cxnSp>
      <p:sp>
        <p:nvSpPr>
          <p:cNvPr id="41" name="Google Shape;41;p5"/>
          <p:cNvSpPr txBox="1">
            <a:spLocks noGrp="1"/>
          </p:cNvSpPr>
          <p:nvPr>
            <p:ph type="body" idx="1"/>
          </p:nvPr>
        </p:nvSpPr>
        <p:spPr>
          <a:xfrm>
            <a:off x="493067" y="1672055"/>
            <a:ext cx="2588332"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2" name="Google Shape;42;p5"/>
          <p:cNvSpPr txBox="1">
            <a:spLocks noGrp="1"/>
          </p:cNvSpPr>
          <p:nvPr>
            <p:ph type="body" idx="2"/>
          </p:nvPr>
        </p:nvSpPr>
        <p:spPr>
          <a:xfrm>
            <a:off x="493067" y="4002341"/>
            <a:ext cx="2423011" cy="1912777"/>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cxnSp>
        <p:nvCxnSpPr>
          <p:cNvPr id="43" name="Google Shape;43;p5"/>
          <p:cNvCxnSpPr/>
          <p:nvPr/>
        </p:nvCxnSpPr>
        <p:spPr>
          <a:xfrm>
            <a:off x="3160853" y="3904221"/>
            <a:ext cx="2152404" cy="0"/>
          </a:xfrm>
          <a:prstGeom prst="straightConnector1">
            <a:avLst/>
          </a:prstGeom>
          <a:noFill/>
          <a:ln w="25400" cap="flat" cmpd="sng">
            <a:solidFill>
              <a:schemeClr val="accent6"/>
            </a:solidFill>
            <a:prstDash val="solid"/>
            <a:miter lim="800000"/>
            <a:headEnd type="none" w="sm" len="sm"/>
            <a:tailEnd type="none" w="sm" len="sm"/>
          </a:ln>
        </p:spPr>
      </p:cxnSp>
      <p:sp>
        <p:nvSpPr>
          <p:cNvPr id="44" name="Google Shape;44;p5"/>
          <p:cNvSpPr txBox="1">
            <a:spLocks noGrp="1"/>
          </p:cNvSpPr>
          <p:nvPr>
            <p:ph type="body" idx="3"/>
          </p:nvPr>
        </p:nvSpPr>
        <p:spPr>
          <a:xfrm>
            <a:off x="3153258" y="1672055"/>
            <a:ext cx="2588332"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5" name="Google Shape;45;p5"/>
          <p:cNvSpPr txBox="1">
            <a:spLocks noGrp="1"/>
          </p:cNvSpPr>
          <p:nvPr>
            <p:ph type="body" idx="4"/>
          </p:nvPr>
        </p:nvSpPr>
        <p:spPr>
          <a:xfrm>
            <a:off x="3160853" y="4002341"/>
            <a:ext cx="2423011" cy="1912777"/>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cxnSp>
        <p:nvCxnSpPr>
          <p:cNvPr id="46" name="Google Shape;46;p5"/>
          <p:cNvCxnSpPr/>
          <p:nvPr/>
        </p:nvCxnSpPr>
        <p:spPr>
          <a:xfrm>
            <a:off x="5828638" y="3904221"/>
            <a:ext cx="2152404" cy="0"/>
          </a:xfrm>
          <a:prstGeom prst="straightConnector1">
            <a:avLst/>
          </a:prstGeom>
          <a:noFill/>
          <a:ln w="25400" cap="flat" cmpd="sng">
            <a:solidFill>
              <a:schemeClr val="accent6"/>
            </a:solidFill>
            <a:prstDash val="solid"/>
            <a:miter lim="800000"/>
            <a:headEnd type="none" w="sm" len="sm"/>
            <a:tailEnd type="none" w="sm" len="sm"/>
          </a:ln>
        </p:spPr>
      </p:cxnSp>
      <p:sp>
        <p:nvSpPr>
          <p:cNvPr id="47" name="Google Shape;47;p5"/>
          <p:cNvSpPr txBox="1">
            <a:spLocks noGrp="1"/>
          </p:cNvSpPr>
          <p:nvPr>
            <p:ph type="body" idx="5"/>
          </p:nvPr>
        </p:nvSpPr>
        <p:spPr>
          <a:xfrm>
            <a:off x="5821043" y="1672055"/>
            <a:ext cx="2588332"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8" name="Google Shape;48;p5"/>
          <p:cNvSpPr txBox="1">
            <a:spLocks noGrp="1"/>
          </p:cNvSpPr>
          <p:nvPr>
            <p:ph type="body" idx="6"/>
          </p:nvPr>
        </p:nvSpPr>
        <p:spPr>
          <a:xfrm>
            <a:off x="5828638" y="4002341"/>
            <a:ext cx="2423011" cy="1912777"/>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cxnSp>
        <p:nvCxnSpPr>
          <p:cNvPr id="49" name="Google Shape;49;p5"/>
          <p:cNvCxnSpPr/>
          <p:nvPr/>
        </p:nvCxnSpPr>
        <p:spPr>
          <a:xfrm>
            <a:off x="8477570" y="3904221"/>
            <a:ext cx="2152404" cy="0"/>
          </a:xfrm>
          <a:prstGeom prst="straightConnector1">
            <a:avLst/>
          </a:prstGeom>
          <a:noFill/>
          <a:ln w="25400" cap="flat" cmpd="sng">
            <a:solidFill>
              <a:schemeClr val="accent6"/>
            </a:solidFill>
            <a:prstDash val="solid"/>
            <a:miter lim="800000"/>
            <a:headEnd type="none" w="sm" len="sm"/>
            <a:tailEnd type="none" w="sm" len="sm"/>
          </a:ln>
        </p:spPr>
      </p:cxnSp>
      <p:sp>
        <p:nvSpPr>
          <p:cNvPr id="50" name="Google Shape;50;p5"/>
          <p:cNvSpPr txBox="1">
            <a:spLocks noGrp="1"/>
          </p:cNvSpPr>
          <p:nvPr>
            <p:ph type="body" idx="7"/>
          </p:nvPr>
        </p:nvSpPr>
        <p:spPr>
          <a:xfrm>
            <a:off x="8469975" y="1672055"/>
            <a:ext cx="2588332"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1" name="Google Shape;51;p5"/>
          <p:cNvSpPr txBox="1">
            <a:spLocks noGrp="1"/>
          </p:cNvSpPr>
          <p:nvPr>
            <p:ph type="body" idx="8"/>
          </p:nvPr>
        </p:nvSpPr>
        <p:spPr>
          <a:xfrm>
            <a:off x="8477570" y="4002341"/>
            <a:ext cx="2423011" cy="1912777"/>
          </a:xfrm>
          <a:prstGeom prst="rect">
            <a:avLst/>
          </a:prstGeom>
          <a:noFill/>
          <a:ln>
            <a:noFill/>
          </a:ln>
        </p:spPr>
        <p:txBody>
          <a:bodyPr spcFirstLastPara="1" wrap="square" lIns="0" tIns="45700" rIns="91425" bIns="45700" anchor="t" anchorCtr="0">
            <a:noAutofit/>
          </a:bodyPr>
          <a:lstStyle>
            <a:lvl1pPr marL="457200" marR="0" lvl="0" indent="-298450" algn="l" rtl="0">
              <a:spcBef>
                <a:spcPts val="0"/>
              </a:spcBef>
              <a:spcAft>
                <a:spcPts val="0"/>
              </a:spcAft>
              <a:buClr>
                <a:srgbClr val="009F7A"/>
              </a:buClr>
              <a:buSzPts val="1100"/>
              <a:buFont typeface="Courier New"/>
              <a:buChar char="o"/>
              <a:defRPr sz="11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rgbClr val="00475D"/>
                </a:solidFill>
                <a:latin typeface="Arial"/>
                <a:ea typeface="Arial"/>
                <a:cs typeface="Arial"/>
                <a:sym typeface="Arial"/>
              </a:defRPr>
            </a:lvl2pPr>
            <a:lvl3pPr marL="1371600" marR="0" lvl="2"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3pPr>
            <a:lvl4pPr marL="1828800" marR="0" lvl="3" indent="-298450" algn="l" rtl="0">
              <a:spcBef>
                <a:spcPts val="0"/>
              </a:spcBef>
              <a:spcAft>
                <a:spcPts val="0"/>
              </a:spcAft>
              <a:buClr>
                <a:srgbClr val="00475D"/>
              </a:buClr>
              <a:buSzPts val="1100"/>
              <a:buFont typeface="Arial"/>
              <a:buChar char="–"/>
              <a:defRPr sz="11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2" name="Google Shape;52;p5"/>
          <p:cNvSpPr txBox="1">
            <a:spLocks noGrp="1"/>
          </p:cNvSpPr>
          <p:nvPr>
            <p:ph type="body" idx="9"/>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3" name="Google Shape;53;p5"/>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5"/>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55" name="Google Shape;55;p5"/>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
        <p:nvSpPr>
          <p:cNvPr id="56" name="Google Shape;56;p5"/>
          <p:cNvSpPr>
            <a:spLocks noGrp="1"/>
          </p:cNvSpPr>
          <p:nvPr>
            <p:ph type="pic" idx="13"/>
          </p:nvPr>
        </p:nvSpPr>
        <p:spPr>
          <a:xfrm>
            <a:off x="493067" y="2138604"/>
            <a:ext cx="2159999" cy="1658877"/>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7" name="Google Shape;57;p5"/>
          <p:cNvSpPr>
            <a:spLocks noGrp="1"/>
          </p:cNvSpPr>
          <p:nvPr>
            <p:ph type="pic" idx="14"/>
          </p:nvPr>
        </p:nvSpPr>
        <p:spPr>
          <a:xfrm>
            <a:off x="3153258" y="2138604"/>
            <a:ext cx="2159999" cy="1658877"/>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8" name="Google Shape;58;p5"/>
          <p:cNvSpPr>
            <a:spLocks noGrp="1"/>
          </p:cNvSpPr>
          <p:nvPr>
            <p:ph type="pic" idx="15"/>
          </p:nvPr>
        </p:nvSpPr>
        <p:spPr>
          <a:xfrm>
            <a:off x="5821043" y="2138604"/>
            <a:ext cx="2159999" cy="1658877"/>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59" name="Google Shape;59;p5"/>
          <p:cNvSpPr>
            <a:spLocks noGrp="1"/>
          </p:cNvSpPr>
          <p:nvPr>
            <p:ph type="pic" idx="16"/>
          </p:nvPr>
        </p:nvSpPr>
        <p:spPr>
          <a:xfrm>
            <a:off x="8469975" y="2138604"/>
            <a:ext cx="2159999" cy="1658877"/>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45700" rIns="91425" bIns="45700" anchor="t" anchorCtr="0">
            <a:noAutofit/>
          </a:bodyPr>
          <a:lstStyle>
            <a:lvl1pPr marR="0" lvl="0" algn="ctr" rtl="0">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47098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p:tgtEl>
                                          <p:spTgt spid="5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p:tgtEl>
                                          <p:spTgt spid="57"/>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p:tgtEl>
                                          <p:spTgt spid="5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INTERNAL - Template - Title, Sub Title and Sub heading w image and source ">
  <p:cSld name="INTERNAL - Template - Title, Sub Title and Sub heading w image and source ">
    <p:spTree>
      <p:nvGrpSpPr>
        <p:cNvPr id="1" name="Shape 72"/>
        <p:cNvGrpSpPr/>
        <p:nvPr/>
      </p:nvGrpSpPr>
      <p:grpSpPr>
        <a:xfrm>
          <a:off x="0" y="0"/>
          <a:ext cx="0" cy="0"/>
          <a:chOff x="0" y="0"/>
          <a:chExt cx="0" cy="0"/>
        </a:xfrm>
      </p:grpSpPr>
      <p:sp>
        <p:nvSpPr>
          <p:cNvPr id="73" name="Google Shape;73;p8"/>
          <p:cNvSpPr>
            <a:spLocks noGrp="1"/>
          </p:cNvSpPr>
          <p:nvPr>
            <p:ph type="pic" idx="2"/>
          </p:nvPr>
        </p:nvSpPr>
        <p:spPr>
          <a:xfrm>
            <a:off x="8158427" y="1"/>
            <a:ext cx="4032000" cy="5854390"/>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
        <p:nvSpPr>
          <p:cNvPr id="74" name="Google Shape;74;p8"/>
          <p:cNvSpPr/>
          <p:nvPr/>
        </p:nvSpPr>
        <p:spPr>
          <a:xfrm>
            <a:off x="11371594" y="0"/>
            <a:ext cx="818833" cy="1022653"/>
          </a:xfrm>
          <a:custGeom>
            <a:avLst/>
            <a:gdLst/>
            <a:ahLst/>
            <a:cxnLst/>
            <a:rect l="l" t="t" r="r" b="b"/>
            <a:pathLst>
              <a:path w="718184" h="1127760" extrusionOk="0">
                <a:moveTo>
                  <a:pt x="718167" y="0"/>
                </a:moveTo>
                <a:lnTo>
                  <a:pt x="0" y="0"/>
                </a:lnTo>
                <a:lnTo>
                  <a:pt x="718167" y="1127293"/>
                </a:lnTo>
                <a:lnTo>
                  <a:pt x="718167" y="0"/>
                </a:lnTo>
                <a:close/>
              </a:path>
            </a:pathLst>
          </a:custGeom>
          <a:solidFill>
            <a:schemeClr val="accent2"/>
          </a:solidFill>
          <a:ln>
            <a:noFill/>
          </a:ln>
        </p:spPr>
        <p:txBody>
          <a:bodyPr spcFirstLastPara="1" wrap="square" lIns="0" tIns="0" rIns="0" bIns="0" anchor="t" anchorCtr="0">
            <a:noAutofit/>
          </a:bodyPr>
          <a:lstStyle/>
          <a:p>
            <a:pPr>
              <a:buClr>
                <a:srgbClr val="000000"/>
              </a:buClr>
              <a:buFont typeface="Arial"/>
              <a:buNone/>
            </a:pPr>
            <a:endParaRPr sz="1277" kern="0">
              <a:solidFill>
                <a:srgbClr val="000000"/>
              </a:solidFill>
              <a:latin typeface="Calibri"/>
              <a:ea typeface="Calibri"/>
              <a:cs typeface="Calibri"/>
              <a:sym typeface="Calibri"/>
            </a:endParaRPr>
          </a:p>
        </p:txBody>
      </p:sp>
      <p:sp>
        <p:nvSpPr>
          <p:cNvPr id="75" name="Google Shape;75;p8"/>
          <p:cNvSpPr/>
          <p:nvPr/>
        </p:nvSpPr>
        <p:spPr>
          <a:xfrm>
            <a:off x="8158427" y="5994095"/>
            <a:ext cx="327772" cy="89086"/>
          </a:xfrm>
          <a:prstGeom prst="rect">
            <a:avLst/>
          </a:prstGeom>
          <a:solidFill>
            <a:srgbClr val="92D050"/>
          </a:solidFill>
          <a:ln>
            <a:noFill/>
          </a:ln>
        </p:spPr>
        <p:txBody>
          <a:bodyPr spcFirstLastPara="1" wrap="square" lIns="91425" tIns="45700" rIns="91425" bIns="45700" anchor="ctr" anchorCtr="0">
            <a:noAutofit/>
          </a:bodyPr>
          <a:lstStyle/>
          <a:p>
            <a:pPr algn="ctr">
              <a:buClr>
                <a:srgbClr val="000000"/>
              </a:buClr>
              <a:buFont typeface="Arial"/>
              <a:buNone/>
            </a:pPr>
            <a:endParaRPr sz="1879" kern="0">
              <a:solidFill>
                <a:srgbClr val="FFFFFF"/>
              </a:solidFill>
              <a:latin typeface="Calibri"/>
              <a:ea typeface="Calibri"/>
              <a:cs typeface="Calibri"/>
              <a:sym typeface="Calibri"/>
            </a:endParaRPr>
          </a:p>
        </p:txBody>
      </p:sp>
      <p:sp>
        <p:nvSpPr>
          <p:cNvPr id="76" name="Google Shape;76;p8"/>
          <p:cNvSpPr txBox="1"/>
          <p:nvPr/>
        </p:nvSpPr>
        <p:spPr>
          <a:xfrm>
            <a:off x="8077887" y="6111820"/>
            <a:ext cx="3293707" cy="203974"/>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US" sz="700" kern="0">
                <a:solidFill>
                  <a:srgbClr val="4B5051"/>
                </a:solidFill>
                <a:ea typeface="Arial"/>
                <a:cs typeface="Arial"/>
                <a:sym typeface="Arial"/>
              </a:rPr>
              <a:t>Source goes here</a:t>
            </a:r>
            <a:endParaRPr sz="1400" kern="0">
              <a:solidFill>
                <a:srgbClr val="000000"/>
              </a:solidFill>
              <a:cs typeface="Arial"/>
              <a:sym typeface="Arial"/>
            </a:endParaRPr>
          </a:p>
        </p:txBody>
      </p:sp>
      <p:sp>
        <p:nvSpPr>
          <p:cNvPr id="77" name="Google Shape;77;p8"/>
          <p:cNvSpPr txBox="1">
            <a:spLocks noGrp="1"/>
          </p:cNvSpPr>
          <p:nvPr>
            <p:ph type="body" idx="1"/>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78" name="Google Shape;78;p8"/>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9" name="Google Shape;79;p8"/>
          <p:cNvSpPr txBox="1">
            <a:spLocks noGrp="1"/>
          </p:cNvSpPr>
          <p:nvPr>
            <p:ph type="body" idx="3"/>
          </p:nvPr>
        </p:nvSpPr>
        <p:spPr>
          <a:xfrm>
            <a:off x="485471" y="1663791"/>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0" name="Google Shape;80;p8"/>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81" name="Google Shape;81;p8"/>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420757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INTERNAL - Template - Title ,Sub title and sub heading">
  <p:cSld name="INTERNAL - Template - Title ,Sub title and sub heading">
    <p:spTree>
      <p:nvGrpSpPr>
        <p:cNvPr id="1" name="Shape 82"/>
        <p:cNvGrpSpPr/>
        <p:nvPr/>
      </p:nvGrpSpPr>
      <p:grpSpPr>
        <a:xfrm>
          <a:off x="0" y="0"/>
          <a:ext cx="0" cy="0"/>
          <a:chOff x="0" y="0"/>
          <a:chExt cx="0" cy="0"/>
        </a:xfrm>
      </p:grpSpPr>
      <p:sp>
        <p:nvSpPr>
          <p:cNvPr id="83" name="Google Shape;83;p9"/>
          <p:cNvSpPr txBox="1">
            <a:spLocks noGrp="1"/>
          </p:cNvSpPr>
          <p:nvPr>
            <p:ph type="body" idx="1"/>
          </p:nvPr>
        </p:nvSpPr>
        <p:spPr>
          <a:xfrm>
            <a:off x="485471" y="1663791"/>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4" name="Google Shape;84;p9"/>
          <p:cNvSpPr txBox="1">
            <a:spLocks noGrp="1"/>
          </p:cNvSpPr>
          <p:nvPr>
            <p:ph type="body" idx="2"/>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5" name="Google Shape;85;p9"/>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9"/>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87" name="Google Shape;87;p9"/>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072204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INTERNAL - Template - 2 line Title and 2 Heading">
  <p:cSld name="INTERNAL - Template - 2 line Title and 2 Heading">
    <p:spTree>
      <p:nvGrpSpPr>
        <p:cNvPr id="1" name="Shape 88"/>
        <p:cNvGrpSpPr/>
        <p:nvPr/>
      </p:nvGrpSpPr>
      <p:grpSpPr>
        <a:xfrm>
          <a:off x="0" y="0"/>
          <a:ext cx="0" cy="0"/>
          <a:chOff x="0" y="0"/>
          <a:chExt cx="0" cy="0"/>
        </a:xfrm>
      </p:grpSpPr>
      <p:sp>
        <p:nvSpPr>
          <p:cNvPr id="89" name="Google Shape;89;p10"/>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90" name="Google Shape;90;p10"/>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lvl="0" indent="0" algn="l">
              <a:lnSpc>
                <a:spcPct val="120833"/>
              </a:lnSpc>
              <a:spcBef>
                <a:spcPts val="0"/>
              </a:spcBef>
              <a:buNone/>
              <a:defRPr/>
            </a:lvl1pPr>
            <a:lvl2pPr marL="28214" lvl="1" indent="0" algn="l">
              <a:lnSpc>
                <a:spcPct val="120833"/>
              </a:lnSpc>
              <a:spcBef>
                <a:spcPts val="0"/>
              </a:spcBef>
              <a:buNone/>
              <a:defRPr/>
            </a:lvl2pPr>
            <a:lvl3pPr marL="28214" lvl="2" indent="0" algn="l">
              <a:lnSpc>
                <a:spcPct val="120833"/>
              </a:lnSpc>
              <a:spcBef>
                <a:spcPts val="0"/>
              </a:spcBef>
              <a:buNone/>
              <a:defRPr/>
            </a:lvl3pPr>
            <a:lvl4pPr marL="28214" lvl="3" indent="0" algn="l">
              <a:lnSpc>
                <a:spcPct val="120833"/>
              </a:lnSpc>
              <a:spcBef>
                <a:spcPts val="0"/>
              </a:spcBef>
              <a:buNone/>
              <a:defRPr/>
            </a:lvl4pPr>
            <a:lvl5pPr marL="28214" lvl="4" indent="0" algn="l">
              <a:lnSpc>
                <a:spcPct val="120833"/>
              </a:lnSpc>
              <a:spcBef>
                <a:spcPts val="0"/>
              </a:spcBef>
              <a:buNone/>
              <a:defRPr/>
            </a:lvl5pPr>
            <a:lvl6pPr marL="28214" lvl="5" indent="0" algn="l">
              <a:lnSpc>
                <a:spcPct val="120833"/>
              </a:lnSpc>
              <a:spcBef>
                <a:spcPts val="0"/>
              </a:spcBef>
              <a:buNone/>
              <a:defRPr/>
            </a:lvl6pPr>
            <a:lvl7pPr marL="28214" lvl="6" indent="0" algn="l">
              <a:lnSpc>
                <a:spcPct val="120833"/>
              </a:lnSpc>
              <a:spcBef>
                <a:spcPts val="0"/>
              </a:spcBef>
              <a:buNone/>
              <a:defRPr/>
            </a:lvl7pPr>
            <a:lvl8pPr marL="28214" lvl="7" indent="0" algn="l">
              <a:lnSpc>
                <a:spcPct val="120833"/>
              </a:lnSpc>
              <a:spcBef>
                <a:spcPts val="0"/>
              </a:spcBef>
              <a:buNone/>
              <a:defRPr/>
            </a:lvl8pPr>
            <a:lvl9pPr marL="28214" lvl="8" indent="0" algn="l">
              <a:lnSpc>
                <a:spcPct val="120833"/>
              </a:lnSpc>
              <a:spcBef>
                <a:spcPts val="0"/>
              </a:spcBef>
              <a:buNone/>
              <a:defRPr/>
            </a:lvl9pPr>
          </a:lstStyle>
          <a:p>
            <a:fld id="{00000000-1234-1234-1234-123412341234}" type="slidenum">
              <a:rPr lang="en-US"/>
              <a:pPr/>
              <a:t>‹#›</a:t>
            </a:fld>
            <a:endParaRPr/>
          </a:p>
        </p:txBody>
      </p:sp>
      <p:sp>
        <p:nvSpPr>
          <p:cNvPr id="91" name="Google Shape;91;p10"/>
          <p:cNvSpPr txBox="1">
            <a:spLocks noGrp="1"/>
          </p:cNvSpPr>
          <p:nvPr>
            <p:ph type="body" idx="1"/>
          </p:nvPr>
        </p:nvSpPr>
        <p:spPr>
          <a:xfrm>
            <a:off x="498918"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2" name="Google Shape;92;p10"/>
          <p:cNvSpPr txBox="1">
            <a:spLocks noGrp="1"/>
          </p:cNvSpPr>
          <p:nvPr>
            <p:ph type="body" idx="2"/>
          </p:nvPr>
        </p:nvSpPr>
        <p:spPr>
          <a:xfrm>
            <a:off x="6168199"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3" name="Google Shape;93;p10"/>
          <p:cNvSpPr txBox="1">
            <a:spLocks noGrp="1"/>
          </p:cNvSpPr>
          <p:nvPr>
            <p:ph type="title"/>
          </p:nvPr>
        </p:nvSpPr>
        <p:spPr>
          <a:xfrm>
            <a:off x="498918" y="423361"/>
            <a:ext cx="3429063" cy="103500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769605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NTERNAL - Template - Title and Sub Title">
  <p:cSld name="INTERNAL - Template - Title and Sub Title">
    <p:spTree>
      <p:nvGrpSpPr>
        <p:cNvPr id="1" name="Shape 94"/>
        <p:cNvGrpSpPr/>
        <p:nvPr/>
      </p:nvGrpSpPr>
      <p:grpSpPr>
        <a:xfrm>
          <a:off x="0" y="0"/>
          <a:ext cx="0" cy="0"/>
          <a:chOff x="0" y="0"/>
          <a:chExt cx="0" cy="0"/>
        </a:xfrm>
      </p:grpSpPr>
      <p:sp>
        <p:nvSpPr>
          <p:cNvPr id="95" name="Google Shape;95;p11"/>
          <p:cNvSpPr txBox="1">
            <a:spLocks noGrp="1"/>
          </p:cNvSpPr>
          <p:nvPr>
            <p:ph type="body" idx="1"/>
          </p:nvPr>
        </p:nvSpPr>
        <p:spPr>
          <a:xfrm>
            <a:off x="479395"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96" name="Google Shape;96;p11"/>
          <p:cNvSpPr txBox="1">
            <a:spLocks noGrp="1"/>
          </p:cNvSpPr>
          <p:nvPr>
            <p:ph type="title"/>
          </p:nvPr>
        </p:nvSpPr>
        <p:spPr>
          <a:xfrm>
            <a:off x="479395"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11"/>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98" name="Google Shape;98;p11"/>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94257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INTERNAL - Template - 2 line Title and content">
  <p:cSld name="INTERNAL - Template - 2 line Title and content">
    <p:spTree>
      <p:nvGrpSpPr>
        <p:cNvPr id="1" name="Shape 99"/>
        <p:cNvGrpSpPr/>
        <p:nvPr/>
      </p:nvGrpSpPr>
      <p:grpSpPr>
        <a:xfrm>
          <a:off x="0" y="0"/>
          <a:ext cx="0" cy="0"/>
          <a:chOff x="0" y="0"/>
          <a:chExt cx="0" cy="0"/>
        </a:xfrm>
      </p:grpSpPr>
      <p:sp>
        <p:nvSpPr>
          <p:cNvPr id="100" name="Google Shape;100;p12"/>
          <p:cNvSpPr txBox="1">
            <a:spLocks noGrp="1"/>
          </p:cNvSpPr>
          <p:nvPr>
            <p:ph type="body" idx="1"/>
          </p:nvPr>
        </p:nvSpPr>
        <p:spPr>
          <a:xfrm>
            <a:off x="498918" y="1605594"/>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01" name="Google Shape;101;p12"/>
          <p:cNvSpPr txBox="1">
            <a:spLocks noGrp="1"/>
          </p:cNvSpPr>
          <p:nvPr>
            <p:ph type="title"/>
          </p:nvPr>
        </p:nvSpPr>
        <p:spPr>
          <a:xfrm>
            <a:off x="498918" y="423361"/>
            <a:ext cx="3429063" cy="103500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2"/>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03" name="Google Shape;103;p12"/>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209434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INTERNAL - Template - Title, Sub Title and Table heading with line">
  <p:cSld name="INTERNAL - Template - Title, Sub Title and Table heading with line">
    <p:spTree>
      <p:nvGrpSpPr>
        <p:cNvPr id="1" name="Shape 104"/>
        <p:cNvGrpSpPr/>
        <p:nvPr/>
      </p:nvGrpSpPr>
      <p:grpSpPr>
        <a:xfrm>
          <a:off x="0" y="0"/>
          <a:ext cx="0" cy="0"/>
          <a:chOff x="0" y="0"/>
          <a:chExt cx="0" cy="0"/>
        </a:xfrm>
      </p:grpSpPr>
      <p:cxnSp>
        <p:nvCxnSpPr>
          <p:cNvPr id="105" name="Google Shape;105;p13"/>
          <p:cNvCxnSpPr/>
          <p:nvPr/>
        </p:nvCxnSpPr>
        <p:spPr>
          <a:xfrm>
            <a:off x="494408" y="1908508"/>
            <a:ext cx="9577137" cy="0"/>
          </a:xfrm>
          <a:prstGeom prst="straightConnector1">
            <a:avLst/>
          </a:prstGeom>
          <a:noFill/>
          <a:ln w="15875" cap="flat" cmpd="sng">
            <a:solidFill>
              <a:schemeClr val="accent6"/>
            </a:solidFill>
            <a:prstDash val="solid"/>
            <a:round/>
            <a:headEnd type="none" w="sm" len="sm"/>
            <a:tailEnd type="none" w="sm" len="sm"/>
          </a:ln>
        </p:spPr>
      </p:cxnSp>
      <p:sp>
        <p:nvSpPr>
          <p:cNvPr id="106" name="Google Shape;106;p13"/>
          <p:cNvSpPr txBox="1">
            <a:spLocks noGrp="1"/>
          </p:cNvSpPr>
          <p:nvPr>
            <p:ph type="body" idx="1"/>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07" name="Google Shape;107;p13"/>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3"/>
          <p:cNvSpPr txBox="1">
            <a:spLocks noGrp="1"/>
          </p:cNvSpPr>
          <p:nvPr>
            <p:ph type="body" idx="2"/>
          </p:nvPr>
        </p:nvSpPr>
        <p:spPr>
          <a:xfrm>
            <a:off x="485471" y="1663791"/>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6"/>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09" name="Google Shape;109;p13"/>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10" name="Google Shape;110;p13"/>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4243671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NTERNAL - Template - 2 line Title and Sub Title">
  <p:cSld name="INTERNAL - Template - 2 line Title and Sub Title">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479395" y="1386627"/>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13" name="Google Shape;113;p14"/>
          <p:cNvSpPr txBox="1">
            <a:spLocks noGrp="1"/>
          </p:cNvSpPr>
          <p:nvPr>
            <p:ph type="title"/>
          </p:nvPr>
        </p:nvSpPr>
        <p:spPr>
          <a:xfrm>
            <a:off x="479395" y="433469"/>
            <a:ext cx="3621958"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4" name="Google Shape;114;p14"/>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15" name="Google Shape;115;p14"/>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8527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a:p>
        </p:txBody>
      </p:sp>
      <p:sp>
        <p:nvSpPr>
          <p:cNvPr id="7" name="Footer Placeholder 4">
            <a:extLst>
              <a:ext uri="{FF2B5EF4-FFF2-40B4-BE49-F238E27FC236}">
                <a16:creationId xmlns:a16="http://schemas.microsoft.com/office/drawing/2014/main" id="{3948F1AA-34DB-465F-9D55-25E48990335D}"/>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25057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NTERNAL - Template - Title, Sub Title and Bullet points">
  <p:cSld name="INTERNAL - Template - Title, Sub Title and Bullet points">
    <p:spTree>
      <p:nvGrpSpPr>
        <p:cNvPr id="1" name="Shape 116"/>
        <p:cNvGrpSpPr/>
        <p:nvPr/>
      </p:nvGrpSpPr>
      <p:grpSpPr>
        <a:xfrm>
          <a:off x="0" y="0"/>
          <a:ext cx="0" cy="0"/>
          <a:chOff x="0" y="0"/>
          <a:chExt cx="0" cy="0"/>
        </a:xfrm>
      </p:grpSpPr>
      <p:sp>
        <p:nvSpPr>
          <p:cNvPr id="117" name="Google Shape;117;p15"/>
          <p:cNvSpPr txBox="1">
            <a:spLocks noGrp="1"/>
          </p:cNvSpPr>
          <p:nvPr>
            <p:ph type="body" idx="1"/>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18" name="Google Shape;118;p15"/>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15"/>
          <p:cNvSpPr txBox="1">
            <a:spLocks noGrp="1"/>
          </p:cNvSpPr>
          <p:nvPr>
            <p:ph type="body" idx="2"/>
          </p:nvPr>
        </p:nvSpPr>
        <p:spPr>
          <a:xfrm>
            <a:off x="480810" y="1610720"/>
            <a:ext cx="10748682" cy="2932217"/>
          </a:xfrm>
          <a:prstGeom prst="rect">
            <a:avLst/>
          </a:prstGeom>
          <a:noFill/>
          <a:ln>
            <a:noFill/>
          </a:ln>
        </p:spPr>
        <p:txBody>
          <a:bodyPr spcFirstLastPara="1" wrap="square" lIns="0" tIns="45700" rIns="91425" bIns="45700" anchor="t" anchorCtr="0">
            <a:noAutofit/>
          </a:bodyPr>
          <a:lstStyle>
            <a:lvl1pPr marL="457200" marR="0" lvl="0" indent="-317500" algn="l" rtl="0">
              <a:spcBef>
                <a:spcPts val="0"/>
              </a:spcBef>
              <a:spcAft>
                <a:spcPts val="0"/>
              </a:spcAft>
              <a:buClr>
                <a:srgbClr val="009F7A"/>
              </a:buClr>
              <a:buSzPts val="1400"/>
              <a:buFont typeface="Courier New"/>
              <a:buChar char="o"/>
              <a:defRPr sz="14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475D"/>
                </a:solidFill>
                <a:latin typeface="Arial"/>
                <a:ea typeface="Arial"/>
                <a:cs typeface="Arial"/>
                <a:sym typeface="Arial"/>
              </a:defRPr>
            </a:lvl2pPr>
            <a:lvl3pPr marL="1371600" marR="0" lvl="2"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3pPr>
            <a:lvl4pPr marL="1828800" marR="0" lvl="3"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0" name="Google Shape;120;p15"/>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21" name="Google Shape;121;p15"/>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76345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NTERNAL - Template - Title, Sub Title, Sub Headng and image">
  <p:cSld name="INTERNAL - Template - Title, Sub Title, Sub Headng and image">
    <p:spTree>
      <p:nvGrpSpPr>
        <p:cNvPr id="1" name="Shape 122"/>
        <p:cNvGrpSpPr/>
        <p:nvPr/>
      </p:nvGrpSpPr>
      <p:grpSpPr>
        <a:xfrm>
          <a:off x="0" y="0"/>
          <a:ext cx="0" cy="0"/>
          <a:chOff x="0" y="0"/>
          <a:chExt cx="0" cy="0"/>
        </a:xfrm>
      </p:grpSpPr>
      <p:sp>
        <p:nvSpPr>
          <p:cNvPr id="123" name="Google Shape;123;p16"/>
          <p:cNvSpPr txBox="1">
            <a:spLocks noGrp="1"/>
          </p:cNvSpPr>
          <p:nvPr>
            <p:ph type="body" idx="1"/>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4" name="Google Shape;124;p16"/>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 name="Google Shape;125;p16"/>
          <p:cNvSpPr txBox="1">
            <a:spLocks noGrp="1"/>
          </p:cNvSpPr>
          <p:nvPr>
            <p:ph type="body" idx="2"/>
          </p:nvPr>
        </p:nvSpPr>
        <p:spPr>
          <a:xfrm>
            <a:off x="485471" y="1663791"/>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1" i="0" u="none" strike="noStrike" cap="none">
                <a:solidFill>
                  <a:schemeClr val="accent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26" name="Google Shape;126;p16"/>
          <p:cNvSpPr>
            <a:spLocks noGrp="1"/>
          </p:cNvSpPr>
          <p:nvPr>
            <p:ph type="pic" idx="3"/>
          </p:nvPr>
        </p:nvSpPr>
        <p:spPr>
          <a:xfrm>
            <a:off x="8158427" y="0"/>
            <a:ext cx="4032000" cy="6277631"/>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
        <p:nvSpPr>
          <p:cNvPr id="127" name="Google Shape;127;p16"/>
          <p:cNvSpPr/>
          <p:nvPr/>
        </p:nvSpPr>
        <p:spPr>
          <a:xfrm>
            <a:off x="11371594" y="0"/>
            <a:ext cx="818833" cy="1022653"/>
          </a:xfrm>
          <a:custGeom>
            <a:avLst/>
            <a:gdLst/>
            <a:ahLst/>
            <a:cxnLst/>
            <a:rect l="l" t="t" r="r" b="b"/>
            <a:pathLst>
              <a:path w="718184" h="1127760" extrusionOk="0">
                <a:moveTo>
                  <a:pt x="718167" y="0"/>
                </a:moveTo>
                <a:lnTo>
                  <a:pt x="0" y="0"/>
                </a:lnTo>
                <a:lnTo>
                  <a:pt x="718167" y="1127293"/>
                </a:lnTo>
                <a:lnTo>
                  <a:pt x="718167" y="0"/>
                </a:lnTo>
                <a:close/>
              </a:path>
            </a:pathLst>
          </a:custGeom>
          <a:solidFill>
            <a:schemeClr val="accent2"/>
          </a:solidFill>
          <a:ln>
            <a:noFill/>
          </a:ln>
        </p:spPr>
        <p:txBody>
          <a:bodyPr spcFirstLastPara="1" wrap="square" lIns="0" tIns="0" rIns="0" bIns="0" anchor="t" anchorCtr="0">
            <a:noAutofit/>
          </a:bodyPr>
          <a:lstStyle/>
          <a:p>
            <a:pPr>
              <a:buClr>
                <a:srgbClr val="000000"/>
              </a:buClr>
              <a:buFont typeface="Arial"/>
              <a:buNone/>
            </a:pPr>
            <a:endParaRPr sz="1277" kern="0">
              <a:solidFill>
                <a:srgbClr val="000000"/>
              </a:solidFill>
              <a:latin typeface="Calibri"/>
              <a:ea typeface="Calibri"/>
              <a:cs typeface="Calibri"/>
              <a:sym typeface="Calibri"/>
            </a:endParaRPr>
          </a:p>
        </p:txBody>
      </p:sp>
      <p:sp>
        <p:nvSpPr>
          <p:cNvPr id="128" name="Google Shape;128;p16"/>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29" name="Google Shape;129;p16"/>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157606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NTERNAL - Template - 2 line Title, Sub Title and Sub heading w image and source ">
  <p:cSld name="INTERNAL - Template - 2 line Title, Sub Title and Sub heading w image and source ">
    <p:spTree>
      <p:nvGrpSpPr>
        <p:cNvPr id="1" name="Shape 130"/>
        <p:cNvGrpSpPr/>
        <p:nvPr/>
      </p:nvGrpSpPr>
      <p:grpSpPr>
        <a:xfrm>
          <a:off x="0" y="0"/>
          <a:ext cx="0" cy="0"/>
          <a:chOff x="0" y="0"/>
          <a:chExt cx="0" cy="0"/>
        </a:xfrm>
      </p:grpSpPr>
      <p:sp>
        <p:nvSpPr>
          <p:cNvPr id="131" name="Google Shape;131;p17"/>
          <p:cNvSpPr>
            <a:spLocks noGrp="1"/>
          </p:cNvSpPr>
          <p:nvPr>
            <p:ph type="pic" idx="2"/>
          </p:nvPr>
        </p:nvSpPr>
        <p:spPr>
          <a:xfrm>
            <a:off x="8158427" y="1"/>
            <a:ext cx="4032000" cy="5854390"/>
          </a:xfrm>
          <a:prstGeom prst="rect">
            <a:avLst/>
          </a:prstGeom>
          <a:blipFill rotWithShape="1">
            <a:blip r:embed="rId2">
              <a:alphaModFix/>
            </a:blip>
            <a:tile tx="0" ty="0" sx="100000" sy="100000" flip="none" algn="tl"/>
          </a:blipFill>
          <a:ln>
            <a:noFill/>
          </a:ln>
          <a:effectLst>
            <a:outerShdw blurRad="50800" dist="25400" dir="5400000" algn="t" rotWithShape="0">
              <a:srgbClr val="000000">
                <a:alpha val="14901"/>
              </a:srgbClr>
            </a:outerShdw>
          </a:effectLst>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
        <p:nvSpPr>
          <p:cNvPr id="132" name="Google Shape;132;p17"/>
          <p:cNvSpPr/>
          <p:nvPr/>
        </p:nvSpPr>
        <p:spPr>
          <a:xfrm>
            <a:off x="11371594" y="0"/>
            <a:ext cx="818833" cy="1022653"/>
          </a:xfrm>
          <a:custGeom>
            <a:avLst/>
            <a:gdLst/>
            <a:ahLst/>
            <a:cxnLst/>
            <a:rect l="l" t="t" r="r" b="b"/>
            <a:pathLst>
              <a:path w="718184" h="1127760" extrusionOk="0">
                <a:moveTo>
                  <a:pt x="718167" y="0"/>
                </a:moveTo>
                <a:lnTo>
                  <a:pt x="0" y="0"/>
                </a:lnTo>
                <a:lnTo>
                  <a:pt x="718167" y="1127293"/>
                </a:lnTo>
                <a:lnTo>
                  <a:pt x="718167" y="0"/>
                </a:lnTo>
                <a:close/>
              </a:path>
            </a:pathLst>
          </a:custGeom>
          <a:solidFill>
            <a:schemeClr val="accent2"/>
          </a:solidFill>
          <a:ln>
            <a:noFill/>
          </a:ln>
        </p:spPr>
        <p:txBody>
          <a:bodyPr spcFirstLastPara="1" wrap="square" lIns="0" tIns="0" rIns="0" bIns="0" anchor="t" anchorCtr="0">
            <a:noAutofit/>
          </a:bodyPr>
          <a:lstStyle/>
          <a:p>
            <a:pPr>
              <a:buClr>
                <a:srgbClr val="000000"/>
              </a:buClr>
              <a:buFont typeface="Arial"/>
              <a:buNone/>
            </a:pPr>
            <a:endParaRPr sz="1277" kern="0">
              <a:solidFill>
                <a:srgbClr val="000000"/>
              </a:solidFill>
              <a:latin typeface="Calibri"/>
              <a:ea typeface="Calibri"/>
              <a:cs typeface="Calibri"/>
              <a:sym typeface="Calibri"/>
            </a:endParaRPr>
          </a:p>
        </p:txBody>
      </p:sp>
      <p:sp>
        <p:nvSpPr>
          <p:cNvPr id="133" name="Google Shape;133;p17"/>
          <p:cNvSpPr/>
          <p:nvPr/>
        </p:nvSpPr>
        <p:spPr>
          <a:xfrm>
            <a:off x="8158427" y="5994095"/>
            <a:ext cx="327772" cy="89086"/>
          </a:xfrm>
          <a:prstGeom prst="rect">
            <a:avLst/>
          </a:prstGeom>
          <a:solidFill>
            <a:srgbClr val="92D050"/>
          </a:solidFill>
          <a:ln>
            <a:noFill/>
          </a:ln>
        </p:spPr>
        <p:txBody>
          <a:bodyPr spcFirstLastPara="1" wrap="square" lIns="91425" tIns="45700" rIns="91425" bIns="45700" anchor="ctr" anchorCtr="0">
            <a:noAutofit/>
          </a:bodyPr>
          <a:lstStyle/>
          <a:p>
            <a:pPr algn="ctr">
              <a:buClr>
                <a:srgbClr val="000000"/>
              </a:buClr>
              <a:buFont typeface="Arial"/>
              <a:buNone/>
            </a:pPr>
            <a:endParaRPr sz="1879" kern="0">
              <a:solidFill>
                <a:srgbClr val="FFFFFF"/>
              </a:solidFill>
              <a:latin typeface="Calibri"/>
              <a:ea typeface="Calibri"/>
              <a:cs typeface="Calibri"/>
              <a:sym typeface="Calibri"/>
            </a:endParaRPr>
          </a:p>
        </p:txBody>
      </p:sp>
      <p:sp>
        <p:nvSpPr>
          <p:cNvPr id="134" name="Google Shape;134;p17"/>
          <p:cNvSpPr txBox="1"/>
          <p:nvPr/>
        </p:nvSpPr>
        <p:spPr>
          <a:xfrm>
            <a:off x="8077887" y="6111820"/>
            <a:ext cx="3293707" cy="203974"/>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US" sz="700" kern="0">
                <a:solidFill>
                  <a:srgbClr val="4B5051"/>
                </a:solidFill>
                <a:ea typeface="Arial"/>
                <a:cs typeface="Arial"/>
                <a:sym typeface="Arial"/>
              </a:rPr>
              <a:t>Source goes here</a:t>
            </a:r>
            <a:endParaRPr sz="1400" kern="0">
              <a:solidFill>
                <a:srgbClr val="000000"/>
              </a:solidFill>
              <a:cs typeface="Arial"/>
              <a:sym typeface="Arial"/>
            </a:endParaRPr>
          </a:p>
        </p:txBody>
      </p:sp>
      <p:sp>
        <p:nvSpPr>
          <p:cNvPr id="135" name="Google Shape;135;p17"/>
          <p:cNvSpPr txBox="1">
            <a:spLocks noGrp="1"/>
          </p:cNvSpPr>
          <p:nvPr>
            <p:ph type="body" idx="1"/>
          </p:nvPr>
        </p:nvSpPr>
        <p:spPr>
          <a:xfrm>
            <a:off x="479395" y="1386627"/>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36" name="Google Shape;136;p17"/>
          <p:cNvSpPr txBox="1">
            <a:spLocks noGrp="1"/>
          </p:cNvSpPr>
          <p:nvPr>
            <p:ph type="title"/>
          </p:nvPr>
        </p:nvSpPr>
        <p:spPr>
          <a:xfrm>
            <a:off x="479395" y="433469"/>
            <a:ext cx="3621958"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7" name="Google Shape;137;p17"/>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38" name="Google Shape;138;p17"/>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9894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NTERNAL - Template - Title and content">
  <p:cSld name="INTERNAL - Template - Title and content">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498918" y="1186948"/>
            <a:ext cx="10847294" cy="369332"/>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1" name="Google Shape;141;p18"/>
          <p:cNvSpPr txBox="1">
            <a:spLocks noGrp="1"/>
          </p:cNvSpPr>
          <p:nvPr>
            <p:ph type="title"/>
          </p:nvPr>
        </p:nvSpPr>
        <p:spPr>
          <a:xfrm>
            <a:off x="498917" y="423361"/>
            <a:ext cx="6573911" cy="62324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Google Shape;142;p18"/>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43" name="Google Shape;143;p18"/>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234145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NTERNAL - Template - Title, Sub Title and 2 content with line">
  <p:cSld name="INTERNAL - Template - Title, Sub Title and 2 content with line">
    <p:spTree>
      <p:nvGrpSpPr>
        <p:cNvPr id="1" name="Shape 144"/>
        <p:cNvGrpSpPr/>
        <p:nvPr/>
      </p:nvGrpSpPr>
      <p:grpSpPr>
        <a:xfrm>
          <a:off x="0" y="0"/>
          <a:ext cx="0" cy="0"/>
          <a:chOff x="0" y="0"/>
          <a:chExt cx="0" cy="0"/>
        </a:xfrm>
      </p:grpSpPr>
      <p:sp>
        <p:nvSpPr>
          <p:cNvPr id="145" name="Google Shape;145;p19"/>
          <p:cNvSpPr txBox="1">
            <a:spLocks noGrp="1"/>
          </p:cNvSpPr>
          <p:nvPr>
            <p:ph type="body" idx="1"/>
          </p:nvPr>
        </p:nvSpPr>
        <p:spPr>
          <a:xfrm>
            <a:off x="498918" y="1604471"/>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6" name="Google Shape;146;p19"/>
          <p:cNvSpPr txBox="1">
            <a:spLocks noGrp="1"/>
          </p:cNvSpPr>
          <p:nvPr>
            <p:ph type="body" idx="2"/>
          </p:nvPr>
        </p:nvSpPr>
        <p:spPr>
          <a:xfrm>
            <a:off x="6168199" y="1604471"/>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cxnSp>
        <p:nvCxnSpPr>
          <p:cNvPr id="147" name="Google Shape;147;p19"/>
          <p:cNvCxnSpPr/>
          <p:nvPr/>
        </p:nvCxnSpPr>
        <p:spPr>
          <a:xfrm>
            <a:off x="5971871" y="1604471"/>
            <a:ext cx="0" cy="2808777"/>
          </a:xfrm>
          <a:prstGeom prst="straightConnector1">
            <a:avLst/>
          </a:prstGeom>
          <a:noFill/>
          <a:ln w="19050" cap="flat" cmpd="sng">
            <a:solidFill>
              <a:srgbClr val="DADCDC"/>
            </a:solidFill>
            <a:prstDash val="solid"/>
            <a:round/>
            <a:headEnd type="none" w="sm" len="sm"/>
            <a:tailEnd type="none" w="sm" len="sm"/>
          </a:ln>
        </p:spPr>
      </p:cxnSp>
      <p:sp>
        <p:nvSpPr>
          <p:cNvPr id="148" name="Google Shape;148;p19"/>
          <p:cNvSpPr txBox="1">
            <a:spLocks noGrp="1"/>
          </p:cNvSpPr>
          <p:nvPr>
            <p:ph type="body" idx="3"/>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49" name="Google Shape;149;p19"/>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19"/>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51" name="Google Shape;151;p19"/>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669549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NTERNAL - Template - Title, Sub Title and 2 content">
  <p:cSld name="INTERNAL - Template - Title, Sub Title and 2 content">
    <p:spTree>
      <p:nvGrpSpPr>
        <p:cNvPr id="1" name="Shape 152"/>
        <p:cNvGrpSpPr/>
        <p:nvPr/>
      </p:nvGrpSpPr>
      <p:grpSpPr>
        <a:xfrm>
          <a:off x="0" y="0"/>
          <a:ext cx="0" cy="0"/>
          <a:chOff x="0" y="0"/>
          <a:chExt cx="0" cy="0"/>
        </a:xfrm>
      </p:grpSpPr>
      <p:sp>
        <p:nvSpPr>
          <p:cNvPr id="153" name="Google Shape;153;p20"/>
          <p:cNvSpPr txBox="1">
            <a:spLocks noGrp="1"/>
          </p:cNvSpPr>
          <p:nvPr>
            <p:ph type="body" idx="1"/>
          </p:nvPr>
        </p:nvSpPr>
        <p:spPr>
          <a:xfrm>
            <a:off x="498918" y="1604471"/>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4" name="Google Shape;154;p20"/>
          <p:cNvSpPr txBox="1">
            <a:spLocks noGrp="1"/>
          </p:cNvSpPr>
          <p:nvPr>
            <p:ph type="body" idx="2"/>
          </p:nvPr>
        </p:nvSpPr>
        <p:spPr>
          <a:xfrm>
            <a:off x="6168199" y="1604471"/>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5" name="Google Shape;155;p20"/>
          <p:cNvSpPr txBox="1">
            <a:spLocks noGrp="1"/>
          </p:cNvSpPr>
          <p:nvPr>
            <p:ph type="body" idx="3"/>
          </p:nvPr>
        </p:nvSpPr>
        <p:spPr>
          <a:xfrm>
            <a:off x="480810" y="942876"/>
            <a:ext cx="10847294" cy="553998"/>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1" i="0" u="none" strike="noStrike" cap="none">
                <a:solidFill>
                  <a:schemeClr val="lt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6" name="Google Shape;156;p20"/>
          <p:cNvSpPr txBox="1">
            <a:spLocks noGrp="1"/>
          </p:cNvSpPr>
          <p:nvPr>
            <p:ph type="title"/>
          </p:nvPr>
        </p:nvSpPr>
        <p:spPr>
          <a:xfrm>
            <a:off x="480810" y="433469"/>
            <a:ext cx="7482582" cy="63979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20"/>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58" name="Google Shape;158;p20"/>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790083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INTERNAL - Template - 2 line Title and 2 content with line">
  <p:cSld name="INTERNAL - Template - 2 line Title and 2 content with line">
    <p:spTree>
      <p:nvGrpSpPr>
        <p:cNvPr id="1" name="Shape 159"/>
        <p:cNvGrpSpPr/>
        <p:nvPr/>
      </p:nvGrpSpPr>
      <p:grpSpPr>
        <a:xfrm>
          <a:off x="0" y="0"/>
          <a:ext cx="0" cy="0"/>
          <a:chOff x="0" y="0"/>
          <a:chExt cx="0" cy="0"/>
        </a:xfrm>
      </p:grpSpPr>
      <p:sp>
        <p:nvSpPr>
          <p:cNvPr id="160" name="Google Shape;160;p21"/>
          <p:cNvSpPr txBox="1">
            <a:spLocks noGrp="1"/>
          </p:cNvSpPr>
          <p:nvPr>
            <p:ph type="body" idx="1"/>
          </p:nvPr>
        </p:nvSpPr>
        <p:spPr>
          <a:xfrm>
            <a:off x="498918"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61" name="Google Shape;161;p21"/>
          <p:cNvSpPr txBox="1">
            <a:spLocks noGrp="1"/>
          </p:cNvSpPr>
          <p:nvPr>
            <p:ph type="body" idx="2"/>
          </p:nvPr>
        </p:nvSpPr>
        <p:spPr>
          <a:xfrm>
            <a:off x="6168199"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cxnSp>
        <p:nvCxnSpPr>
          <p:cNvPr id="162" name="Google Shape;162;p21"/>
          <p:cNvCxnSpPr/>
          <p:nvPr/>
        </p:nvCxnSpPr>
        <p:spPr>
          <a:xfrm>
            <a:off x="5971871" y="1605650"/>
            <a:ext cx="0" cy="3239081"/>
          </a:xfrm>
          <a:prstGeom prst="straightConnector1">
            <a:avLst/>
          </a:prstGeom>
          <a:noFill/>
          <a:ln w="19050" cap="flat" cmpd="sng">
            <a:solidFill>
              <a:srgbClr val="DADCDC"/>
            </a:solidFill>
            <a:prstDash val="solid"/>
            <a:round/>
            <a:headEnd type="none" w="sm" len="sm"/>
            <a:tailEnd type="none" w="sm" len="sm"/>
          </a:ln>
        </p:spPr>
      </p:cxnSp>
      <p:sp>
        <p:nvSpPr>
          <p:cNvPr id="163" name="Google Shape;163;p21"/>
          <p:cNvSpPr txBox="1">
            <a:spLocks noGrp="1"/>
          </p:cNvSpPr>
          <p:nvPr>
            <p:ph type="title"/>
          </p:nvPr>
        </p:nvSpPr>
        <p:spPr>
          <a:xfrm>
            <a:off x="498918" y="423361"/>
            <a:ext cx="3429063" cy="103500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21"/>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65" name="Google Shape;165;p21"/>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5709112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INTERNAL - Template - 2 line Title and 2 content ">
  <p:cSld name="INTERNAL - Template - 2 line Title and 2 content ">
    <p:spTree>
      <p:nvGrpSpPr>
        <p:cNvPr id="1" name="Shape 166"/>
        <p:cNvGrpSpPr/>
        <p:nvPr/>
      </p:nvGrpSpPr>
      <p:grpSpPr>
        <a:xfrm>
          <a:off x="0" y="0"/>
          <a:ext cx="0" cy="0"/>
          <a:chOff x="0" y="0"/>
          <a:chExt cx="0" cy="0"/>
        </a:xfrm>
      </p:grpSpPr>
      <p:sp>
        <p:nvSpPr>
          <p:cNvPr id="167" name="Google Shape;167;p22"/>
          <p:cNvSpPr txBox="1">
            <a:spLocks noGrp="1"/>
          </p:cNvSpPr>
          <p:nvPr>
            <p:ph type="body" idx="1"/>
          </p:nvPr>
        </p:nvSpPr>
        <p:spPr>
          <a:xfrm>
            <a:off x="498918"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68" name="Google Shape;168;p22"/>
          <p:cNvSpPr txBox="1">
            <a:spLocks noGrp="1"/>
          </p:cNvSpPr>
          <p:nvPr>
            <p:ph type="body" idx="2"/>
          </p:nvPr>
        </p:nvSpPr>
        <p:spPr>
          <a:xfrm>
            <a:off x="6168199" y="1605650"/>
            <a:ext cx="5303520" cy="184666"/>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2"/>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69" name="Google Shape;169;p22"/>
          <p:cNvSpPr txBox="1">
            <a:spLocks noGrp="1"/>
          </p:cNvSpPr>
          <p:nvPr>
            <p:ph type="title"/>
          </p:nvPr>
        </p:nvSpPr>
        <p:spPr>
          <a:xfrm>
            <a:off x="498918" y="423361"/>
            <a:ext cx="3429063" cy="103500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0" name="Google Shape;170;p22"/>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71" name="Google Shape;171;p22"/>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871740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INTERNAL - Template - 2 line Title and 2 bullet point with line">
  <p:cSld name="INTERNAL - Template - 2 line Title and 2 bullet point with line">
    <p:spTree>
      <p:nvGrpSpPr>
        <p:cNvPr id="1" name="Shape 172"/>
        <p:cNvGrpSpPr/>
        <p:nvPr/>
      </p:nvGrpSpPr>
      <p:grpSpPr>
        <a:xfrm>
          <a:off x="0" y="0"/>
          <a:ext cx="0" cy="0"/>
          <a:chOff x="0" y="0"/>
          <a:chExt cx="0" cy="0"/>
        </a:xfrm>
      </p:grpSpPr>
      <p:sp>
        <p:nvSpPr>
          <p:cNvPr id="173" name="Google Shape;173;p23"/>
          <p:cNvSpPr txBox="1">
            <a:spLocks noGrp="1"/>
          </p:cNvSpPr>
          <p:nvPr>
            <p:ph type="body" idx="1"/>
          </p:nvPr>
        </p:nvSpPr>
        <p:spPr>
          <a:xfrm>
            <a:off x="498919" y="1600611"/>
            <a:ext cx="5303515" cy="3006435"/>
          </a:xfrm>
          <a:prstGeom prst="rect">
            <a:avLst/>
          </a:prstGeom>
          <a:noFill/>
          <a:ln>
            <a:noFill/>
          </a:ln>
        </p:spPr>
        <p:txBody>
          <a:bodyPr spcFirstLastPara="1" wrap="square" lIns="0" tIns="45700" rIns="91425" bIns="45700" anchor="t" anchorCtr="0">
            <a:noAutofit/>
          </a:bodyPr>
          <a:lstStyle>
            <a:lvl1pPr marL="457200" marR="0" lvl="0" indent="-317500" algn="l" rtl="0">
              <a:spcBef>
                <a:spcPts val="0"/>
              </a:spcBef>
              <a:spcAft>
                <a:spcPts val="0"/>
              </a:spcAft>
              <a:buClr>
                <a:srgbClr val="009F7A"/>
              </a:buClr>
              <a:buSzPts val="1400"/>
              <a:buFont typeface="Courier New"/>
              <a:buChar char="o"/>
              <a:defRPr sz="14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475D"/>
                </a:solidFill>
                <a:latin typeface="Arial"/>
                <a:ea typeface="Arial"/>
                <a:cs typeface="Arial"/>
                <a:sym typeface="Arial"/>
              </a:defRPr>
            </a:lvl2pPr>
            <a:lvl3pPr marL="1371600" marR="0" lvl="2"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3pPr>
            <a:lvl4pPr marL="1828800" marR="0" lvl="3"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74" name="Google Shape;174;p23"/>
          <p:cNvSpPr txBox="1">
            <a:spLocks noGrp="1"/>
          </p:cNvSpPr>
          <p:nvPr>
            <p:ph type="title"/>
          </p:nvPr>
        </p:nvSpPr>
        <p:spPr>
          <a:xfrm>
            <a:off x="498919" y="423361"/>
            <a:ext cx="3112070" cy="93746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175" name="Google Shape;175;p23"/>
          <p:cNvCxnSpPr/>
          <p:nvPr/>
        </p:nvCxnSpPr>
        <p:spPr>
          <a:xfrm>
            <a:off x="5976354" y="1605650"/>
            <a:ext cx="0" cy="3118057"/>
          </a:xfrm>
          <a:prstGeom prst="straightConnector1">
            <a:avLst/>
          </a:prstGeom>
          <a:noFill/>
          <a:ln w="19050" cap="flat" cmpd="sng">
            <a:solidFill>
              <a:srgbClr val="DADCDC"/>
            </a:solidFill>
            <a:prstDash val="solid"/>
            <a:round/>
            <a:headEnd type="none" w="sm" len="sm"/>
            <a:tailEnd type="none" w="sm" len="sm"/>
          </a:ln>
        </p:spPr>
      </p:cxnSp>
      <p:sp>
        <p:nvSpPr>
          <p:cNvPr id="176" name="Google Shape;176;p23"/>
          <p:cNvSpPr txBox="1">
            <a:spLocks noGrp="1"/>
          </p:cNvSpPr>
          <p:nvPr>
            <p:ph type="body" idx="2"/>
          </p:nvPr>
        </p:nvSpPr>
        <p:spPr>
          <a:xfrm>
            <a:off x="6160131" y="1600611"/>
            <a:ext cx="5320550" cy="3006435"/>
          </a:xfrm>
          <a:prstGeom prst="rect">
            <a:avLst/>
          </a:prstGeom>
          <a:noFill/>
          <a:ln>
            <a:noFill/>
          </a:ln>
        </p:spPr>
        <p:txBody>
          <a:bodyPr spcFirstLastPara="1" wrap="square" lIns="0" tIns="45700" rIns="91425" bIns="45700" anchor="t" anchorCtr="0">
            <a:noAutofit/>
          </a:bodyPr>
          <a:lstStyle>
            <a:lvl1pPr marL="457200" marR="0" lvl="0" indent="-317500" algn="l" rtl="0">
              <a:spcBef>
                <a:spcPts val="0"/>
              </a:spcBef>
              <a:spcAft>
                <a:spcPts val="0"/>
              </a:spcAft>
              <a:buClr>
                <a:srgbClr val="009F7A"/>
              </a:buClr>
              <a:buSzPts val="1400"/>
              <a:buFont typeface="Courier New"/>
              <a:buChar char="o"/>
              <a:defRPr sz="14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475D"/>
                </a:solidFill>
                <a:latin typeface="Arial"/>
                <a:ea typeface="Arial"/>
                <a:cs typeface="Arial"/>
                <a:sym typeface="Arial"/>
              </a:defRPr>
            </a:lvl2pPr>
            <a:lvl3pPr marL="1371600" marR="0" lvl="2"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3pPr>
            <a:lvl4pPr marL="1828800" marR="0" lvl="3"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77" name="Google Shape;177;p23"/>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78" name="Google Shape;178;p23"/>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4758803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NTERNAL - Template - 2 line Title and 2 bullet point">
  <p:cSld name="INTERNAL - Template - 2 line Title and 2 bullet point">
    <p:spTree>
      <p:nvGrpSpPr>
        <p:cNvPr id="1" name="Shape 179"/>
        <p:cNvGrpSpPr/>
        <p:nvPr/>
      </p:nvGrpSpPr>
      <p:grpSpPr>
        <a:xfrm>
          <a:off x="0" y="0"/>
          <a:ext cx="0" cy="0"/>
          <a:chOff x="0" y="0"/>
          <a:chExt cx="0" cy="0"/>
        </a:xfrm>
      </p:grpSpPr>
      <p:sp>
        <p:nvSpPr>
          <p:cNvPr id="180" name="Google Shape;180;p24"/>
          <p:cNvSpPr txBox="1">
            <a:spLocks noGrp="1"/>
          </p:cNvSpPr>
          <p:nvPr>
            <p:ph type="body" idx="1"/>
          </p:nvPr>
        </p:nvSpPr>
        <p:spPr>
          <a:xfrm>
            <a:off x="498919" y="1600611"/>
            <a:ext cx="5303515" cy="3006435"/>
          </a:xfrm>
          <a:prstGeom prst="rect">
            <a:avLst/>
          </a:prstGeom>
          <a:noFill/>
          <a:ln>
            <a:noFill/>
          </a:ln>
        </p:spPr>
        <p:txBody>
          <a:bodyPr spcFirstLastPara="1" wrap="square" lIns="0" tIns="45700" rIns="91425" bIns="45700" anchor="t" anchorCtr="0">
            <a:noAutofit/>
          </a:bodyPr>
          <a:lstStyle>
            <a:lvl1pPr marL="457200" marR="0" lvl="0" indent="-317500" algn="l" rtl="0">
              <a:spcBef>
                <a:spcPts val="0"/>
              </a:spcBef>
              <a:spcAft>
                <a:spcPts val="0"/>
              </a:spcAft>
              <a:buClr>
                <a:srgbClr val="009F7A"/>
              </a:buClr>
              <a:buSzPts val="1400"/>
              <a:buFont typeface="Courier New"/>
              <a:buChar char="o"/>
              <a:defRPr sz="14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475D"/>
                </a:solidFill>
                <a:latin typeface="Arial"/>
                <a:ea typeface="Arial"/>
                <a:cs typeface="Arial"/>
                <a:sym typeface="Arial"/>
              </a:defRPr>
            </a:lvl2pPr>
            <a:lvl3pPr marL="1371600" marR="0" lvl="2"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3pPr>
            <a:lvl4pPr marL="1828800" marR="0" lvl="3"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81" name="Google Shape;181;p24"/>
          <p:cNvSpPr txBox="1">
            <a:spLocks noGrp="1"/>
          </p:cNvSpPr>
          <p:nvPr>
            <p:ph type="title"/>
          </p:nvPr>
        </p:nvSpPr>
        <p:spPr>
          <a:xfrm>
            <a:off x="498919" y="423361"/>
            <a:ext cx="3112070" cy="93746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24"/>
          <p:cNvSpPr txBox="1">
            <a:spLocks noGrp="1"/>
          </p:cNvSpPr>
          <p:nvPr>
            <p:ph type="body" idx="2"/>
          </p:nvPr>
        </p:nvSpPr>
        <p:spPr>
          <a:xfrm>
            <a:off x="6160131" y="1600611"/>
            <a:ext cx="5320550" cy="3006435"/>
          </a:xfrm>
          <a:prstGeom prst="rect">
            <a:avLst/>
          </a:prstGeom>
          <a:noFill/>
          <a:ln>
            <a:noFill/>
          </a:ln>
        </p:spPr>
        <p:txBody>
          <a:bodyPr spcFirstLastPara="1" wrap="square" lIns="0" tIns="45700" rIns="91425" bIns="45700" anchor="t" anchorCtr="0">
            <a:noAutofit/>
          </a:bodyPr>
          <a:lstStyle>
            <a:lvl1pPr marL="457200" marR="0" lvl="0" indent="-317500" algn="l" rtl="0">
              <a:spcBef>
                <a:spcPts val="0"/>
              </a:spcBef>
              <a:spcAft>
                <a:spcPts val="0"/>
              </a:spcAft>
              <a:buClr>
                <a:srgbClr val="009F7A"/>
              </a:buClr>
              <a:buSzPts val="1400"/>
              <a:buFont typeface="Courier New"/>
              <a:buChar char="o"/>
              <a:defRPr sz="1400" b="0" i="0" u="none" strike="noStrike" cap="none">
                <a:solidFill>
                  <a:srgbClr val="00475D"/>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475D"/>
                </a:solidFill>
                <a:latin typeface="Arial"/>
                <a:ea typeface="Arial"/>
                <a:cs typeface="Arial"/>
                <a:sym typeface="Arial"/>
              </a:defRPr>
            </a:lvl2pPr>
            <a:lvl3pPr marL="1371600" marR="0" lvl="2"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3pPr>
            <a:lvl4pPr marL="1828800" marR="0" lvl="3" indent="-317500" algn="l" rtl="0">
              <a:spcBef>
                <a:spcPts val="0"/>
              </a:spcBef>
              <a:spcAft>
                <a:spcPts val="0"/>
              </a:spcAft>
              <a:buClr>
                <a:srgbClr val="00475D"/>
              </a:buClr>
              <a:buSzPts val="1400"/>
              <a:buFont typeface="Arial"/>
              <a:buChar char="–"/>
              <a:defRPr sz="1400" b="0" i="0" u="none" strike="noStrike" cap="none">
                <a:solidFill>
                  <a:srgbClr val="00475D"/>
                </a:solidFill>
                <a:latin typeface="Arial"/>
                <a:ea typeface="Arial"/>
                <a:cs typeface="Arial"/>
                <a:sym typeface="Arial"/>
              </a:defRPr>
            </a:lvl4pPr>
            <a:lvl5pPr marL="2286000" marR="0" lvl="4" indent="-228600" algn="l" rtl="0">
              <a:spcBef>
                <a:spcPts val="0"/>
              </a:spcBef>
              <a:spcAft>
                <a:spcPts val="0"/>
              </a:spcAft>
              <a:buSzPts val="1400"/>
              <a:buNone/>
              <a:defRPr sz="1600" b="0" i="0" u="none" strike="noStrike" cap="none">
                <a:solidFill>
                  <a:srgbClr val="00475D"/>
                </a:solidFill>
                <a:latin typeface="Arial"/>
                <a:ea typeface="Arial"/>
                <a:cs typeface="Arial"/>
                <a:sym typeface="Arial"/>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83" name="Google Shape;183;p24"/>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84" name="Google Shape;184;p24"/>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39318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385626"/>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D7C65C-44E2-4933-BFBB-90BBEEAAAC45}"/>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A831303F-BA3F-4C60-BB57-A44FC3529D39}"/>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37040763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NTERNAL - Template - Title only">
  <p:cSld name="INTERNAL - Template - Title only">
    <p:spTree>
      <p:nvGrpSpPr>
        <p:cNvPr id="1" name="Shape 185"/>
        <p:cNvGrpSpPr/>
        <p:nvPr/>
      </p:nvGrpSpPr>
      <p:grpSpPr>
        <a:xfrm>
          <a:off x="0" y="0"/>
          <a:ext cx="0" cy="0"/>
          <a:chOff x="0" y="0"/>
          <a:chExt cx="0" cy="0"/>
        </a:xfrm>
      </p:grpSpPr>
      <p:sp>
        <p:nvSpPr>
          <p:cNvPr id="186" name="Google Shape;186;p25"/>
          <p:cNvSpPr txBox="1">
            <a:spLocks noGrp="1"/>
          </p:cNvSpPr>
          <p:nvPr>
            <p:ph type="title"/>
          </p:nvPr>
        </p:nvSpPr>
        <p:spPr>
          <a:xfrm>
            <a:off x="498919" y="423361"/>
            <a:ext cx="3112070" cy="93746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720" b="1" i="0" u="none" strike="noStrike" cap="none">
                <a:solidFill>
                  <a:srgbClr val="00426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7" name="Google Shape;187;p25"/>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635" b="0" i="0">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solidFill>
                <a:srgbClr val="00416F"/>
              </a:solidFill>
            </a:endParaRPr>
          </a:p>
        </p:txBody>
      </p:sp>
      <p:sp>
        <p:nvSpPr>
          <p:cNvPr id="188" name="Google Shape;188;p25"/>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buNone/>
              <a:defRPr sz="635" b="0" i="0">
                <a:solidFill>
                  <a:srgbClr val="00426F"/>
                </a:solidFill>
                <a:latin typeface="Arial"/>
                <a:ea typeface="Arial"/>
                <a:cs typeface="Arial"/>
                <a:sym typeface="Arial"/>
              </a:defRPr>
            </a:lvl1pPr>
            <a:lvl2pPr marL="28214" marR="0" lvl="1" indent="0" algn="l">
              <a:lnSpc>
                <a:spcPct val="114173"/>
              </a:lnSpc>
              <a:spcBef>
                <a:spcPts val="0"/>
              </a:spcBef>
              <a:buNone/>
              <a:defRPr sz="635" b="0" i="0">
                <a:solidFill>
                  <a:srgbClr val="00426F"/>
                </a:solidFill>
                <a:latin typeface="Arial"/>
                <a:ea typeface="Arial"/>
                <a:cs typeface="Arial"/>
                <a:sym typeface="Arial"/>
              </a:defRPr>
            </a:lvl2pPr>
            <a:lvl3pPr marL="28214" marR="0" lvl="2" indent="0" algn="l">
              <a:lnSpc>
                <a:spcPct val="114173"/>
              </a:lnSpc>
              <a:spcBef>
                <a:spcPts val="0"/>
              </a:spcBef>
              <a:buNone/>
              <a:defRPr sz="635" b="0" i="0">
                <a:solidFill>
                  <a:srgbClr val="00426F"/>
                </a:solidFill>
                <a:latin typeface="Arial"/>
                <a:ea typeface="Arial"/>
                <a:cs typeface="Arial"/>
                <a:sym typeface="Arial"/>
              </a:defRPr>
            </a:lvl3pPr>
            <a:lvl4pPr marL="28214" marR="0" lvl="3" indent="0" algn="l">
              <a:lnSpc>
                <a:spcPct val="114173"/>
              </a:lnSpc>
              <a:spcBef>
                <a:spcPts val="0"/>
              </a:spcBef>
              <a:buNone/>
              <a:defRPr sz="635" b="0" i="0">
                <a:solidFill>
                  <a:srgbClr val="00426F"/>
                </a:solidFill>
                <a:latin typeface="Arial"/>
                <a:ea typeface="Arial"/>
                <a:cs typeface="Arial"/>
                <a:sym typeface="Arial"/>
              </a:defRPr>
            </a:lvl4pPr>
            <a:lvl5pPr marL="28214" marR="0" lvl="4" indent="0" algn="l">
              <a:lnSpc>
                <a:spcPct val="114173"/>
              </a:lnSpc>
              <a:spcBef>
                <a:spcPts val="0"/>
              </a:spcBef>
              <a:buNone/>
              <a:defRPr sz="635" b="0" i="0">
                <a:solidFill>
                  <a:srgbClr val="00426F"/>
                </a:solidFill>
                <a:latin typeface="Arial"/>
                <a:ea typeface="Arial"/>
                <a:cs typeface="Arial"/>
                <a:sym typeface="Arial"/>
              </a:defRPr>
            </a:lvl5pPr>
            <a:lvl6pPr marL="28214" marR="0" lvl="5" indent="0" algn="l">
              <a:lnSpc>
                <a:spcPct val="114173"/>
              </a:lnSpc>
              <a:spcBef>
                <a:spcPts val="0"/>
              </a:spcBef>
              <a:buNone/>
              <a:defRPr sz="635" b="0" i="0">
                <a:solidFill>
                  <a:srgbClr val="00426F"/>
                </a:solidFill>
                <a:latin typeface="Arial"/>
                <a:ea typeface="Arial"/>
                <a:cs typeface="Arial"/>
                <a:sym typeface="Arial"/>
              </a:defRPr>
            </a:lvl6pPr>
            <a:lvl7pPr marL="28214" marR="0" lvl="6" indent="0" algn="l">
              <a:lnSpc>
                <a:spcPct val="114173"/>
              </a:lnSpc>
              <a:spcBef>
                <a:spcPts val="0"/>
              </a:spcBef>
              <a:buNone/>
              <a:defRPr sz="635" b="0" i="0">
                <a:solidFill>
                  <a:srgbClr val="00426F"/>
                </a:solidFill>
                <a:latin typeface="Arial"/>
                <a:ea typeface="Arial"/>
                <a:cs typeface="Arial"/>
                <a:sym typeface="Arial"/>
              </a:defRPr>
            </a:lvl7pPr>
            <a:lvl8pPr marL="28214" marR="0" lvl="7" indent="0" algn="l">
              <a:lnSpc>
                <a:spcPct val="114173"/>
              </a:lnSpc>
              <a:spcBef>
                <a:spcPts val="0"/>
              </a:spcBef>
              <a:buNone/>
              <a:defRPr sz="635" b="0" i="0">
                <a:solidFill>
                  <a:srgbClr val="00426F"/>
                </a:solidFill>
                <a:latin typeface="Arial"/>
                <a:ea typeface="Arial"/>
                <a:cs typeface="Arial"/>
                <a:sym typeface="Arial"/>
              </a:defRPr>
            </a:lvl8pPr>
            <a:lvl9pPr marL="28214" marR="0" lvl="8" indent="0" algn="l">
              <a:lnSpc>
                <a:spcPct val="114173"/>
              </a:lnSpc>
              <a:spcBef>
                <a:spcPts val="0"/>
              </a:spcBef>
              <a:buNone/>
              <a:defRPr sz="635" b="0" i="0">
                <a:solidFill>
                  <a:srgbClr val="00426F"/>
                </a:solidFill>
                <a:latin typeface="Arial"/>
                <a:ea typeface="Arial"/>
                <a:cs typeface="Arial"/>
                <a:sym typeface="Arial"/>
              </a:defRPr>
            </a:lvl9pPr>
          </a:lstStyle>
          <a:p>
            <a:fld id="{00000000-1234-1234-1234-123412341234}" type="slidenum">
              <a:rPr lang="en-US"/>
              <a:pPr/>
              <a:t>‹#›</a:t>
            </a:fld>
            <a:endParaRPr/>
          </a:p>
        </p:txBody>
      </p:sp>
    </p:spTree>
    <p:extLst>
      <p:ext uri="{BB962C8B-B14F-4D97-AF65-F5344CB8AC3E}">
        <p14:creationId xmlns:p14="http://schemas.microsoft.com/office/powerpoint/2010/main" val="23302085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NTERNAL - COVER 1 - with Title">
  <p:cSld name="INTERNAL - COVER 1 - with Title">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685800" y="897750"/>
            <a:ext cx="7229400" cy="230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475D"/>
              </a:buClr>
              <a:buSzPts val="4000"/>
              <a:buFont typeface="Arial"/>
              <a:buNone/>
              <a:defRPr sz="4000" b="0" i="0" u="none" strike="noStrike" cap="none">
                <a:solidFill>
                  <a:srgbClr val="00475D"/>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26"/>
          <p:cNvSpPr/>
          <p:nvPr/>
        </p:nvSpPr>
        <p:spPr>
          <a:xfrm>
            <a:off x="834279" y="2377889"/>
            <a:ext cx="327900" cy="89100"/>
          </a:xfrm>
          <a:prstGeom prst="rect">
            <a:avLst/>
          </a:prstGeom>
          <a:solidFill>
            <a:srgbClr val="92D050"/>
          </a:solidFill>
          <a:ln>
            <a:noFill/>
          </a:ln>
        </p:spPr>
        <p:txBody>
          <a:bodyPr spcFirstLastPara="1" wrap="square" lIns="91425" tIns="45700" rIns="91425" bIns="45700" anchor="ctr" anchorCtr="0">
            <a:noAutofit/>
          </a:bodyPr>
          <a:lstStyle/>
          <a:p>
            <a:pPr algn="ctr">
              <a:buClr>
                <a:srgbClr val="000000"/>
              </a:buClr>
              <a:buSzPts val="1879"/>
              <a:buFont typeface="Arial"/>
              <a:buNone/>
            </a:pPr>
            <a:endParaRPr sz="1879" kern="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03434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INTERNAL - Template - Title and Sub Title">
    <p:spTree>
      <p:nvGrpSpPr>
        <p:cNvPr id="1" name=""/>
        <p:cNvGrpSpPr/>
        <p:nvPr/>
      </p:nvGrpSpPr>
      <p:grpSpPr>
        <a:xfrm>
          <a:off x="0" y="0"/>
          <a:ext cx="0" cy="0"/>
          <a:chOff x="0" y="0"/>
          <a:chExt cx="0" cy="0"/>
        </a:xfrm>
      </p:grpSpPr>
      <p:sp>
        <p:nvSpPr>
          <p:cNvPr id="6" name="Holder 3">
            <a:extLst>
              <a:ext uri="{FF2B5EF4-FFF2-40B4-BE49-F238E27FC236}">
                <a16:creationId xmlns:a16="http://schemas.microsoft.com/office/drawing/2014/main" id="{103D6EAA-9EB3-7B4F-B382-7AF2CFAE618E}"/>
              </a:ext>
            </a:extLst>
          </p:cNvPr>
          <p:cNvSpPr>
            <a:spLocks noGrp="1"/>
          </p:cNvSpPr>
          <p:nvPr>
            <p:ph sz="half" idx="2" hasCustomPrompt="1"/>
          </p:nvPr>
        </p:nvSpPr>
        <p:spPr>
          <a:xfrm>
            <a:off x="479395"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7" name="Holder 2">
            <a:extLst>
              <a:ext uri="{FF2B5EF4-FFF2-40B4-BE49-F238E27FC236}">
                <a16:creationId xmlns:a16="http://schemas.microsoft.com/office/drawing/2014/main" id="{90B6A48B-B35F-A343-AF92-2BDF07A13E19}"/>
              </a:ext>
            </a:extLst>
          </p:cNvPr>
          <p:cNvSpPr>
            <a:spLocks noGrp="1"/>
          </p:cNvSpPr>
          <p:nvPr>
            <p:ph type="title" hasCustomPrompt="1"/>
          </p:nvPr>
        </p:nvSpPr>
        <p:spPr>
          <a:xfrm>
            <a:off x="479395"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a:t>
            </a:r>
            <a:endParaRPr/>
          </a:p>
        </p:txBody>
      </p:sp>
      <p:sp>
        <p:nvSpPr>
          <p:cNvPr id="10" name="Holder 4">
            <a:extLst>
              <a:ext uri="{FF2B5EF4-FFF2-40B4-BE49-F238E27FC236}">
                <a16:creationId xmlns:a16="http://schemas.microsoft.com/office/drawing/2014/main" id="{8223C0D4-3FFA-6541-B2CB-805740CED688}"/>
              </a:ext>
            </a:extLst>
          </p:cNvPr>
          <p:cNvSpPr>
            <a:spLocks noGrp="1"/>
          </p:cNvSpPr>
          <p:nvPr>
            <p:ph type="ftr" sz="quarter" idx="3"/>
          </p:nvPr>
        </p:nvSpPr>
        <p:spPr>
          <a:xfrm>
            <a:off x="542773" y="6582744"/>
            <a:ext cx="1555854" cy="89768"/>
          </a:xfrm>
          <a:prstGeom prst="rect">
            <a:avLst/>
          </a:prstGeom>
        </p:spPr>
        <p:txBody>
          <a:bodyPr wrap="square" lIns="0" tIns="0" rIns="0" bIns="0">
            <a:spAutoFit/>
          </a:bodyPr>
          <a:lstStyle>
            <a:lvl1pPr>
              <a:defRPr sz="635" b="0" i="0">
                <a:solidFill>
                  <a:schemeClr val="tx2"/>
                </a:solidFill>
                <a:latin typeface="Gotham-Book"/>
                <a:cs typeface="Gotham-Book"/>
              </a:defRPr>
            </a:lvl1pPr>
          </a:lstStyle>
          <a:p>
            <a:pPr marL="11516">
              <a:lnSpc>
                <a:spcPts val="725"/>
              </a:lnSpc>
            </a:pPr>
            <a:endParaRPr lang="en-AU"/>
          </a:p>
        </p:txBody>
      </p:sp>
      <p:sp>
        <p:nvSpPr>
          <p:cNvPr id="11" name="Holder 5">
            <a:extLst>
              <a:ext uri="{FF2B5EF4-FFF2-40B4-BE49-F238E27FC236}">
                <a16:creationId xmlns:a16="http://schemas.microsoft.com/office/drawing/2014/main" id="{90461661-F8B1-D445-A6DA-DF3A6005ED9A}"/>
              </a:ext>
            </a:extLst>
          </p:cNvPr>
          <p:cNvSpPr>
            <a:spLocks noGrp="1"/>
          </p:cNvSpPr>
          <p:nvPr>
            <p:ph type="sldNum" sz="quarter" idx="4"/>
          </p:nvPr>
        </p:nvSpPr>
        <p:spPr>
          <a:xfrm>
            <a:off x="313883" y="6582744"/>
            <a:ext cx="220095" cy="89768"/>
          </a:xfrm>
          <a:prstGeom prst="rect">
            <a:avLst/>
          </a:prstGeom>
        </p:spPr>
        <p:txBody>
          <a:bodyPr lIns="0" tIns="0" rIns="0" bIns="0"/>
          <a:lstStyle>
            <a:lvl1pPr>
              <a:defRPr sz="635" b="0" i="0">
                <a:solidFill>
                  <a:srgbClr val="00426F"/>
                </a:solidFill>
                <a:latin typeface="Gotham-Book"/>
                <a:cs typeface="Gotham-Book"/>
              </a:defRPr>
            </a:lvl1pPr>
          </a:lstStyle>
          <a:p>
            <a:pPr marL="28214">
              <a:lnSpc>
                <a:spcPts val="725"/>
              </a:lnSpc>
            </a:pPr>
            <a:fld id="{81D60167-4931-47E6-BA6A-407CBD079E47}" type="slidenum">
              <a:rPr lang="en-AU" smtClean="0"/>
              <a:pPr marL="28214">
                <a:lnSpc>
                  <a:spcPts val="725"/>
                </a:lnSpc>
              </a:pPr>
              <a:t>‹#›</a:t>
            </a:fld>
            <a:endParaRPr lang="en-AU"/>
          </a:p>
        </p:txBody>
      </p:sp>
    </p:spTree>
    <p:extLst>
      <p:ext uri="{BB962C8B-B14F-4D97-AF65-F5344CB8AC3E}">
        <p14:creationId xmlns:p14="http://schemas.microsoft.com/office/powerpoint/2010/main" val="381466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EXTERNAL - Template - 2 line Title and Sub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8" name="Holder 3">
            <a:extLst>
              <a:ext uri="{FF2B5EF4-FFF2-40B4-BE49-F238E27FC236}">
                <a16:creationId xmlns:a16="http://schemas.microsoft.com/office/drawing/2014/main" id="{7B05C8C7-8D92-E449-A730-F109A6929598}"/>
              </a:ext>
            </a:extLst>
          </p:cNvPr>
          <p:cNvSpPr>
            <a:spLocks noGrp="1"/>
          </p:cNvSpPr>
          <p:nvPr>
            <p:ph sz="half" idx="2" hasCustomPrompt="1"/>
          </p:nvPr>
        </p:nvSpPr>
        <p:spPr>
          <a:xfrm>
            <a:off x="479395" y="1386627"/>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9" name="Holder 2">
            <a:extLst>
              <a:ext uri="{FF2B5EF4-FFF2-40B4-BE49-F238E27FC236}">
                <a16:creationId xmlns:a16="http://schemas.microsoft.com/office/drawing/2014/main" id="{1FB6927E-B23C-BC4B-B21B-64B663C63EE4}"/>
              </a:ext>
            </a:extLst>
          </p:cNvPr>
          <p:cNvSpPr>
            <a:spLocks noGrp="1"/>
          </p:cNvSpPr>
          <p:nvPr>
            <p:ph type="title" hasCustomPrompt="1"/>
          </p:nvPr>
        </p:nvSpPr>
        <p:spPr>
          <a:xfrm>
            <a:off x="479395" y="433469"/>
            <a:ext cx="3621958"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a:t>
            </a:r>
            <a:endParaRPr/>
          </a:p>
        </p:txBody>
      </p:sp>
    </p:spTree>
    <p:extLst>
      <p:ext uri="{BB962C8B-B14F-4D97-AF65-F5344CB8AC3E}">
        <p14:creationId xmlns:p14="http://schemas.microsoft.com/office/powerpoint/2010/main" val="37427832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XTERNAL - Template - Title and Sub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6" name="Holder 3">
            <a:extLst>
              <a:ext uri="{FF2B5EF4-FFF2-40B4-BE49-F238E27FC236}">
                <a16:creationId xmlns:a16="http://schemas.microsoft.com/office/drawing/2014/main" id="{103D6EAA-9EB3-7B4F-B382-7AF2CFAE618E}"/>
              </a:ext>
            </a:extLst>
          </p:cNvPr>
          <p:cNvSpPr>
            <a:spLocks noGrp="1"/>
          </p:cNvSpPr>
          <p:nvPr>
            <p:ph sz="half" idx="2" hasCustomPrompt="1"/>
          </p:nvPr>
        </p:nvSpPr>
        <p:spPr>
          <a:xfrm>
            <a:off x="479395"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7" name="Holder 2">
            <a:extLst>
              <a:ext uri="{FF2B5EF4-FFF2-40B4-BE49-F238E27FC236}">
                <a16:creationId xmlns:a16="http://schemas.microsoft.com/office/drawing/2014/main" id="{90B6A48B-B35F-A343-AF92-2BDF07A13E19}"/>
              </a:ext>
            </a:extLst>
          </p:cNvPr>
          <p:cNvSpPr>
            <a:spLocks noGrp="1"/>
          </p:cNvSpPr>
          <p:nvPr>
            <p:ph type="title" hasCustomPrompt="1"/>
          </p:nvPr>
        </p:nvSpPr>
        <p:spPr>
          <a:xfrm>
            <a:off x="479395"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Tree>
    <p:extLst>
      <p:ext uri="{BB962C8B-B14F-4D97-AF65-F5344CB8AC3E}">
        <p14:creationId xmlns:p14="http://schemas.microsoft.com/office/powerpoint/2010/main" val="3472696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Sub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8" name="Holder 3">
            <a:extLst>
              <a:ext uri="{FF2B5EF4-FFF2-40B4-BE49-F238E27FC236}">
                <a16:creationId xmlns:a16="http://schemas.microsoft.com/office/drawing/2014/main" id="{7B05C8C7-8D92-E449-A730-F109A6929598}"/>
              </a:ext>
            </a:extLst>
          </p:cNvPr>
          <p:cNvSpPr>
            <a:spLocks noGrp="1"/>
          </p:cNvSpPr>
          <p:nvPr>
            <p:ph sz="half" idx="2" hasCustomPrompt="1"/>
          </p:nvPr>
        </p:nvSpPr>
        <p:spPr>
          <a:xfrm>
            <a:off x="479395" y="1386627"/>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9" name="Holder 2">
            <a:extLst>
              <a:ext uri="{FF2B5EF4-FFF2-40B4-BE49-F238E27FC236}">
                <a16:creationId xmlns:a16="http://schemas.microsoft.com/office/drawing/2014/main" id="{1FB6927E-B23C-BC4B-B21B-64B663C63EE4}"/>
              </a:ext>
            </a:extLst>
          </p:cNvPr>
          <p:cNvSpPr>
            <a:spLocks noGrp="1"/>
          </p:cNvSpPr>
          <p:nvPr>
            <p:ph type="title" hasCustomPrompt="1"/>
          </p:nvPr>
        </p:nvSpPr>
        <p:spPr>
          <a:xfrm>
            <a:off x="479395" y="433469"/>
            <a:ext cx="3621958"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a:t>
            </a:r>
            <a:endParaRPr/>
          </a:p>
        </p:txBody>
      </p:sp>
    </p:spTree>
    <p:extLst>
      <p:ext uri="{BB962C8B-B14F-4D97-AF65-F5344CB8AC3E}">
        <p14:creationId xmlns:p14="http://schemas.microsoft.com/office/powerpoint/2010/main" val="402330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Bullet points">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6055B70-9C2C-7B4C-9E7E-09C7C48F5E0B}"/>
              </a:ext>
            </a:extLst>
          </p:cNvPr>
          <p:cNvSpPr>
            <a:spLocks noGrp="1"/>
          </p:cNvSpPr>
          <p:nvPr>
            <p:ph type="ftr" sz="quarter" idx="10"/>
          </p:nvPr>
        </p:nvSpPr>
        <p:spPr>
          <a:xfrm>
            <a:off x="313883" y="6582744"/>
            <a:ext cx="1555854" cy="89768"/>
          </a:xfrm>
          <a:prstGeom prst="rect">
            <a:avLst/>
          </a:prstGeom>
        </p:spPr>
        <p:txBody>
          <a:bodyPr/>
          <a:lstStyle/>
          <a:p>
            <a:pPr marL="11516">
              <a:lnSpc>
                <a:spcPts val="725"/>
              </a:lnSpc>
            </a:pPr>
            <a:endParaRPr lang="en-AU"/>
          </a:p>
        </p:txBody>
      </p:sp>
      <p:sp>
        <p:nvSpPr>
          <p:cNvPr id="11" name="Holder 5">
            <a:extLst>
              <a:ext uri="{FF2B5EF4-FFF2-40B4-BE49-F238E27FC236}">
                <a16:creationId xmlns:a16="http://schemas.microsoft.com/office/drawing/2014/main" id="{B02DDCD6-5479-E246-AB75-689D60E9CC80}"/>
              </a:ext>
            </a:extLst>
          </p:cNvPr>
          <p:cNvSpPr>
            <a:spLocks noGrp="1"/>
          </p:cNvSpPr>
          <p:nvPr>
            <p:ph type="sldNum" sz="quarter" idx="4"/>
          </p:nvPr>
        </p:nvSpPr>
        <p:spPr>
          <a:xfrm>
            <a:off x="11686028" y="6582744"/>
            <a:ext cx="220093" cy="89768"/>
          </a:xfrm>
          <a:prstGeom prst="rect">
            <a:avLst/>
          </a:prstGeom>
        </p:spPr>
        <p:txBody>
          <a:bodyPr lIns="0" tIns="0" rIns="0" bIns="0"/>
          <a:lstStyle>
            <a:lvl1pPr>
              <a:defRPr sz="635" b="0" i="0">
                <a:solidFill>
                  <a:srgbClr val="00426F"/>
                </a:solidFill>
                <a:latin typeface="Gotham-Book"/>
                <a:cs typeface="Gotham-Book"/>
              </a:defRPr>
            </a:lvl1pPr>
          </a:lstStyle>
          <a:p>
            <a:pPr marL="28214">
              <a:lnSpc>
                <a:spcPts val="725"/>
              </a:lnSpc>
            </a:pPr>
            <a:fld id="{81D60167-4931-47E6-BA6A-407CBD079E47}" type="slidenum">
              <a:rPr lang="en-AU" smtClean="0"/>
              <a:pPr marL="28214">
                <a:lnSpc>
                  <a:spcPts val="725"/>
                </a:lnSpc>
              </a:pPr>
              <a:t>‹#›</a:t>
            </a:fld>
            <a:endParaRPr lang="en-AU"/>
          </a:p>
        </p:txBody>
      </p:sp>
      <p:sp>
        <p:nvSpPr>
          <p:cNvPr id="8" name="Holder 3">
            <a:extLst>
              <a:ext uri="{FF2B5EF4-FFF2-40B4-BE49-F238E27FC236}">
                <a16:creationId xmlns:a16="http://schemas.microsoft.com/office/drawing/2014/main" id="{848D49FB-9085-5E45-B88B-4B02C5B9714F}"/>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9" name="Holder 2">
            <a:extLst>
              <a:ext uri="{FF2B5EF4-FFF2-40B4-BE49-F238E27FC236}">
                <a16:creationId xmlns:a16="http://schemas.microsoft.com/office/drawing/2014/main" id="{A21C9206-8294-2942-9156-46923C9CC14F}"/>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
        <p:nvSpPr>
          <p:cNvPr id="12" name="Content Placeholder 2">
            <a:extLst>
              <a:ext uri="{FF2B5EF4-FFF2-40B4-BE49-F238E27FC236}">
                <a16:creationId xmlns:a16="http://schemas.microsoft.com/office/drawing/2014/main" id="{4562B142-6BB9-0841-BF69-BC6807998DBB}"/>
              </a:ext>
            </a:extLst>
          </p:cNvPr>
          <p:cNvSpPr>
            <a:spLocks noGrp="1"/>
          </p:cNvSpPr>
          <p:nvPr>
            <p:ph idx="12"/>
          </p:nvPr>
        </p:nvSpPr>
        <p:spPr>
          <a:xfrm>
            <a:off x="480810" y="1610720"/>
            <a:ext cx="10748682" cy="2932217"/>
          </a:xfrm>
          <a:prstGeom prst="rect">
            <a:avLst/>
          </a:prstGeom>
        </p:spPr>
        <p:txBody>
          <a:bodyPr lIns="0">
            <a:norm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4901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sub heading">
    <p:spTree>
      <p:nvGrpSpPr>
        <p:cNvPr id="1" name=""/>
        <p:cNvGrpSpPr/>
        <p:nvPr/>
      </p:nvGrpSpPr>
      <p:grpSpPr>
        <a:xfrm>
          <a:off x="0" y="0"/>
          <a:ext cx="0" cy="0"/>
          <a:chOff x="0" y="0"/>
          <a:chExt cx="0" cy="0"/>
        </a:xfrm>
      </p:grpSpPr>
      <p:sp>
        <p:nvSpPr>
          <p:cNvPr id="5" name="Holder 5"/>
          <p:cNvSpPr>
            <a:spLocks noGrp="1"/>
          </p:cNvSpPr>
          <p:nvPr>
            <p:ph type="ftr" sz="quarter" idx="5"/>
          </p:nvPr>
        </p:nvSpPr>
        <p:spPr>
          <a:xfrm>
            <a:off x="313883" y="6582744"/>
            <a:ext cx="1555854" cy="89768"/>
          </a:xfrm>
          <a:prstGeom prst="rect">
            <a:avLst/>
          </a:prstGeom>
        </p:spPr>
        <p:txBody>
          <a:bodyPr lIns="0" tIns="0" rIns="0" bIns="0"/>
          <a:lstStyle>
            <a:lvl1pPr>
              <a:defRPr sz="635" b="0" i="0">
                <a:solidFill>
                  <a:srgbClr val="00426F"/>
                </a:solidFill>
                <a:latin typeface="Gotham-Book"/>
                <a:cs typeface="Gotham-Book"/>
              </a:defRPr>
            </a:lvl1pPr>
          </a:lstStyle>
          <a:p>
            <a:pPr marL="11516">
              <a:lnSpc>
                <a:spcPts val="725"/>
              </a:lnSpc>
            </a:pPr>
            <a:endParaRPr lang="en-AU"/>
          </a:p>
        </p:txBody>
      </p:sp>
      <p:sp>
        <p:nvSpPr>
          <p:cNvPr id="10" name="Holder 5">
            <a:extLst>
              <a:ext uri="{FF2B5EF4-FFF2-40B4-BE49-F238E27FC236}">
                <a16:creationId xmlns:a16="http://schemas.microsoft.com/office/drawing/2014/main" id="{8955CF7B-EA9E-F14B-86B7-B84839D3D37A}"/>
              </a:ext>
            </a:extLst>
          </p:cNvPr>
          <p:cNvSpPr>
            <a:spLocks noGrp="1"/>
          </p:cNvSpPr>
          <p:nvPr>
            <p:ph type="sldNum" sz="quarter" idx="4"/>
          </p:nvPr>
        </p:nvSpPr>
        <p:spPr>
          <a:xfrm>
            <a:off x="11686028" y="6582744"/>
            <a:ext cx="220093" cy="89768"/>
          </a:xfrm>
          <a:prstGeom prst="rect">
            <a:avLst/>
          </a:prstGeom>
        </p:spPr>
        <p:txBody>
          <a:bodyPr lIns="0" tIns="0" rIns="0" bIns="0"/>
          <a:lstStyle>
            <a:lvl1pPr>
              <a:defRPr sz="635" b="0" i="0">
                <a:solidFill>
                  <a:srgbClr val="00426F"/>
                </a:solidFill>
                <a:latin typeface="Gotham-Book"/>
                <a:cs typeface="Gotham-Book"/>
              </a:defRPr>
            </a:lvl1pPr>
          </a:lstStyle>
          <a:p>
            <a:pPr marL="28214">
              <a:lnSpc>
                <a:spcPts val="725"/>
              </a:lnSpc>
            </a:pPr>
            <a:fld id="{81D60167-4931-47E6-BA6A-407CBD079E47}" type="slidenum">
              <a:rPr lang="en-AU" smtClean="0"/>
              <a:pPr marL="28214">
                <a:lnSpc>
                  <a:spcPts val="725"/>
                </a:lnSpc>
              </a:pPr>
              <a:t>‹#›</a:t>
            </a:fld>
            <a:endParaRPr lang="en-AU"/>
          </a:p>
        </p:txBody>
      </p:sp>
      <p:sp>
        <p:nvSpPr>
          <p:cNvPr id="6" name="Holder 3">
            <a:extLst>
              <a:ext uri="{FF2B5EF4-FFF2-40B4-BE49-F238E27FC236}">
                <a16:creationId xmlns:a16="http://schemas.microsoft.com/office/drawing/2014/main" id="{ED7C1BFA-2BD0-B540-9956-9498DA7FD881}"/>
              </a:ext>
            </a:extLst>
          </p:cNvPr>
          <p:cNvSpPr>
            <a:spLocks noGrp="1"/>
          </p:cNvSpPr>
          <p:nvPr>
            <p:ph sz="half" idx="12" hasCustomPrompt="1"/>
          </p:nvPr>
        </p:nvSpPr>
        <p:spPr>
          <a:xfrm>
            <a:off x="485471" y="1663791"/>
            <a:ext cx="10847294" cy="369332"/>
          </a:xfrm>
          <a:prstGeom prst="rect">
            <a:avLst/>
          </a:prstGeom>
        </p:spPr>
        <p:txBody>
          <a:bodyPr wrap="square" lIns="0" tIns="0" rIns="0" bIns="0">
            <a:spAutoFit/>
          </a:bodyPr>
          <a:lstStyle>
            <a:lvl1pPr>
              <a:defRPr sz="1200" b="1" i="0" cap="all" baseline="0">
                <a:solidFill>
                  <a:schemeClr val="accent1"/>
                </a:solidFill>
                <a:latin typeface="Arial" panose="020B0604020202020204" pitchFamily="34" charset="0"/>
                <a:cs typeface="Arial" panose="020B0604020202020204" pitchFamily="34" charset="0"/>
              </a:defRPr>
            </a:lvl1pPr>
          </a:lstStyle>
          <a:p>
            <a:pPr lvl="0"/>
            <a:r>
              <a:rPr lang="en-GB"/>
              <a:t>Click to add heading </a:t>
            </a:r>
          </a:p>
          <a:p>
            <a:pPr lvl="0"/>
            <a:endParaRPr lang="en-GB"/>
          </a:p>
        </p:txBody>
      </p:sp>
      <p:sp>
        <p:nvSpPr>
          <p:cNvPr id="7" name="Holder 3">
            <a:extLst>
              <a:ext uri="{FF2B5EF4-FFF2-40B4-BE49-F238E27FC236}">
                <a16:creationId xmlns:a16="http://schemas.microsoft.com/office/drawing/2014/main" id="{676A4977-FC48-9F4A-8CCF-33BFF2202445}"/>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8" name="Holder 2">
            <a:extLst>
              <a:ext uri="{FF2B5EF4-FFF2-40B4-BE49-F238E27FC236}">
                <a16:creationId xmlns:a16="http://schemas.microsoft.com/office/drawing/2014/main" id="{0FD27452-BA35-6D4F-A849-E25A23C2081D}"/>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Tree>
    <p:extLst>
      <p:ext uri="{BB962C8B-B14F-4D97-AF65-F5344CB8AC3E}">
        <p14:creationId xmlns:p14="http://schemas.microsoft.com/office/powerpoint/2010/main" val="4221799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Sub Headng and image">
    <p:spTree>
      <p:nvGrpSpPr>
        <p:cNvPr id="1" name=""/>
        <p:cNvGrpSpPr/>
        <p:nvPr/>
      </p:nvGrpSpPr>
      <p:grpSpPr>
        <a:xfrm>
          <a:off x="0" y="0"/>
          <a:ext cx="0" cy="0"/>
          <a:chOff x="0" y="0"/>
          <a:chExt cx="0" cy="0"/>
        </a:xfrm>
      </p:grpSpPr>
      <p:sp>
        <p:nvSpPr>
          <p:cNvPr id="5" name="Holder 5"/>
          <p:cNvSpPr>
            <a:spLocks noGrp="1"/>
          </p:cNvSpPr>
          <p:nvPr>
            <p:ph type="ftr" sz="quarter" idx="5"/>
          </p:nvPr>
        </p:nvSpPr>
        <p:spPr>
          <a:xfrm>
            <a:off x="313883" y="6582744"/>
            <a:ext cx="1555854" cy="89768"/>
          </a:xfrm>
          <a:prstGeom prst="rect">
            <a:avLst/>
          </a:prstGeom>
        </p:spPr>
        <p:txBody>
          <a:bodyPr lIns="0" tIns="0" rIns="0" bIns="0"/>
          <a:lstStyle>
            <a:lvl1pPr>
              <a:defRPr sz="635" b="0" i="0">
                <a:solidFill>
                  <a:srgbClr val="00426F"/>
                </a:solidFill>
                <a:latin typeface="Gotham-Book"/>
                <a:cs typeface="Gotham-Book"/>
              </a:defRPr>
            </a:lvl1pPr>
          </a:lstStyle>
          <a:p>
            <a:pPr marL="11516">
              <a:lnSpc>
                <a:spcPts val="725"/>
              </a:lnSpc>
            </a:pPr>
            <a:endParaRPr lang="en-AU"/>
          </a:p>
        </p:txBody>
      </p:sp>
      <p:sp>
        <p:nvSpPr>
          <p:cNvPr id="8" name="Holder 5">
            <a:extLst>
              <a:ext uri="{FF2B5EF4-FFF2-40B4-BE49-F238E27FC236}">
                <a16:creationId xmlns:a16="http://schemas.microsoft.com/office/drawing/2014/main" id="{81F93C00-88F6-EC45-8307-15111B16B540}"/>
              </a:ext>
            </a:extLst>
          </p:cNvPr>
          <p:cNvSpPr>
            <a:spLocks noGrp="1"/>
          </p:cNvSpPr>
          <p:nvPr>
            <p:ph type="sldNum" sz="quarter" idx="4"/>
          </p:nvPr>
        </p:nvSpPr>
        <p:spPr>
          <a:xfrm>
            <a:off x="11686028" y="6582744"/>
            <a:ext cx="220093" cy="89768"/>
          </a:xfrm>
          <a:prstGeom prst="rect">
            <a:avLst/>
          </a:prstGeom>
        </p:spPr>
        <p:txBody>
          <a:bodyPr lIns="0" tIns="0" rIns="0" bIns="0"/>
          <a:lstStyle>
            <a:lvl1pPr>
              <a:defRPr sz="635" b="0" i="0">
                <a:solidFill>
                  <a:srgbClr val="00426F"/>
                </a:solidFill>
                <a:latin typeface="Gotham-Book"/>
                <a:cs typeface="Gotham-Book"/>
              </a:defRPr>
            </a:lvl1pPr>
          </a:lstStyle>
          <a:p>
            <a:pPr marL="28214">
              <a:lnSpc>
                <a:spcPts val="725"/>
              </a:lnSpc>
            </a:pPr>
            <a:fld id="{81D60167-4931-47E6-BA6A-407CBD079E47}" type="slidenum">
              <a:rPr lang="en-AU" smtClean="0"/>
              <a:pPr marL="28214">
                <a:lnSpc>
                  <a:spcPts val="725"/>
                </a:lnSpc>
              </a:pPr>
              <a:t>‹#›</a:t>
            </a:fld>
            <a:endParaRPr lang="en-AU"/>
          </a:p>
        </p:txBody>
      </p:sp>
      <p:sp>
        <p:nvSpPr>
          <p:cNvPr id="13" name="Holder 3">
            <a:extLst>
              <a:ext uri="{FF2B5EF4-FFF2-40B4-BE49-F238E27FC236}">
                <a16:creationId xmlns:a16="http://schemas.microsoft.com/office/drawing/2014/main" id="{1D69F823-767E-0942-9644-9C4903F6CE44}"/>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14" name="Holder 2">
            <a:extLst>
              <a:ext uri="{FF2B5EF4-FFF2-40B4-BE49-F238E27FC236}">
                <a16:creationId xmlns:a16="http://schemas.microsoft.com/office/drawing/2014/main" id="{E4838BC1-A002-6D4F-812E-2DE0FCA83EAE}"/>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
        <p:nvSpPr>
          <p:cNvPr id="15" name="Holder 3">
            <a:extLst>
              <a:ext uri="{FF2B5EF4-FFF2-40B4-BE49-F238E27FC236}">
                <a16:creationId xmlns:a16="http://schemas.microsoft.com/office/drawing/2014/main" id="{51D373EF-8C50-5C40-BABC-0368D8B30BA0}"/>
              </a:ext>
            </a:extLst>
          </p:cNvPr>
          <p:cNvSpPr>
            <a:spLocks noGrp="1"/>
          </p:cNvSpPr>
          <p:nvPr>
            <p:ph sz="half" idx="12" hasCustomPrompt="1"/>
          </p:nvPr>
        </p:nvSpPr>
        <p:spPr>
          <a:xfrm>
            <a:off x="485471" y="1663791"/>
            <a:ext cx="10847294" cy="184666"/>
          </a:xfrm>
          <a:prstGeom prst="rect">
            <a:avLst/>
          </a:prstGeom>
        </p:spPr>
        <p:txBody>
          <a:bodyPr wrap="square" lIns="0" tIns="0" rIns="0" bIns="0">
            <a:spAutoFit/>
          </a:bodyPr>
          <a:lstStyle>
            <a:lvl1pPr>
              <a:defRPr sz="1200" b="1" i="0" cap="none" baseline="0">
                <a:solidFill>
                  <a:schemeClr val="accent1"/>
                </a:solidFill>
                <a:latin typeface="Arial" panose="020B0604020202020204" pitchFamily="34" charset="0"/>
                <a:cs typeface="Arial" panose="020B0604020202020204" pitchFamily="34" charset="0"/>
              </a:defRPr>
            </a:lvl1pPr>
          </a:lstStyle>
          <a:p>
            <a:pPr lvl="0"/>
            <a:r>
              <a:rPr lang="en-GB"/>
              <a:t>CLICK TO ADD HEADING </a:t>
            </a:r>
          </a:p>
        </p:txBody>
      </p:sp>
      <p:sp>
        <p:nvSpPr>
          <p:cNvPr id="16" name="Picture Placeholder 1">
            <a:extLst>
              <a:ext uri="{FF2B5EF4-FFF2-40B4-BE49-F238E27FC236}">
                <a16:creationId xmlns:a16="http://schemas.microsoft.com/office/drawing/2014/main" id="{F7992B23-BA2C-B745-974C-8DDE6394DEE7}"/>
              </a:ext>
            </a:extLst>
          </p:cNvPr>
          <p:cNvSpPr>
            <a:spLocks noGrp="1" noTextEdit="1"/>
          </p:cNvSpPr>
          <p:nvPr>
            <p:ph type="pic" sz="quarter" idx="20"/>
          </p:nvPr>
        </p:nvSpPr>
        <p:spPr>
          <a:xfrm>
            <a:off x="8158427" y="0"/>
            <a:ext cx="4032000" cy="6277631"/>
          </a:xfrm>
          <a:custGeom>
            <a:avLst/>
            <a:gdLst>
              <a:gd name="T0" fmla="*/ 60787 w 5238750"/>
              <a:gd name="T1" fmla="*/ 0 h 4121150"/>
              <a:gd name="T2" fmla="*/ 5177963 w 5238750"/>
              <a:gd name="T3" fmla="*/ 0 h 4121150"/>
              <a:gd name="T4" fmla="*/ 5238750 w 5238750"/>
              <a:gd name="T5" fmla="*/ 60787 h 4121150"/>
              <a:gd name="T6" fmla="*/ 5238750 w 5238750"/>
              <a:gd name="T7" fmla="*/ 4121150 h 4121150"/>
              <a:gd name="T8" fmla="*/ 5238750 w 5238750"/>
              <a:gd name="T9" fmla="*/ 4121150 h 4121150"/>
              <a:gd name="T10" fmla="*/ 0 w 5238750"/>
              <a:gd name="T11" fmla="*/ 4121150 h 4121150"/>
              <a:gd name="T12" fmla="*/ 0 w 5238750"/>
              <a:gd name="T13" fmla="*/ 4121150 h 4121150"/>
              <a:gd name="T14" fmla="*/ 0 w 5238750"/>
              <a:gd name="T15" fmla="*/ 60787 h 4121150"/>
              <a:gd name="T16" fmla="*/ 60787 w 5238750"/>
              <a:gd name="T17" fmla="*/ 0 h 4121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38750" h="4121150">
                <a:moveTo>
                  <a:pt x="60787" y="0"/>
                </a:moveTo>
                <a:lnTo>
                  <a:pt x="5177963" y="0"/>
                </a:lnTo>
                <a:cubicBezTo>
                  <a:pt x="5211535" y="0"/>
                  <a:pt x="5238750" y="27215"/>
                  <a:pt x="5238750" y="60787"/>
                </a:cubicBezTo>
                <a:lnTo>
                  <a:pt x="5238750" y="4121150"/>
                </a:lnTo>
                <a:lnTo>
                  <a:pt x="0" y="4121150"/>
                </a:lnTo>
                <a:lnTo>
                  <a:pt x="0" y="60787"/>
                </a:lnTo>
                <a:cubicBezTo>
                  <a:pt x="0" y="27215"/>
                  <a:pt x="27215" y="0"/>
                  <a:pt x="60787" y="0"/>
                </a:cubicBezTo>
                <a:close/>
              </a:path>
            </a:pathLst>
          </a:custGeom>
          <a:blipFill dpi="0" rotWithShape="0">
            <a:blip r:embed="rId2"/>
            <a:srcRect/>
            <a:tile tx="0" ty="0" sx="100000" sy="100000" flip="none" algn="tl"/>
          </a:blipFill>
          <a:effectLst>
            <a:outerShdw blurRad="50800" dist="25400" dir="5400000" algn="t" rotWithShape="0">
              <a:srgbClr val="000000">
                <a:alpha val="14999"/>
              </a:srgbClr>
            </a:outerShdw>
          </a:effectLst>
        </p:spPr>
      </p:sp>
      <p:sp>
        <p:nvSpPr>
          <p:cNvPr id="9" name="bk object 16">
            <a:extLst>
              <a:ext uri="{FF2B5EF4-FFF2-40B4-BE49-F238E27FC236}">
                <a16:creationId xmlns:a16="http://schemas.microsoft.com/office/drawing/2014/main" id="{D9EC6CA0-36AB-467F-A71E-4FC303A3A1F2}"/>
              </a:ext>
            </a:extLst>
          </p:cNvPr>
          <p:cNvSpPr/>
          <p:nvPr userDrawn="1"/>
        </p:nvSpPr>
        <p:spPr>
          <a:xfrm>
            <a:off x="11471564" y="1"/>
            <a:ext cx="727176" cy="831272"/>
          </a:xfrm>
          <a:custGeom>
            <a:avLst/>
            <a:gdLst/>
            <a:ahLst/>
            <a:cxnLst/>
            <a:rect l="l" t="t" r="r" b="b"/>
            <a:pathLst>
              <a:path w="718184" h="1127760">
                <a:moveTo>
                  <a:pt x="718167" y="0"/>
                </a:moveTo>
                <a:lnTo>
                  <a:pt x="0" y="0"/>
                </a:lnTo>
                <a:lnTo>
                  <a:pt x="718167" y="1127293"/>
                </a:lnTo>
                <a:lnTo>
                  <a:pt x="718167" y="0"/>
                </a:lnTo>
                <a:close/>
              </a:path>
            </a:pathLst>
          </a:custGeom>
          <a:solidFill>
            <a:schemeClr val="accent2"/>
          </a:solidFill>
        </p:spPr>
        <p:txBody>
          <a:bodyPr wrap="square" lIns="0" tIns="0" rIns="0" bIns="0" rtlCol="0"/>
          <a:lstStyle/>
          <a:p>
            <a:endParaRPr sz="1277"/>
          </a:p>
        </p:txBody>
      </p:sp>
    </p:spTree>
    <p:extLst>
      <p:ext uri="{BB962C8B-B14F-4D97-AF65-F5344CB8AC3E}">
        <p14:creationId xmlns:p14="http://schemas.microsoft.com/office/powerpoint/2010/main" val="248199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Sub heading with image">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9F1D3F3E-25E7-2447-A946-C207F79BF224}"/>
              </a:ext>
            </a:extLst>
          </p:cNvPr>
          <p:cNvSpPr>
            <a:spLocks noGrp="1" noTextEdit="1"/>
          </p:cNvSpPr>
          <p:nvPr>
            <p:ph type="pic" sz="quarter" idx="20"/>
          </p:nvPr>
        </p:nvSpPr>
        <p:spPr>
          <a:xfrm>
            <a:off x="8158427" y="0"/>
            <a:ext cx="4032000" cy="6277631"/>
          </a:xfrm>
          <a:custGeom>
            <a:avLst/>
            <a:gdLst>
              <a:gd name="T0" fmla="*/ 60787 w 5238750"/>
              <a:gd name="T1" fmla="*/ 0 h 4121150"/>
              <a:gd name="T2" fmla="*/ 5177963 w 5238750"/>
              <a:gd name="T3" fmla="*/ 0 h 4121150"/>
              <a:gd name="T4" fmla="*/ 5238750 w 5238750"/>
              <a:gd name="T5" fmla="*/ 60787 h 4121150"/>
              <a:gd name="T6" fmla="*/ 5238750 w 5238750"/>
              <a:gd name="T7" fmla="*/ 4121150 h 4121150"/>
              <a:gd name="T8" fmla="*/ 5238750 w 5238750"/>
              <a:gd name="T9" fmla="*/ 4121150 h 4121150"/>
              <a:gd name="T10" fmla="*/ 0 w 5238750"/>
              <a:gd name="T11" fmla="*/ 4121150 h 4121150"/>
              <a:gd name="T12" fmla="*/ 0 w 5238750"/>
              <a:gd name="T13" fmla="*/ 4121150 h 4121150"/>
              <a:gd name="T14" fmla="*/ 0 w 5238750"/>
              <a:gd name="T15" fmla="*/ 60787 h 4121150"/>
              <a:gd name="T16" fmla="*/ 60787 w 5238750"/>
              <a:gd name="T17" fmla="*/ 0 h 4121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38750" h="4121150">
                <a:moveTo>
                  <a:pt x="60787" y="0"/>
                </a:moveTo>
                <a:lnTo>
                  <a:pt x="5177963" y="0"/>
                </a:lnTo>
                <a:cubicBezTo>
                  <a:pt x="5211535" y="0"/>
                  <a:pt x="5238750" y="27215"/>
                  <a:pt x="5238750" y="60787"/>
                </a:cubicBezTo>
                <a:lnTo>
                  <a:pt x="5238750" y="4121150"/>
                </a:lnTo>
                <a:lnTo>
                  <a:pt x="0" y="4121150"/>
                </a:lnTo>
                <a:lnTo>
                  <a:pt x="0" y="60787"/>
                </a:lnTo>
                <a:cubicBezTo>
                  <a:pt x="0" y="27215"/>
                  <a:pt x="27215" y="0"/>
                  <a:pt x="60787" y="0"/>
                </a:cubicBezTo>
                <a:close/>
              </a:path>
            </a:pathLst>
          </a:custGeom>
          <a:blipFill dpi="0" rotWithShape="0">
            <a:blip r:embed="rId2"/>
            <a:srcRect/>
            <a:tile tx="0" ty="0" sx="100000" sy="100000" flip="none" algn="tl"/>
          </a:blipFill>
          <a:effectLst>
            <a:outerShdw blurRad="50800" dist="25400" dir="5400000" algn="t" rotWithShape="0">
              <a:srgbClr val="000000">
                <a:alpha val="14999"/>
              </a:srgbClr>
            </a:outerShdw>
          </a:effectLst>
        </p:spPr>
      </p:sp>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10" name="Holder 3">
            <a:extLst>
              <a:ext uri="{FF2B5EF4-FFF2-40B4-BE49-F238E27FC236}">
                <a16:creationId xmlns:a16="http://schemas.microsoft.com/office/drawing/2014/main" id="{CDDCC0A3-A9DE-1F46-B574-454253955327}"/>
              </a:ext>
            </a:extLst>
          </p:cNvPr>
          <p:cNvSpPr>
            <a:spLocks noGrp="1"/>
          </p:cNvSpPr>
          <p:nvPr>
            <p:ph sz="half" idx="2" hasCustomPrompt="1"/>
          </p:nvPr>
        </p:nvSpPr>
        <p:spPr>
          <a:xfrm>
            <a:off x="479395" y="1386627"/>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11" name="Holder 2">
            <a:extLst>
              <a:ext uri="{FF2B5EF4-FFF2-40B4-BE49-F238E27FC236}">
                <a16:creationId xmlns:a16="http://schemas.microsoft.com/office/drawing/2014/main" id="{B6DBE2C4-6541-D84B-ABC4-87BD3CDF267E}"/>
              </a:ext>
            </a:extLst>
          </p:cNvPr>
          <p:cNvSpPr>
            <a:spLocks noGrp="1"/>
          </p:cNvSpPr>
          <p:nvPr>
            <p:ph type="title" hasCustomPrompt="1"/>
          </p:nvPr>
        </p:nvSpPr>
        <p:spPr>
          <a:xfrm>
            <a:off x="479395" y="433469"/>
            <a:ext cx="3621958"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
        <p:nvSpPr>
          <p:cNvPr id="8" name="bk object 16">
            <a:extLst>
              <a:ext uri="{FF2B5EF4-FFF2-40B4-BE49-F238E27FC236}">
                <a16:creationId xmlns:a16="http://schemas.microsoft.com/office/drawing/2014/main" id="{D21FC87D-6A79-4357-9F6C-ADA991287C8E}"/>
              </a:ext>
            </a:extLst>
          </p:cNvPr>
          <p:cNvSpPr/>
          <p:nvPr userDrawn="1"/>
        </p:nvSpPr>
        <p:spPr>
          <a:xfrm>
            <a:off x="11471564" y="1"/>
            <a:ext cx="727176" cy="831272"/>
          </a:xfrm>
          <a:custGeom>
            <a:avLst/>
            <a:gdLst/>
            <a:ahLst/>
            <a:cxnLst/>
            <a:rect l="l" t="t" r="r" b="b"/>
            <a:pathLst>
              <a:path w="718184" h="1127760">
                <a:moveTo>
                  <a:pt x="718167" y="0"/>
                </a:moveTo>
                <a:lnTo>
                  <a:pt x="0" y="0"/>
                </a:lnTo>
                <a:lnTo>
                  <a:pt x="718167" y="1127293"/>
                </a:lnTo>
                <a:lnTo>
                  <a:pt x="718167" y="0"/>
                </a:lnTo>
                <a:close/>
              </a:path>
            </a:pathLst>
          </a:custGeom>
          <a:solidFill>
            <a:schemeClr val="accent2"/>
          </a:solidFill>
        </p:spPr>
        <p:txBody>
          <a:bodyPr wrap="square" lIns="0" tIns="0" rIns="0" bIns="0" rtlCol="0"/>
          <a:lstStyle/>
          <a:p>
            <a:endParaRPr sz="1277"/>
          </a:p>
        </p:txBody>
      </p:sp>
    </p:spTree>
    <p:extLst>
      <p:ext uri="{BB962C8B-B14F-4D97-AF65-F5344CB8AC3E}">
        <p14:creationId xmlns:p14="http://schemas.microsoft.com/office/powerpoint/2010/main" val="47989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0000" y="1800000"/>
            <a:ext cx="11473200" cy="4351339"/>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385626"/>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8ABACDD-EEA1-4D7E-AF09-D231DF0AC4BA}"/>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D5681B71-B01B-4E46-A485-64BCFE7D4D9E}"/>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1583723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Sub heading w image and source ">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ECFABEC7-F039-384B-ADC7-62D65BC505BF}"/>
              </a:ext>
            </a:extLst>
          </p:cNvPr>
          <p:cNvSpPr>
            <a:spLocks noGrp="1" noTextEdit="1"/>
          </p:cNvSpPr>
          <p:nvPr>
            <p:ph type="pic" sz="quarter" idx="20"/>
          </p:nvPr>
        </p:nvSpPr>
        <p:spPr>
          <a:xfrm>
            <a:off x="8158427" y="1"/>
            <a:ext cx="4032000" cy="5854390"/>
          </a:xfrm>
          <a:custGeom>
            <a:avLst/>
            <a:gdLst>
              <a:gd name="T0" fmla="*/ 60787 w 5238750"/>
              <a:gd name="T1" fmla="*/ 0 h 4121150"/>
              <a:gd name="T2" fmla="*/ 5177963 w 5238750"/>
              <a:gd name="T3" fmla="*/ 0 h 4121150"/>
              <a:gd name="T4" fmla="*/ 5238750 w 5238750"/>
              <a:gd name="T5" fmla="*/ 60787 h 4121150"/>
              <a:gd name="T6" fmla="*/ 5238750 w 5238750"/>
              <a:gd name="T7" fmla="*/ 4121150 h 4121150"/>
              <a:gd name="T8" fmla="*/ 5238750 w 5238750"/>
              <a:gd name="T9" fmla="*/ 4121150 h 4121150"/>
              <a:gd name="T10" fmla="*/ 0 w 5238750"/>
              <a:gd name="T11" fmla="*/ 4121150 h 4121150"/>
              <a:gd name="T12" fmla="*/ 0 w 5238750"/>
              <a:gd name="T13" fmla="*/ 4121150 h 4121150"/>
              <a:gd name="T14" fmla="*/ 0 w 5238750"/>
              <a:gd name="T15" fmla="*/ 60787 h 4121150"/>
              <a:gd name="T16" fmla="*/ 60787 w 5238750"/>
              <a:gd name="T17" fmla="*/ 0 h 4121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38750" h="4121150">
                <a:moveTo>
                  <a:pt x="60787" y="0"/>
                </a:moveTo>
                <a:lnTo>
                  <a:pt x="5177963" y="0"/>
                </a:lnTo>
                <a:cubicBezTo>
                  <a:pt x="5211535" y="0"/>
                  <a:pt x="5238750" y="27215"/>
                  <a:pt x="5238750" y="60787"/>
                </a:cubicBezTo>
                <a:lnTo>
                  <a:pt x="5238750" y="4121150"/>
                </a:lnTo>
                <a:lnTo>
                  <a:pt x="0" y="4121150"/>
                </a:lnTo>
                <a:lnTo>
                  <a:pt x="0" y="60787"/>
                </a:lnTo>
                <a:cubicBezTo>
                  <a:pt x="0" y="27215"/>
                  <a:pt x="27215" y="0"/>
                  <a:pt x="60787" y="0"/>
                </a:cubicBezTo>
                <a:close/>
              </a:path>
            </a:pathLst>
          </a:custGeom>
          <a:blipFill dpi="0" rotWithShape="0">
            <a:blip r:embed="rId2"/>
            <a:srcRect/>
            <a:tile tx="0" ty="0" sx="100000" sy="100000" flip="none" algn="tl"/>
          </a:blipFill>
          <a:effectLst>
            <a:outerShdw blurRad="50800" dist="25400" dir="5400000" algn="t" rotWithShape="0">
              <a:srgbClr val="000000">
                <a:alpha val="14999"/>
              </a:srgbClr>
            </a:outerShdw>
          </a:effectLst>
        </p:spPr>
      </p:sp>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10" name="Rectangle 9">
            <a:extLst>
              <a:ext uri="{FF2B5EF4-FFF2-40B4-BE49-F238E27FC236}">
                <a16:creationId xmlns:a16="http://schemas.microsoft.com/office/drawing/2014/main" id="{1B3D7E4A-1A48-5940-83A3-C7A2F10A2B61}"/>
              </a:ext>
            </a:extLst>
          </p:cNvPr>
          <p:cNvSpPr/>
          <p:nvPr userDrawn="1"/>
        </p:nvSpPr>
        <p:spPr>
          <a:xfrm>
            <a:off x="8158427" y="5994095"/>
            <a:ext cx="327772" cy="890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
            <a:extLst>
              <a:ext uri="{FF2B5EF4-FFF2-40B4-BE49-F238E27FC236}">
                <a16:creationId xmlns:a16="http://schemas.microsoft.com/office/drawing/2014/main" id="{7A1A5424-F7AD-A54F-A42D-7A04D32147FF}"/>
              </a:ext>
            </a:extLst>
          </p:cNvPr>
          <p:cNvSpPr txBox="1"/>
          <p:nvPr userDrawn="1"/>
        </p:nvSpPr>
        <p:spPr>
          <a:xfrm>
            <a:off x="8077887" y="6111820"/>
            <a:ext cx="3293707" cy="2039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700">
                <a:solidFill>
                  <a:schemeClr val="accent5"/>
                </a:solidFill>
                <a:latin typeface="Arial" panose="020B0604020202020204" pitchFamily="34" charset="0"/>
                <a:cs typeface="Arial" panose="020B0604020202020204" pitchFamily="34" charset="0"/>
              </a:rPr>
              <a:t>Source goes here</a:t>
            </a:r>
          </a:p>
        </p:txBody>
      </p:sp>
      <p:sp>
        <p:nvSpPr>
          <p:cNvPr id="14" name="Holder 3">
            <a:extLst>
              <a:ext uri="{FF2B5EF4-FFF2-40B4-BE49-F238E27FC236}">
                <a16:creationId xmlns:a16="http://schemas.microsoft.com/office/drawing/2014/main" id="{4C24E62F-D2E1-C940-8C1E-DC0F71EFA102}"/>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 </a:t>
            </a:r>
          </a:p>
          <a:p>
            <a:pPr lvl="0"/>
            <a:endParaRPr lang="en-GB"/>
          </a:p>
        </p:txBody>
      </p:sp>
      <p:sp>
        <p:nvSpPr>
          <p:cNvPr id="15" name="Holder 2">
            <a:extLst>
              <a:ext uri="{FF2B5EF4-FFF2-40B4-BE49-F238E27FC236}">
                <a16:creationId xmlns:a16="http://schemas.microsoft.com/office/drawing/2014/main" id="{E6A8A319-4574-3D4B-B06F-6318D16E007D}"/>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
        <p:nvSpPr>
          <p:cNvPr id="17" name="Holder 3">
            <a:extLst>
              <a:ext uri="{FF2B5EF4-FFF2-40B4-BE49-F238E27FC236}">
                <a16:creationId xmlns:a16="http://schemas.microsoft.com/office/drawing/2014/main" id="{FD91D6A1-85F0-4247-9E55-355BA6910D18}"/>
              </a:ext>
            </a:extLst>
          </p:cNvPr>
          <p:cNvSpPr>
            <a:spLocks noGrp="1"/>
          </p:cNvSpPr>
          <p:nvPr>
            <p:ph sz="half" idx="12" hasCustomPrompt="1"/>
          </p:nvPr>
        </p:nvSpPr>
        <p:spPr>
          <a:xfrm>
            <a:off x="485471" y="1663791"/>
            <a:ext cx="10847294" cy="369332"/>
          </a:xfrm>
          <a:prstGeom prst="rect">
            <a:avLst/>
          </a:prstGeom>
        </p:spPr>
        <p:txBody>
          <a:bodyPr wrap="square" lIns="0" tIns="0" rIns="0" bIns="0">
            <a:spAutoFit/>
          </a:bodyPr>
          <a:lstStyle>
            <a:lvl1pPr>
              <a:defRPr sz="1200" b="1" i="0" cap="none" baseline="0">
                <a:solidFill>
                  <a:schemeClr val="accent1"/>
                </a:solidFill>
                <a:latin typeface="Arial" panose="020B0604020202020204" pitchFamily="34" charset="0"/>
                <a:cs typeface="Arial" panose="020B0604020202020204" pitchFamily="34" charset="0"/>
              </a:defRPr>
            </a:lvl1pPr>
          </a:lstStyle>
          <a:p>
            <a:pPr lvl="0"/>
            <a:r>
              <a:rPr lang="en-GB"/>
              <a:t>CLICK TO ADD HEADING </a:t>
            </a:r>
          </a:p>
          <a:p>
            <a:pPr lvl="0"/>
            <a:endParaRPr lang="en-GB"/>
          </a:p>
        </p:txBody>
      </p:sp>
      <p:sp>
        <p:nvSpPr>
          <p:cNvPr id="12" name="bk object 16">
            <a:extLst>
              <a:ext uri="{FF2B5EF4-FFF2-40B4-BE49-F238E27FC236}">
                <a16:creationId xmlns:a16="http://schemas.microsoft.com/office/drawing/2014/main" id="{CE2EE86F-B6CC-4123-B32A-D57D6000310F}"/>
              </a:ext>
            </a:extLst>
          </p:cNvPr>
          <p:cNvSpPr/>
          <p:nvPr userDrawn="1"/>
        </p:nvSpPr>
        <p:spPr>
          <a:xfrm>
            <a:off x="11471564" y="1"/>
            <a:ext cx="727176" cy="831272"/>
          </a:xfrm>
          <a:custGeom>
            <a:avLst/>
            <a:gdLst/>
            <a:ahLst/>
            <a:cxnLst/>
            <a:rect l="l" t="t" r="r" b="b"/>
            <a:pathLst>
              <a:path w="718184" h="1127760">
                <a:moveTo>
                  <a:pt x="718167" y="0"/>
                </a:moveTo>
                <a:lnTo>
                  <a:pt x="0" y="0"/>
                </a:lnTo>
                <a:lnTo>
                  <a:pt x="718167" y="1127293"/>
                </a:lnTo>
                <a:lnTo>
                  <a:pt x="718167" y="0"/>
                </a:lnTo>
                <a:close/>
              </a:path>
            </a:pathLst>
          </a:custGeom>
          <a:solidFill>
            <a:schemeClr val="accent2"/>
          </a:solidFill>
        </p:spPr>
        <p:txBody>
          <a:bodyPr wrap="square" lIns="0" tIns="0" rIns="0" bIns="0" rtlCol="0"/>
          <a:lstStyle/>
          <a:p>
            <a:endParaRPr sz="1277"/>
          </a:p>
        </p:txBody>
      </p:sp>
    </p:spTree>
    <p:extLst>
      <p:ext uri="{BB962C8B-B14F-4D97-AF65-F5344CB8AC3E}">
        <p14:creationId xmlns:p14="http://schemas.microsoft.com/office/powerpoint/2010/main" val="7289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Sub Title and Sub heading w image and source ">
    <p:spTree>
      <p:nvGrpSpPr>
        <p:cNvPr id="1" name=""/>
        <p:cNvGrpSpPr/>
        <p:nvPr/>
      </p:nvGrpSpPr>
      <p:grpSpPr>
        <a:xfrm>
          <a:off x="0" y="0"/>
          <a:ext cx="0" cy="0"/>
          <a:chOff x="0" y="0"/>
          <a:chExt cx="0" cy="0"/>
        </a:xfrm>
      </p:grpSpPr>
      <p:sp>
        <p:nvSpPr>
          <p:cNvPr id="13" name="Picture Placeholder 1">
            <a:extLst>
              <a:ext uri="{FF2B5EF4-FFF2-40B4-BE49-F238E27FC236}">
                <a16:creationId xmlns:a16="http://schemas.microsoft.com/office/drawing/2014/main" id="{ECFABEC7-F039-384B-ADC7-62D65BC505BF}"/>
              </a:ext>
            </a:extLst>
          </p:cNvPr>
          <p:cNvSpPr>
            <a:spLocks noGrp="1" noTextEdit="1"/>
          </p:cNvSpPr>
          <p:nvPr>
            <p:ph type="pic" sz="quarter" idx="20"/>
          </p:nvPr>
        </p:nvSpPr>
        <p:spPr>
          <a:xfrm>
            <a:off x="8158427" y="1"/>
            <a:ext cx="4032000" cy="5854390"/>
          </a:xfrm>
          <a:custGeom>
            <a:avLst/>
            <a:gdLst>
              <a:gd name="T0" fmla="*/ 60787 w 5238750"/>
              <a:gd name="T1" fmla="*/ 0 h 4121150"/>
              <a:gd name="T2" fmla="*/ 5177963 w 5238750"/>
              <a:gd name="T3" fmla="*/ 0 h 4121150"/>
              <a:gd name="T4" fmla="*/ 5238750 w 5238750"/>
              <a:gd name="T5" fmla="*/ 60787 h 4121150"/>
              <a:gd name="T6" fmla="*/ 5238750 w 5238750"/>
              <a:gd name="T7" fmla="*/ 4121150 h 4121150"/>
              <a:gd name="T8" fmla="*/ 5238750 w 5238750"/>
              <a:gd name="T9" fmla="*/ 4121150 h 4121150"/>
              <a:gd name="T10" fmla="*/ 0 w 5238750"/>
              <a:gd name="T11" fmla="*/ 4121150 h 4121150"/>
              <a:gd name="T12" fmla="*/ 0 w 5238750"/>
              <a:gd name="T13" fmla="*/ 4121150 h 4121150"/>
              <a:gd name="T14" fmla="*/ 0 w 5238750"/>
              <a:gd name="T15" fmla="*/ 60787 h 4121150"/>
              <a:gd name="T16" fmla="*/ 60787 w 5238750"/>
              <a:gd name="T17" fmla="*/ 0 h 41211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38750" h="4121150">
                <a:moveTo>
                  <a:pt x="60787" y="0"/>
                </a:moveTo>
                <a:lnTo>
                  <a:pt x="5177963" y="0"/>
                </a:lnTo>
                <a:cubicBezTo>
                  <a:pt x="5211535" y="0"/>
                  <a:pt x="5238750" y="27215"/>
                  <a:pt x="5238750" y="60787"/>
                </a:cubicBezTo>
                <a:lnTo>
                  <a:pt x="5238750" y="4121150"/>
                </a:lnTo>
                <a:lnTo>
                  <a:pt x="0" y="4121150"/>
                </a:lnTo>
                <a:lnTo>
                  <a:pt x="0" y="60787"/>
                </a:lnTo>
                <a:cubicBezTo>
                  <a:pt x="0" y="27215"/>
                  <a:pt x="27215" y="0"/>
                  <a:pt x="60787" y="0"/>
                </a:cubicBezTo>
                <a:close/>
              </a:path>
            </a:pathLst>
          </a:custGeom>
          <a:blipFill dpi="0" rotWithShape="0">
            <a:blip r:embed="rId2"/>
            <a:srcRect/>
            <a:tile tx="0" ty="0" sx="100000" sy="100000" flip="none" algn="tl"/>
          </a:blipFill>
          <a:effectLst>
            <a:outerShdw blurRad="50800" dist="25400" dir="5400000" algn="t" rotWithShape="0">
              <a:srgbClr val="000000">
                <a:alpha val="14999"/>
              </a:srgbClr>
            </a:outerShdw>
          </a:effectLst>
        </p:spPr>
      </p:sp>
      <p:sp>
        <p:nvSpPr>
          <p:cNvPr id="3" name="Footer Placeholder 2">
            <a:extLst>
              <a:ext uri="{FF2B5EF4-FFF2-40B4-BE49-F238E27FC236}">
                <a16:creationId xmlns:a16="http://schemas.microsoft.com/office/drawing/2014/main" id="{AFD3957F-B592-8A49-8ACD-AAE8FE27796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A98A5103-FB01-D944-901A-FDFAB875FF2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10" name="Rectangle 9">
            <a:extLst>
              <a:ext uri="{FF2B5EF4-FFF2-40B4-BE49-F238E27FC236}">
                <a16:creationId xmlns:a16="http://schemas.microsoft.com/office/drawing/2014/main" id="{1B3D7E4A-1A48-5940-83A3-C7A2F10A2B61}"/>
              </a:ext>
            </a:extLst>
          </p:cNvPr>
          <p:cNvSpPr/>
          <p:nvPr userDrawn="1"/>
        </p:nvSpPr>
        <p:spPr>
          <a:xfrm>
            <a:off x="8158427" y="5994095"/>
            <a:ext cx="327772" cy="890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
            <a:extLst>
              <a:ext uri="{FF2B5EF4-FFF2-40B4-BE49-F238E27FC236}">
                <a16:creationId xmlns:a16="http://schemas.microsoft.com/office/drawing/2014/main" id="{7A1A5424-F7AD-A54F-A42D-7A04D32147FF}"/>
              </a:ext>
            </a:extLst>
          </p:cNvPr>
          <p:cNvSpPr txBox="1"/>
          <p:nvPr userDrawn="1"/>
        </p:nvSpPr>
        <p:spPr>
          <a:xfrm>
            <a:off x="8077887" y="6111820"/>
            <a:ext cx="3293707" cy="20397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700">
                <a:solidFill>
                  <a:schemeClr val="accent5"/>
                </a:solidFill>
                <a:latin typeface="Arial" panose="020B0604020202020204" pitchFamily="34" charset="0"/>
                <a:cs typeface="Arial" panose="020B0604020202020204" pitchFamily="34" charset="0"/>
              </a:rPr>
              <a:t>Source goes here</a:t>
            </a:r>
          </a:p>
        </p:txBody>
      </p:sp>
      <p:sp>
        <p:nvSpPr>
          <p:cNvPr id="12" name="Holder 3">
            <a:extLst>
              <a:ext uri="{FF2B5EF4-FFF2-40B4-BE49-F238E27FC236}">
                <a16:creationId xmlns:a16="http://schemas.microsoft.com/office/drawing/2014/main" id="{A5DDCAF6-38CB-C645-B416-3EB7DC984B2C}"/>
              </a:ext>
            </a:extLst>
          </p:cNvPr>
          <p:cNvSpPr>
            <a:spLocks noGrp="1"/>
          </p:cNvSpPr>
          <p:nvPr>
            <p:ph sz="half" idx="2" hasCustomPrompt="1"/>
          </p:nvPr>
        </p:nvSpPr>
        <p:spPr>
          <a:xfrm>
            <a:off x="479395" y="1386627"/>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16" name="Holder 2">
            <a:extLst>
              <a:ext uri="{FF2B5EF4-FFF2-40B4-BE49-F238E27FC236}">
                <a16:creationId xmlns:a16="http://schemas.microsoft.com/office/drawing/2014/main" id="{5F365FF6-3D96-7A4B-80ED-6D92F011D300}"/>
              </a:ext>
            </a:extLst>
          </p:cNvPr>
          <p:cNvSpPr>
            <a:spLocks noGrp="1"/>
          </p:cNvSpPr>
          <p:nvPr>
            <p:ph type="title" hasCustomPrompt="1"/>
          </p:nvPr>
        </p:nvSpPr>
        <p:spPr>
          <a:xfrm>
            <a:off x="479395" y="433469"/>
            <a:ext cx="3621958"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a:t>
            </a:r>
            <a:endParaRPr/>
          </a:p>
        </p:txBody>
      </p:sp>
      <p:sp>
        <p:nvSpPr>
          <p:cNvPr id="14" name="bk object 16">
            <a:extLst>
              <a:ext uri="{FF2B5EF4-FFF2-40B4-BE49-F238E27FC236}">
                <a16:creationId xmlns:a16="http://schemas.microsoft.com/office/drawing/2014/main" id="{336433E0-FCA1-4467-927B-F25642C63ACD}"/>
              </a:ext>
            </a:extLst>
          </p:cNvPr>
          <p:cNvSpPr/>
          <p:nvPr userDrawn="1"/>
        </p:nvSpPr>
        <p:spPr>
          <a:xfrm>
            <a:off x="11471564" y="1"/>
            <a:ext cx="727176" cy="831272"/>
          </a:xfrm>
          <a:custGeom>
            <a:avLst/>
            <a:gdLst/>
            <a:ahLst/>
            <a:cxnLst/>
            <a:rect l="l" t="t" r="r" b="b"/>
            <a:pathLst>
              <a:path w="718184" h="1127760">
                <a:moveTo>
                  <a:pt x="718167" y="0"/>
                </a:moveTo>
                <a:lnTo>
                  <a:pt x="0" y="0"/>
                </a:lnTo>
                <a:lnTo>
                  <a:pt x="718167" y="1127293"/>
                </a:lnTo>
                <a:lnTo>
                  <a:pt x="718167" y="0"/>
                </a:lnTo>
                <a:close/>
              </a:path>
            </a:pathLst>
          </a:custGeom>
          <a:solidFill>
            <a:schemeClr val="accent2"/>
          </a:solidFill>
        </p:spPr>
        <p:txBody>
          <a:bodyPr wrap="square" lIns="0" tIns="0" rIns="0" bIns="0" rtlCol="0"/>
          <a:lstStyle/>
          <a:p>
            <a:endParaRPr sz="1277"/>
          </a:p>
        </p:txBody>
      </p:sp>
    </p:spTree>
    <p:extLst>
      <p:ext uri="{BB962C8B-B14F-4D97-AF65-F5344CB8AC3E}">
        <p14:creationId xmlns:p14="http://schemas.microsoft.com/office/powerpoint/2010/main" val="400327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XTERNAL - Template - 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1581FD-800A-C644-B76D-E338AB57342D}"/>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82A00AD0-8434-4140-B4D3-B60D134C91A1}"/>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8B370E4A-3E0A-A24A-B6F0-05491D82F475}"/>
              </a:ext>
            </a:extLst>
          </p:cNvPr>
          <p:cNvSpPr>
            <a:spLocks noGrp="1"/>
          </p:cNvSpPr>
          <p:nvPr>
            <p:ph sz="half" idx="2" hasCustomPrompt="1"/>
          </p:nvPr>
        </p:nvSpPr>
        <p:spPr>
          <a:xfrm>
            <a:off x="498918" y="1186948"/>
            <a:ext cx="10847294" cy="369332"/>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 </a:t>
            </a:r>
          </a:p>
          <a:p>
            <a:pPr lvl="0"/>
            <a:endParaRPr lang="en-GB"/>
          </a:p>
        </p:txBody>
      </p:sp>
      <p:sp>
        <p:nvSpPr>
          <p:cNvPr id="6" name="Holder 2">
            <a:extLst>
              <a:ext uri="{FF2B5EF4-FFF2-40B4-BE49-F238E27FC236}">
                <a16:creationId xmlns:a16="http://schemas.microsoft.com/office/drawing/2014/main" id="{C4A53ED1-C669-8341-8D0A-D43DCA07CF22}"/>
              </a:ext>
            </a:extLst>
          </p:cNvPr>
          <p:cNvSpPr>
            <a:spLocks noGrp="1"/>
          </p:cNvSpPr>
          <p:nvPr>
            <p:ph type="title" hasCustomPrompt="1"/>
          </p:nvPr>
        </p:nvSpPr>
        <p:spPr>
          <a:xfrm>
            <a:off x="498917" y="423361"/>
            <a:ext cx="6573911" cy="623241"/>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a:t>
            </a:r>
            <a:endParaRPr/>
          </a:p>
        </p:txBody>
      </p:sp>
    </p:spTree>
    <p:extLst>
      <p:ext uri="{BB962C8B-B14F-4D97-AF65-F5344CB8AC3E}">
        <p14:creationId xmlns:p14="http://schemas.microsoft.com/office/powerpoint/2010/main" val="2066424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1581FD-800A-C644-B76D-E338AB57342D}"/>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82A00AD0-8434-4140-B4D3-B60D134C91A1}"/>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8B370E4A-3E0A-A24A-B6F0-05491D82F475}"/>
              </a:ext>
            </a:extLst>
          </p:cNvPr>
          <p:cNvSpPr>
            <a:spLocks noGrp="1"/>
          </p:cNvSpPr>
          <p:nvPr>
            <p:ph sz="half" idx="2" hasCustomPrompt="1"/>
          </p:nvPr>
        </p:nvSpPr>
        <p:spPr>
          <a:xfrm>
            <a:off x="498918" y="1605594"/>
            <a:ext cx="10847294" cy="369332"/>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a:p>
            <a:pPr lvl="0"/>
            <a:endParaRPr lang="en-GB"/>
          </a:p>
        </p:txBody>
      </p:sp>
      <p:sp>
        <p:nvSpPr>
          <p:cNvPr id="6" name="Holder 2">
            <a:extLst>
              <a:ext uri="{FF2B5EF4-FFF2-40B4-BE49-F238E27FC236}">
                <a16:creationId xmlns:a16="http://schemas.microsoft.com/office/drawing/2014/main" id="{C4A53ED1-C669-8341-8D0A-D43DCA07CF22}"/>
              </a:ext>
            </a:extLst>
          </p:cNvPr>
          <p:cNvSpPr>
            <a:spLocks noGrp="1"/>
          </p:cNvSpPr>
          <p:nvPr>
            <p:ph type="title" hasCustomPrompt="1"/>
          </p:nvPr>
        </p:nvSpPr>
        <p:spPr>
          <a:xfrm>
            <a:off x="498918" y="423361"/>
            <a:ext cx="3429063" cy="103500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a:t>
            </a:r>
            <a:endParaRPr/>
          </a:p>
        </p:txBody>
      </p:sp>
    </p:spTree>
    <p:extLst>
      <p:ext uri="{BB962C8B-B14F-4D97-AF65-F5344CB8AC3E}">
        <p14:creationId xmlns:p14="http://schemas.microsoft.com/office/powerpoint/2010/main" val="5857525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2 content with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606364-3F9B-8B45-9334-F5F2C2E648EE}"/>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B5C95F09-A60C-D547-A12F-F8C88E90D612}"/>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F38C00CA-64DE-804B-9545-E19BC588F4FC}"/>
              </a:ext>
            </a:extLst>
          </p:cNvPr>
          <p:cNvSpPr>
            <a:spLocks noGrp="1"/>
          </p:cNvSpPr>
          <p:nvPr>
            <p:ph sz="half" idx="12" hasCustomPrompt="1"/>
          </p:nvPr>
        </p:nvSpPr>
        <p:spPr>
          <a:xfrm>
            <a:off x="498918" y="1604471"/>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sp>
        <p:nvSpPr>
          <p:cNvPr id="6" name="Holder 4">
            <a:extLst>
              <a:ext uri="{FF2B5EF4-FFF2-40B4-BE49-F238E27FC236}">
                <a16:creationId xmlns:a16="http://schemas.microsoft.com/office/drawing/2014/main" id="{75B821E4-51D6-6E42-824E-735E6556BF4D}"/>
              </a:ext>
            </a:extLst>
          </p:cNvPr>
          <p:cNvSpPr>
            <a:spLocks noGrp="1"/>
          </p:cNvSpPr>
          <p:nvPr>
            <p:ph sz="half" idx="3" hasCustomPrompt="1"/>
          </p:nvPr>
        </p:nvSpPr>
        <p:spPr>
          <a:xfrm>
            <a:off x="6168199" y="1604471"/>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cxnSp>
        <p:nvCxnSpPr>
          <p:cNvPr id="7" name="Straight Connector 6">
            <a:extLst>
              <a:ext uri="{FF2B5EF4-FFF2-40B4-BE49-F238E27FC236}">
                <a16:creationId xmlns:a16="http://schemas.microsoft.com/office/drawing/2014/main" id="{8DE95762-E9D4-204B-BDDF-8BEEB914F60D}"/>
              </a:ext>
            </a:extLst>
          </p:cNvPr>
          <p:cNvCxnSpPr/>
          <p:nvPr userDrawn="1"/>
        </p:nvCxnSpPr>
        <p:spPr>
          <a:xfrm>
            <a:off x="5971871" y="1604471"/>
            <a:ext cx="0" cy="2808777"/>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Holder 3">
            <a:extLst>
              <a:ext uri="{FF2B5EF4-FFF2-40B4-BE49-F238E27FC236}">
                <a16:creationId xmlns:a16="http://schemas.microsoft.com/office/drawing/2014/main" id="{71C12EE7-E2CC-2F4A-96B7-3B8112154D6A}"/>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9" name="Holder 2">
            <a:extLst>
              <a:ext uri="{FF2B5EF4-FFF2-40B4-BE49-F238E27FC236}">
                <a16:creationId xmlns:a16="http://schemas.microsoft.com/office/drawing/2014/main" id="{D8A40C85-370E-5844-96CD-A32F7F05AB42}"/>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 </a:t>
            </a:r>
            <a:endParaRPr/>
          </a:p>
        </p:txBody>
      </p:sp>
    </p:spTree>
    <p:extLst>
      <p:ext uri="{BB962C8B-B14F-4D97-AF65-F5344CB8AC3E}">
        <p14:creationId xmlns:p14="http://schemas.microsoft.com/office/powerpoint/2010/main" val="35400661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2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5CE67-D2A1-0B4B-A1BB-4862C100BDBA}"/>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ED05DB38-C30C-5F46-A811-2F2AA719574F}"/>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9DF483D9-ACBC-A240-9270-57F2471789C9}"/>
              </a:ext>
            </a:extLst>
          </p:cNvPr>
          <p:cNvSpPr>
            <a:spLocks noGrp="1"/>
          </p:cNvSpPr>
          <p:nvPr>
            <p:ph sz="half" idx="12" hasCustomPrompt="1"/>
          </p:nvPr>
        </p:nvSpPr>
        <p:spPr>
          <a:xfrm>
            <a:off x="498918" y="1604471"/>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sp>
        <p:nvSpPr>
          <p:cNvPr id="6" name="Holder 4">
            <a:extLst>
              <a:ext uri="{FF2B5EF4-FFF2-40B4-BE49-F238E27FC236}">
                <a16:creationId xmlns:a16="http://schemas.microsoft.com/office/drawing/2014/main" id="{943373F0-BCDB-0C45-82FB-A33BA7539A7D}"/>
              </a:ext>
            </a:extLst>
          </p:cNvPr>
          <p:cNvSpPr>
            <a:spLocks noGrp="1"/>
          </p:cNvSpPr>
          <p:nvPr>
            <p:ph sz="half" idx="3" hasCustomPrompt="1"/>
          </p:nvPr>
        </p:nvSpPr>
        <p:spPr>
          <a:xfrm>
            <a:off x="6168199" y="1604471"/>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sp>
        <p:nvSpPr>
          <p:cNvPr id="7" name="Holder 3">
            <a:extLst>
              <a:ext uri="{FF2B5EF4-FFF2-40B4-BE49-F238E27FC236}">
                <a16:creationId xmlns:a16="http://schemas.microsoft.com/office/drawing/2014/main" id="{E2F9963C-A965-9C4E-8953-A54B4F46514C}"/>
              </a:ext>
            </a:extLst>
          </p:cNvPr>
          <p:cNvSpPr>
            <a:spLocks noGrp="1"/>
          </p:cNvSpPr>
          <p:nvPr>
            <p:ph sz="half" idx="2" hasCustomPrompt="1"/>
          </p:nvPr>
        </p:nvSpPr>
        <p:spPr>
          <a:xfrm>
            <a:off x="480810" y="942876"/>
            <a:ext cx="10847294" cy="553998"/>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a:p>
            <a:pPr lvl="0"/>
            <a:endParaRPr lang="en-GB"/>
          </a:p>
        </p:txBody>
      </p:sp>
      <p:sp>
        <p:nvSpPr>
          <p:cNvPr id="8" name="Holder 2">
            <a:extLst>
              <a:ext uri="{FF2B5EF4-FFF2-40B4-BE49-F238E27FC236}">
                <a16:creationId xmlns:a16="http://schemas.microsoft.com/office/drawing/2014/main" id="{01E63343-EE7A-554E-B3C8-DD55EBBCD51F}"/>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a:t>
            </a:r>
            <a:endParaRPr/>
          </a:p>
        </p:txBody>
      </p:sp>
    </p:spTree>
    <p:extLst>
      <p:ext uri="{BB962C8B-B14F-4D97-AF65-F5344CB8AC3E}">
        <p14:creationId xmlns:p14="http://schemas.microsoft.com/office/powerpoint/2010/main" val="2029076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2 content with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6C717B-1462-E743-9075-778257FC7FA7}"/>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0EE4680E-34B1-9047-9196-255E63690B64}"/>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31FC5F30-35DF-F04A-A333-9C8F26BF30F0}"/>
              </a:ext>
            </a:extLst>
          </p:cNvPr>
          <p:cNvSpPr>
            <a:spLocks noGrp="1"/>
          </p:cNvSpPr>
          <p:nvPr>
            <p:ph sz="half" idx="2" hasCustomPrompt="1"/>
          </p:nvPr>
        </p:nvSpPr>
        <p:spPr>
          <a:xfrm>
            <a:off x="498918" y="1605650"/>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sp>
        <p:nvSpPr>
          <p:cNvPr id="6" name="Holder 4">
            <a:extLst>
              <a:ext uri="{FF2B5EF4-FFF2-40B4-BE49-F238E27FC236}">
                <a16:creationId xmlns:a16="http://schemas.microsoft.com/office/drawing/2014/main" id="{F846E69D-67B6-684A-BD0D-9B293FB964DD}"/>
              </a:ext>
            </a:extLst>
          </p:cNvPr>
          <p:cNvSpPr>
            <a:spLocks noGrp="1"/>
          </p:cNvSpPr>
          <p:nvPr>
            <p:ph sz="half" idx="3" hasCustomPrompt="1"/>
          </p:nvPr>
        </p:nvSpPr>
        <p:spPr>
          <a:xfrm>
            <a:off x="6168199" y="1605650"/>
            <a:ext cx="5303520" cy="184666"/>
          </a:xfrm>
          <a:prstGeom prst="rect">
            <a:avLst/>
          </a:prstGeom>
        </p:spPr>
        <p:txBody>
          <a:bodyPr wrap="square" lIns="0" tIns="0" rIns="0" bIns="0">
            <a:spAutoFit/>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GB"/>
              <a:t>Click to add copy</a:t>
            </a:r>
          </a:p>
        </p:txBody>
      </p:sp>
      <p:cxnSp>
        <p:nvCxnSpPr>
          <p:cNvPr id="7" name="Straight Connector 6">
            <a:extLst>
              <a:ext uri="{FF2B5EF4-FFF2-40B4-BE49-F238E27FC236}">
                <a16:creationId xmlns:a16="http://schemas.microsoft.com/office/drawing/2014/main" id="{3F15829F-36D3-9047-B681-4B3C3E6FDAE3}"/>
              </a:ext>
            </a:extLst>
          </p:cNvPr>
          <p:cNvCxnSpPr>
            <a:cxnSpLocks/>
          </p:cNvCxnSpPr>
          <p:nvPr userDrawn="1"/>
        </p:nvCxnSpPr>
        <p:spPr>
          <a:xfrm>
            <a:off x="5971871" y="1605650"/>
            <a:ext cx="0" cy="3239081"/>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Holder 2">
            <a:extLst>
              <a:ext uri="{FF2B5EF4-FFF2-40B4-BE49-F238E27FC236}">
                <a16:creationId xmlns:a16="http://schemas.microsoft.com/office/drawing/2014/main" id="{7DACB150-F71D-C741-A281-7331AFDFA55B}"/>
              </a:ext>
            </a:extLst>
          </p:cNvPr>
          <p:cNvSpPr>
            <a:spLocks noGrp="1"/>
          </p:cNvSpPr>
          <p:nvPr>
            <p:ph type="title" hasCustomPrompt="1"/>
          </p:nvPr>
        </p:nvSpPr>
        <p:spPr>
          <a:xfrm>
            <a:off x="498918" y="423361"/>
            <a:ext cx="3429063" cy="103500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Tree>
    <p:extLst>
      <p:ext uri="{BB962C8B-B14F-4D97-AF65-F5344CB8AC3E}">
        <p14:creationId xmlns:p14="http://schemas.microsoft.com/office/powerpoint/2010/main" val="859601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2 headin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A10C4A-9AD9-864F-8850-7A60F9018CCA}"/>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42768161-56A6-1C4D-B544-92F24E9F0161}"/>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3">
            <a:extLst>
              <a:ext uri="{FF2B5EF4-FFF2-40B4-BE49-F238E27FC236}">
                <a16:creationId xmlns:a16="http://schemas.microsoft.com/office/drawing/2014/main" id="{FB82642F-62F0-1F45-BB04-C40E7D268AFB}"/>
              </a:ext>
            </a:extLst>
          </p:cNvPr>
          <p:cNvSpPr>
            <a:spLocks noGrp="1"/>
          </p:cNvSpPr>
          <p:nvPr>
            <p:ph sz="half" idx="2" hasCustomPrompt="1"/>
          </p:nvPr>
        </p:nvSpPr>
        <p:spPr>
          <a:xfrm>
            <a:off x="498918" y="1605650"/>
            <a:ext cx="5303520" cy="184666"/>
          </a:xfrm>
          <a:prstGeom prst="rect">
            <a:avLst/>
          </a:prstGeom>
        </p:spPr>
        <p:txBody>
          <a:bodyPr wrap="square" lIns="0" tIns="0" rIns="0" bIns="0">
            <a:spAutoFit/>
          </a:bodyPr>
          <a:lstStyle>
            <a:lvl1pPr>
              <a:defRPr sz="1200" b="1" i="0">
                <a:solidFill>
                  <a:schemeClr val="accent1"/>
                </a:solidFill>
                <a:latin typeface="Arial" panose="020B0604020202020204" pitchFamily="34" charset="0"/>
                <a:cs typeface="Arial" panose="020B0604020202020204" pitchFamily="34" charset="0"/>
              </a:defRPr>
            </a:lvl1pPr>
          </a:lstStyle>
          <a:p>
            <a:pPr lvl="0"/>
            <a:r>
              <a:rPr lang="en-GB"/>
              <a:t>CLICK TO ADD HEADING </a:t>
            </a:r>
          </a:p>
        </p:txBody>
      </p:sp>
      <p:sp>
        <p:nvSpPr>
          <p:cNvPr id="6" name="Holder 4">
            <a:extLst>
              <a:ext uri="{FF2B5EF4-FFF2-40B4-BE49-F238E27FC236}">
                <a16:creationId xmlns:a16="http://schemas.microsoft.com/office/drawing/2014/main" id="{D07284D3-F335-4C4F-A996-176A7C98E2F5}"/>
              </a:ext>
            </a:extLst>
          </p:cNvPr>
          <p:cNvSpPr>
            <a:spLocks noGrp="1"/>
          </p:cNvSpPr>
          <p:nvPr>
            <p:ph sz="half" idx="3" hasCustomPrompt="1"/>
          </p:nvPr>
        </p:nvSpPr>
        <p:spPr>
          <a:xfrm>
            <a:off x="6168199" y="1605650"/>
            <a:ext cx="5303520" cy="184666"/>
          </a:xfrm>
          <a:prstGeom prst="rect">
            <a:avLst/>
          </a:prstGeom>
        </p:spPr>
        <p:txBody>
          <a:bodyPr wrap="square" lIns="0" tIns="0" rIns="0" bIns="0">
            <a:spAutoFit/>
          </a:bodyPr>
          <a:lstStyle>
            <a:lvl1pPr>
              <a:defRPr sz="1200" b="1" i="0">
                <a:solidFill>
                  <a:schemeClr val="accent1"/>
                </a:solidFill>
                <a:latin typeface="Arial" panose="020B0604020202020204" pitchFamily="34" charset="0"/>
                <a:cs typeface="Arial" panose="020B0604020202020204" pitchFamily="34" charset="0"/>
              </a:defRPr>
            </a:lvl1pPr>
          </a:lstStyle>
          <a:p>
            <a:pPr lvl="0"/>
            <a:r>
              <a:rPr lang="en-GB"/>
              <a:t>CLICK TO ADD HEADING </a:t>
            </a:r>
          </a:p>
        </p:txBody>
      </p:sp>
      <p:sp>
        <p:nvSpPr>
          <p:cNvPr id="7" name="Holder 2">
            <a:extLst>
              <a:ext uri="{FF2B5EF4-FFF2-40B4-BE49-F238E27FC236}">
                <a16:creationId xmlns:a16="http://schemas.microsoft.com/office/drawing/2014/main" id="{BE05DF9C-DDE9-EE4D-8A60-92A50AF933C3}"/>
              </a:ext>
            </a:extLst>
          </p:cNvPr>
          <p:cNvSpPr>
            <a:spLocks noGrp="1"/>
          </p:cNvSpPr>
          <p:nvPr>
            <p:ph type="title" hasCustomPrompt="1"/>
          </p:nvPr>
        </p:nvSpPr>
        <p:spPr>
          <a:xfrm>
            <a:off x="498918" y="423361"/>
            <a:ext cx="3429063" cy="103500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Tree>
    <p:extLst>
      <p:ext uri="{BB962C8B-B14F-4D97-AF65-F5344CB8AC3E}">
        <p14:creationId xmlns:p14="http://schemas.microsoft.com/office/powerpoint/2010/main" val="3637288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bullet poi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219B25-3CE6-6C48-98BD-F51E91DDB533}"/>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79F1C05E-0CBA-854D-B1B6-5E31934E396C}"/>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Content Placeholder 2">
            <a:extLst>
              <a:ext uri="{FF2B5EF4-FFF2-40B4-BE49-F238E27FC236}">
                <a16:creationId xmlns:a16="http://schemas.microsoft.com/office/drawing/2014/main" id="{139B11C2-0E11-2D45-B01C-C83AA69B5434}"/>
              </a:ext>
            </a:extLst>
          </p:cNvPr>
          <p:cNvSpPr>
            <a:spLocks noGrp="1"/>
          </p:cNvSpPr>
          <p:nvPr>
            <p:ph idx="1"/>
          </p:nvPr>
        </p:nvSpPr>
        <p:spPr>
          <a:xfrm>
            <a:off x="498919" y="1600611"/>
            <a:ext cx="10748682" cy="3579787"/>
          </a:xfrm>
          <a:prstGeom prst="rect">
            <a:avLst/>
          </a:prstGeom>
        </p:spPr>
        <p:txBody>
          <a:bodyPr lIns="0">
            <a:no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Holder 2">
            <a:extLst>
              <a:ext uri="{FF2B5EF4-FFF2-40B4-BE49-F238E27FC236}">
                <a16:creationId xmlns:a16="http://schemas.microsoft.com/office/drawing/2014/main" id="{1BE3488A-F20A-944A-9369-89F407B0A3EA}"/>
              </a:ext>
            </a:extLst>
          </p:cNvPr>
          <p:cNvSpPr>
            <a:spLocks noGrp="1"/>
          </p:cNvSpPr>
          <p:nvPr>
            <p:ph type="title" hasCustomPrompt="1"/>
          </p:nvPr>
        </p:nvSpPr>
        <p:spPr>
          <a:xfrm>
            <a:off x="498919" y="423361"/>
            <a:ext cx="3112070" cy="937467"/>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Tree>
    <p:extLst>
      <p:ext uri="{BB962C8B-B14F-4D97-AF65-F5344CB8AC3E}">
        <p14:creationId xmlns:p14="http://schemas.microsoft.com/office/powerpoint/2010/main" val="25766384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2 bullet point with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C3C9B2-FA5C-C040-9732-FBA00ABBE4D1}"/>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1B950D44-82DF-244C-9CB3-B9DA411A09B6}"/>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Content Placeholder 2">
            <a:extLst>
              <a:ext uri="{FF2B5EF4-FFF2-40B4-BE49-F238E27FC236}">
                <a16:creationId xmlns:a16="http://schemas.microsoft.com/office/drawing/2014/main" id="{F71AA47F-B348-5B48-BF73-63D4E9FE2169}"/>
              </a:ext>
            </a:extLst>
          </p:cNvPr>
          <p:cNvSpPr>
            <a:spLocks noGrp="1"/>
          </p:cNvSpPr>
          <p:nvPr>
            <p:ph idx="1"/>
          </p:nvPr>
        </p:nvSpPr>
        <p:spPr>
          <a:xfrm>
            <a:off x="498919" y="1600611"/>
            <a:ext cx="5303515" cy="3006435"/>
          </a:xfrm>
          <a:prstGeom prst="rect">
            <a:avLst/>
          </a:prstGeom>
        </p:spPr>
        <p:txBody>
          <a:bodyPr lIns="0">
            <a:no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Holder 2">
            <a:extLst>
              <a:ext uri="{FF2B5EF4-FFF2-40B4-BE49-F238E27FC236}">
                <a16:creationId xmlns:a16="http://schemas.microsoft.com/office/drawing/2014/main" id="{B1FEAE16-6BCF-824F-99E0-A79DCC478A13}"/>
              </a:ext>
            </a:extLst>
          </p:cNvPr>
          <p:cNvSpPr>
            <a:spLocks noGrp="1"/>
          </p:cNvSpPr>
          <p:nvPr>
            <p:ph type="title" hasCustomPrompt="1"/>
          </p:nvPr>
        </p:nvSpPr>
        <p:spPr>
          <a:xfrm>
            <a:off x="498919" y="423361"/>
            <a:ext cx="3112070" cy="937467"/>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 </a:t>
            </a:r>
            <a:br>
              <a:rPr lang="en-GB"/>
            </a:br>
            <a:r>
              <a:rPr lang="en-GB"/>
              <a:t>Title </a:t>
            </a:r>
            <a:endParaRPr/>
          </a:p>
        </p:txBody>
      </p:sp>
      <p:cxnSp>
        <p:nvCxnSpPr>
          <p:cNvPr id="7" name="Straight Connector 6">
            <a:extLst>
              <a:ext uri="{FF2B5EF4-FFF2-40B4-BE49-F238E27FC236}">
                <a16:creationId xmlns:a16="http://schemas.microsoft.com/office/drawing/2014/main" id="{80BF3D71-A740-F146-8ADC-B5725289EE36}"/>
              </a:ext>
            </a:extLst>
          </p:cNvPr>
          <p:cNvCxnSpPr>
            <a:cxnSpLocks/>
          </p:cNvCxnSpPr>
          <p:nvPr userDrawn="1"/>
        </p:nvCxnSpPr>
        <p:spPr>
          <a:xfrm>
            <a:off x="5976354" y="1605650"/>
            <a:ext cx="0" cy="3118057"/>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D0FAF920-AFF2-934B-9AF6-D20E09D14597}"/>
              </a:ext>
            </a:extLst>
          </p:cNvPr>
          <p:cNvSpPr>
            <a:spLocks noGrp="1"/>
          </p:cNvSpPr>
          <p:nvPr>
            <p:ph idx="12"/>
          </p:nvPr>
        </p:nvSpPr>
        <p:spPr>
          <a:xfrm>
            <a:off x="6160131" y="1600611"/>
            <a:ext cx="5320550" cy="3006435"/>
          </a:xfrm>
          <a:prstGeom prst="rect">
            <a:avLst/>
          </a:prstGeom>
        </p:spPr>
        <p:txBody>
          <a:bodyPr lIns="0">
            <a:no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2664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p>
        </p:txBody>
      </p:sp>
      <p:sp>
        <p:nvSpPr>
          <p:cNvPr id="3" name="Content Placeholder 2"/>
          <p:cNvSpPr>
            <a:spLocks noGrp="1"/>
          </p:cNvSpPr>
          <p:nvPr>
            <p:ph idx="1"/>
          </p:nvPr>
        </p:nvSpPr>
        <p:spPr>
          <a:xfrm>
            <a:off x="5220000" y="1656335"/>
            <a:ext cx="6612000" cy="3960000"/>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Descriptor</a:t>
            </a:r>
            <a:endParaRPr lang="en-AU"/>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7" name="Straight Connector 6">
            <a:extLst>
              <a:ext uri="{FF2B5EF4-FFF2-40B4-BE49-F238E27FC236}">
                <a16:creationId xmlns:a16="http://schemas.microsoft.com/office/drawing/2014/main" id="{FDEA8E5D-F9A7-48AC-AF91-6754515E9D1B}"/>
              </a:ext>
            </a:extLst>
          </p:cNvPr>
          <p:cNvCxnSpPr/>
          <p:nvPr userDrawn="1"/>
        </p:nvCxnSpPr>
        <p:spPr>
          <a:xfrm>
            <a:off x="360000" y="1382339"/>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656335"/>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a:extLst>
              <a:ext uri="{FF2B5EF4-FFF2-40B4-BE49-F238E27FC236}">
                <a16:creationId xmlns:a16="http://schemas.microsoft.com/office/drawing/2014/main" id="{2D89F21A-3A80-41B0-8F3C-DD045703FACC}"/>
              </a:ext>
            </a:extLst>
          </p:cNvPr>
          <p:cNvSpPr txBox="1">
            <a:spLocks/>
          </p:cNvSpPr>
          <p:nvPr userDrawn="1"/>
        </p:nvSpPr>
        <p:spPr>
          <a:xfrm>
            <a:off x="4350191" y="6452546"/>
            <a:ext cx="6720000" cy="252000"/>
          </a:xfrm>
          <a:prstGeom prst="rect">
            <a:avLst/>
          </a:prstGeom>
        </p:spPr>
        <p:txBody>
          <a:bodyPr vert="horz" lIns="0" tIns="0" rIns="0" bIns="0" rtlCol="0" anchor="t"/>
          <a:lstStyle>
            <a:defPPr>
              <a:defRPr lang="en-US"/>
            </a:defPPr>
            <a:lvl1pPr marL="0" algn="l" defTabSz="609585" rtl="0" eaLnBrk="1" latinLnBrk="0" hangingPunct="1">
              <a:defRPr sz="1400" kern="1200">
                <a:solidFill>
                  <a:schemeClr val="bg2"/>
                </a:solidFill>
                <a:latin typeface="Public Sans SemiBold" pitchFamily="2"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US"/>
              <a:t>Enabling a world class public service</a:t>
            </a:r>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XTERNAL - Template - 2 line Title and 2 bullet poi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528219-38AC-6245-AF91-47D9CA5A132E}"/>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D5795A2D-3B1C-9E4D-BC0B-FEDDC8578DA5}"/>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Content Placeholder 2">
            <a:extLst>
              <a:ext uri="{FF2B5EF4-FFF2-40B4-BE49-F238E27FC236}">
                <a16:creationId xmlns:a16="http://schemas.microsoft.com/office/drawing/2014/main" id="{B8B0EC58-76EC-3E4C-83BB-BED448F6CC03}"/>
              </a:ext>
            </a:extLst>
          </p:cNvPr>
          <p:cNvSpPr>
            <a:spLocks noGrp="1"/>
          </p:cNvSpPr>
          <p:nvPr>
            <p:ph idx="1"/>
          </p:nvPr>
        </p:nvSpPr>
        <p:spPr>
          <a:xfrm>
            <a:off x="498919" y="1600611"/>
            <a:ext cx="5303515" cy="3006435"/>
          </a:xfrm>
          <a:prstGeom prst="rect">
            <a:avLst/>
          </a:prstGeom>
        </p:spPr>
        <p:txBody>
          <a:bodyPr lIns="0">
            <a:no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Holder 2">
            <a:extLst>
              <a:ext uri="{FF2B5EF4-FFF2-40B4-BE49-F238E27FC236}">
                <a16:creationId xmlns:a16="http://schemas.microsoft.com/office/drawing/2014/main" id="{DE34D302-3C6C-384E-877E-94D0FA6B97C1}"/>
              </a:ext>
            </a:extLst>
          </p:cNvPr>
          <p:cNvSpPr>
            <a:spLocks noGrp="1"/>
          </p:cNvSpPr>
          <p:nvPr>
            <p:ph type="title" hasCustomPrompt="1"/>
          </p:nvPr>
        </p:nvSpPr>
        <p:spPr>
          <a:xfrm>
            <a:off x="498919" y="423361"/>
            <a:ext cx="3112070" cy="937467"/>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
        <p:nvSpPr>
          <p:cNvPr id="7" name="Content Placeholder 2">
            <a:extLst>
              <a:ext uri="{FF2B5EF4-FFF2-40B4-BE49-F238E27FC236}">
                <a16:creationId xmlns:a16="http://schemas.microsoft.com/office/drawing/2014/main" id="{CD67985B-6B8B-7B40-8856-DC9A93D8A61C}"/>
              </a:ext>
            </a:extLst>
          </p:cNvPr>
          <p:cNvSpPr>
            <a:spLocks noGrp="1"/>
          </p:cNvSpPr>
          <p:nvPr>
            <p:ph idx="12"/>
          </p:nvPr>
        </p:nvSpPr>
        <p:spPr>
          <a:xfrm>
            <a:off x="6160131" y="1600611"/>
            <a:ext cx="5320550" cy="3006435"/>
          </a:xfrm>
          <a:prstGeom prst="rect">
            <a:avLst/>
          </a:prstGeom>
        </p:spPr>
        <p:txBody>
          <a:bodyPr lIns="0">
            <a:noAutofit/>
          </a:bodyPr>
          <a:lstStyle>
            <a:lvl1pPr marL="285750" indent="-285750">
              <a:buClr>
                <a:srgbClr val="009F7A"/>
              </a:buClr>
              <a:buFont typeface="Courier New" panose="02070309020205020404" pitchFamily="49" charset="0"/>
              <a:buChar char="o"/>
              <a:defRPr sz="1400">
                <a:solidFill>
                  <a:schemeClr val="accent1">
                    <a:lumMod val="50000"/>
                  </a:schemeClr>
                </a:solidFill>
                <a:latin typeface="Arial" panose="020B0604020202020204" pitchFamily="34" charset="0"/>
                <a:cs typeface="Arial" panose="020B0604020202020204" pitchFamily="34" charset="0"/>
              </a:defRPr>
            </a:lvl1pPr>
            <a:lvl2pPr>
              <a:buClr>
                <a:srgbClr val="008EBA"/>
              </a:buClr>
              <a:defRPr sz="1400">
                <a:solidFill>
                  <a:schemeClr val="accent1">
                    <a:lumMod val="50000"/>
                  </a:schemeClr>
                </a:solidFill>
                <a:latin typeface="Arial" panose="020B0604020202020204" pitchFamily="34" charset="0"/>
                <a:cs typeface="Arial" panose="020B0604020202020204" pitchFamily="34" charset="0"/>
              </a:defRPr>
            </a:lvl2pPr>
            <a:lvl3pPr marL="1143000" indent="-228600">
              <a:buClr>
                <a:schemeClr val="accent1">
                  <a:lumMod val="50000"/>
                </a:schemeClr>
              </a:buClr>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400">
                <a:solidFill>
                  <a:schemeClr val="accent1">
                    <a:lumMod val="50000"/>
                  </a:schemeClr>
                </a:solidFill>
                <a:latin typeface="Arial" panose="020B0604020202020204" pitchFamily="34" charset="0"/>
                <a:cs typeface="Arial" panose="020B0604020202020204" pitchFamily="34" charset="0"/>
              </a:defRPr>
            </a:lvl4pPr>
            <a:lvl5pPr>
              <a:defRPr sz="1600">
                <a:solidFill>
                  <a:schemeClr val="accent1">
                    <a:lumMod val="50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64433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XTERNAL - Template - Title, Sub Title and Table heading with 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7AB00C9-4901-6045-9B8D-99918C9FFBA3}"/>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DEF5380C-7D9C-704C-A7EC-A3E8F39202D5}"/>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cxnSp>
        <p:nvCxnSpPr>
          <p:cNvPr id="8" name="Straight Connector 7">
            <a:extLst>
              <a:ext uri="{FF2B5EF4-FFF2-40B4-BE49-F238E27FC236}">
                <a16:creationId xmlns:a16="http://schemas.microsoft.com/office/drawing/2014/main" id="{3F8FC7FD-16CF-FA4A-9314-04C79E661B65}"/>
              </a:ext>
            </a:extLst>
          </p:cNvPr>
          <p:cNvCxnSpPr>
            <a:cxnSpLocks/>
          </p:cNvCxnSpPr>
          <p:nvPr userDrawn="1"/>
        </p:nvCxnSpPr>
        <p:spPr>
          <a:xfrm>
            <a:off x="494408" y="1908508"/>
            <a:ext cx="9577137"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Holder 3">
            <a:extLst>
              <a:ext uri="{FF2B5EF4-FFF2-40B4-BE49-F238E27FC236}">
                <a16:creationId xmlns:a16="http://schemas.microsoft.com/office/drawing/2014/main" id="{F5429BDB-944F-284C-A94C-9829F53BE437}"/>
              </a:ext>
            </a:extLst>
          </p:cNvPr>
          <p:cNvSpPr>
            <a:spLocks noGrp="1"/>
          </p:cNvSpPr>
          <p:nvPr>
            <p:ph sz="half" idx="2" hasCustomPrompt="1"/>
          </p:nvPr>
        </p:nvSpPr>
        <p:spPr>
          <a:xfrm>
            <a:off x="480810" y="942876"/>
            <a:ext cx="10847294" cy="276999"/>
          </a:xfrm>
          <a:prstGeom prst="rect">
            <a:avLst/>
          </a:prstGeom>
        </p:spPr>
        <p:txBody>
          <a:bodyPr wrap="square" lIns="0" tIns="0" rIns="0" bIns="0">
            <a:spAutoFit/>
          </a:bodyPr>
          <a:lstStyle>
            <a:lvl1pPr>
              <a:defRPr sz="1800" b="1" i="0" baseline="0">
                <a:solidFill>
                  <a:schemeClr val="bg2"/>
                </a:solidFill>
                <a:latin typeface="Arial" panose="020B0604020202020204" pitchFamily="34" charset="0"/>
                <a:cs typeface="Arial" panose="020B0604020202020204" pitchFamily="34" charset="0"/>
              </a:defRPr>
            </a:lvl1pPr>
          </a:lstStyle>
          <a:p>
            <a:pPr lvl="0"/>
            <a:r>
              <a:rPr lang="en-GB"/>
              <a:t>Click to add Sub-Title</a:t>
            </a:r>
          </a:p>
        </p:txBody>
      </p:sp>
      <p:sp>
        <p:nvSpPr>
          <p:cNvPr id="10" name="Holder 2">
            <a:extLst>
              <a:ext uri="{FF2B5EF4-FFF2-40B4-BE49-F238E27FC236}">
                <a16:creationId xmlns:a16="http://schemas.microsoft.com/office/drawing/2014/main" id="{022361DB-E33E-4346-9DD9-9E3C7E84F0E0}"/>
              </a:ext>
            </a:extLst>
          </p:cNvPr>
          <p:cNvSpPr>
            <a:spLocks noGrp="1"/>
          </p:cNvSpPr>
          <p:nvPr>
            <p:ph type="title" hasCustomPrompt="1"/>
          </p:nvPr>
        </p:nvSpPr>
        <p:spPr>
          <a:xfrm>
            <a:off x="480810" y="433469"/>
            <a:ext cx="7482582" cy="639793"/>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Title</a:t>
            </a:r>
            <a:endParaRPr/>
          </a:p>
        </p:txBody>
      </p:sp>
      <p:sp>
        <p:nvSpPr>
          <p:cNvPr id="12" name="Holder 3">
            <a:extLst>
              <a:ext uri="{FF2B5EF4-FFF2-40B4-BE49-F238E27FC236}">
                <a16:creationId xmlns:a16="http://schemas.microsoft.com/office/drawing/2014/main" id="{E2B82E4C-F917-7C4D-8F92-036265986B03}"/>
              </a:ext>
            </a:extLst>
          </p:cNvPr>
          <p:cNvSpPr>
            <a:spLocks noGrp="1"/>
          </p:cNvSpPr>
          <p:nvPr>
            <p:ph sz="half" idx="12" hasCustomPrompt="1"/>
          </p:nvPr>
        </p:nvSpPr>
        <p:spPr>
          <a:xfrm>
            <a:off x="485471" y="1663791"/>
            <a:ext cx="10847294" cy="184666"/>
          </a:xfrm>
          <a:prstGeom prst="rect">
            <a:avLst/>
          </a:prstGeom>
        </p:spPr>
        <p:txBody>
          <a:bodyPr wrap="square" lIns="0" tIns="0" rIns="0" bIns="0">
            <a:spAutoFit/>
          </a:bodyPr>
          <a:lstStyle>
            <a:lvl1pPr>
              <a:defRPr sz="1200" b="1" i="0" cap="all" baseline="0">
                <a:solidFill>
                  <a:schemeClr val="accent6"/>
                </a:solidFill>
                <a:latin typeface="Arial" panose="020B0604020202020204" pitchFamily="34" charset="0"/>
                <a:cs typeface="Arial" panose="020B0604020202020204" pitchFamily="34" charset="0"/>
              </a:defRPr>
            </a:lvl1pPr>
          </a:lstStyle>
          <a:p>
            <a:pPr lvl="0"/>
            <a:r>
              <a:rPr lang="en-GB"/>
              <a:t>Click to add table heading </a:t>
            </a:r>
          </a:p>
        </p:txBody>
      </p:sp>
    </p:spTree>
    <p:extLst>
      <p:ext uri="{BB962C8B-B14F-4D97-AF65-F5344CB8AC3E}">
        <p14:creationId xmlns:p14="http://schemas.microsoft.com/office/powerpoint/2010/main" val="1637815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XTERNAL - Template - 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168ACE-4528-794C-978B-CE2EF78BBADB}"/>
              </a:ext>
            </a:extLst>
          </p:cNvPr>
          <p:cNvSpPr>
            <a:spLocks noGrp="1"/>
          </p:cNvSpPr>
          <p:nvPr>
            <p:ph type="ftr" sz="quarter" idx="10"/>
          </p:nvPr>
        </p:nvSpPr>
        <p:spPr/>
        <p:txBody>
          <a:bodyPr/>
          <a:lstStyle/>
          <a:p>
            <a:pPr marL="11516">
              <a:lnSpc>
                <a:spcPts val="725"/>
              </a:lnSpc>
            </a:pPr>
            <a:endParaRPr lang="en-AU"/>
          </a:p>
        </p:txBody>
      </p:sp>
      <p:sp>
        <p:nvSpPr>
          <p:cNvPr id="4" name="Slide Number Placeholder 3">
            <a:extLst>
              <a:ext uri="{FF2B5EF4-FFF2-40B4-BE49-F238E27FC236}">
                <a16:creationId xmlns:a16="http://schemas.microsoft.com/office/drawing/2014/main" id="{4815DCEB-647D-3F46-BC3B-323E7BC2A750}"/>
              </a:ext>
            </a:extLst>
          </p:cNvPr>
          <p:cNvSpPr>
            <a:spLocks noGrp="1"/>
          </p:cNvSpPr>
          <p:nvPr>
            <p:ph type="sldNum" sz="quarter" idx="11"/>
          </p:nvPr>
        </p:nvSpPr>
        <p:spPr/>
        <p:txBody>
          <a:bodyPr/>
          <a:lstStyle/>
          <a:p>
            <a:pPr marL="28214">
              <a:lnSpc>
                <a:spcPts val="725"/>
              </a:lnSpc>
            </a:pPr>
            <a:fld id="{81D60167-4931-47E6-BA6A-407CBD079E47}" type="slidenum">
              <a:rPr lang="en-AU" smtClean="0"/>
              <a:pPr marL="28214">
                <a:lnSpc>
                  <a:spcPts val="725"/>
                </a:lnSpc>
              </a:pPr>
              <a:t>‹#›</a:t>
            </a:fld>
            <a:endParaRPr lang="en-AU"/>
          </a:p>
        </p:txBody>
      </p:sp>
      <p:sp>
        <p:nvSpPr>
          <p:cNvPr id="5" name="Holder 2">
            <a:extLst>
              <a:ext uri="{FF2B5EF4-FFF2-40B4-BE49-F238E27FC236}">
                <a16:creationId xmlns:a16="http://schemas.microsoft.com/office/drawing/2014/main" id="{ED48AFC4-B7AE-944D-ABE1-910A4F1CE62E}"/>
              </a:ext>
            </a:extLst>
          </p:cNvPr>
          <p:cNvSpPr>
            <a:spLocks noGrp="1"/>
          </p:cNvSpPr>
          <p:nvPr>
            <p:ph type="title" hasCustomPrompt="1"/>
          </p:nvPr>
        </p:nvSpPr>
        <p:spPr>
          <a:xfrm>
            <a:off x="498919" y="423361"/>
            <a:ext cx="3112070" cy="937467"/>
          </a:xfrm>
          <a:prstGeom prst="rect">
            <a:avLst/>
          </a:prstGeom>
        </p:spPr>
        <p:txBody>
          <a:bodyPr lIns="0" tIns="0" rIns="0" bIns="0"/>
          <a:lstStyle>
            <a:lvl1pPr>
              <a:defRPr sz="2720" b="1" i="0">
                <a:solidFill>
                  <a:srgbClr val="00426F"/>
                </a:solidFill>
                <a:latin typeface="Arial" panose="020B0604020202020204" pitchFamily="34" charset="0"/>
                <a:cs typeface="Arial" panose="020B0604020202020204" pitchFamily="34" charset="0"/>
              </a:defRPr>
            </a:lvl1pPr>
          </a:lstStyle>
          <a:p>
            <a:r>
              <a:rPr lang="en-GB"/>
              <a:t>Click to add 2 line</a:t>
            </a:r>
            <a:br>
              <a:rPr lang="en-GB"/>
            </a:br>
            <a:r>
              <a:rPr lang="en-GB"/>
              <a:t>Title </a:t>
            </a:r>
            <a:endParaRPr/>
          </a:p>
        </p:txBody>
      </p:sp>
    </p:spTree>
    <p:extLst>
      <p:ext uri="{BB962C8B-B14F-4D97-AF65-F5344CB8AC3E}">
        <p14:creationId xmlns:p14="http://schemas.microsoft.com/office/powerpoint/2010/main" val="14604274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INTERNAL - Template - Title and Sub Title">
  <p:cSld name="INTERNAL - Template - Title and Sub Title">
    <p:spTree>
      <p:nvGrpSpPr>
        <p:cNvPr id="1" name="Shape 28"/>
        <p:cNvGrpSpPr/>
        <p:nvPr/>
      </p:nvGrpSpPr>
      <p:grpSpPr>
        <a:xfrm>
          <a:off x="0" y="0"/>
          <a:ext cx="0" cy="0"/>
          <a:chOff x="0" y="0"/>
          <a:chExt cx="0" cy="0"/>
        </a:xfrm>
      </p:grpSpPr>
      <p:sp>
        <p:nvSpPr>
          <p:cNvPr id="29" name="Google Shape;29;p5"/>
          <p:cNvSpPr txBox="1">
            <a:spLocks noGrp="1"/>
          </p:cNvSpPr>
          <p:nvPr>
            <p:ph type="body" idx="1"/>
          </p:nvPr>
        </p:nvSpPr>
        <p:spPr>
          <a:xfrm>
            <a:off x="479395" y="942876"/>
            <a:ext cx="10847294" cy="553998"/>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1" i="0" u="none" strike="noStrike" cap="none">
                <a:solidFill>
                  <a:schemeClr val="lt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30" name="Google Shape;30;p5"/>
          <p:cNvSpPr txBox="1">
            <a:spLocks noGrp="1"/>
          </p:cNvSpPr>
          <p:nvPr>
            <p:ph type="title"/>
          </p:nvPr>
        </p:nvSpPr>
        <p:spPr>
          <a:xfrm>
            <a:off x="479395" y="433469"/>
            <a:ext cx="7482582" cy="639793"/>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2720" b="1" i="0" u="none" strike="noStrike" cap="none">
                <a:solidFill>
                  <a:srgbClr val="00426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Google Shape;31;p5"/>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635" b="0" i="0">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1pPr>
            <a:lvl2pPr marL="28214" marR="0" lvl="1"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2pPr>
            <a:lvl3pPr marL="28214" marR="0" lvl="2"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3pPr>
            <a:lvl4pPr marL="28214" marR="0" lvl="3"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4pPr>
            <a:lvl5pPr marL="28214" marR="0" lvl="4"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5pPr>
            <a:lvl6pPr marL="28214" marR="0" lvl="5"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6pPr>
            <a:lvl7pPr marL="28214" marR="0" lvl="6"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7pPr>
            <a:lvl8pPr marL="28214" marR="0" lvl="7"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8pPr>
            <a:lvl9pPr marL="28214" marR="0" lvl="8" indent="0" algn="l">
              <a:lnSpc>
                <a:spcPct val="114173"/>
              </a:lnSpc>
              <a:spcBef>
                <a:spcPts val="0"/>
              </a:spcBef>
              <a:spcAft>
                <a:spcPts val="0"/>
              </a:spcAft>
              <a:buClr>
                <a:srgbClr val="000000"/>
              </a:buClr>
              <a:buSzPts val="635"/>
              <a:buFont typeface="Arial"/>
              <a:buNone/>
              <a:defRPr sz="635" b="0" i="0" u="none" strike="noStrike" cap="none">
                <a:solidFill>
                  <a:srgbClr val="00426F"/>
                </a:solidFill>
                <a:latin typeface="Arial"/>
                <a:ea typeface="Arial"/>
                <a:cs typeface="Arial"/>
                <a:sym typeface="Arial"/>
              </a:defRPr>
            </a:lvl9pPr>
          </a:lstStyle>
          <a:p>
            <a:pPr marL="28214"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54296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41F8AEF-4502-4EB5-B888-DDBBFC036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158" y="416945"/>
            <a:ext cx="2118758" cy="778430"/>
          </a:xfrm>
          <a:prstGeom prst="rect">
            <a:avLst/>
          </a:prstGeom>
        </p:spPr>
      </p:pic>
      <p:sp>
        <p:nvSpPr>
          <p:cNvPr id="20" name="Picture Placeholder 19">
            <a:extLst>
              <a:ext uri="{FF2B5EF4-FFF2-40B4-BE49-F238E27FC236}">
                <a16:creationId xmlns:a16="http://schemas.microsoft.com/office/drawing/2014/main" id="{1933FFFE-8300-45E6-AC5A-D2723099396A}"/>
              </a:ext>
            </a:extLst>
          </p:cNvPr>
          <p:cNvSpPr>
            <a:spLocks noGrp="1"/>
          </p:cNvSpPr>
          <p:nvPr>
            <p:ph type="pic" sz="quarter" idx="14" hasCustomPrompt="1"/>
          </p:nvPr>
        </p:nvSpPr>
        <p:spPr>
          <a:xfrm>
            <a:off x="0" y="0"/>
            <a:ext cx="12192000" cy="6858000"/>
          </a:xfrm>
          <a:solidFill>
            <a:schemeClr val="bg1">
              <a:lumMod val="95000"/>
            </a:schemeClr>
          </a:solidFill>
        </p:spPr>
        <p:txBody>
          <a:bodyPr>
            <a:noAutofit/>
          </a:bodyPr>
          <a:lstStyle>
            <a:lvl1pPr>
              <a:defRPr/>
            </a:lvl1pPr>
          </a:lstStyle>
          <a:p>
            <a:r>
              <a:rPr lang="en-AU"/>
              <a:t>Click here &gt; Insert TAB &gt; Insert Picture OR click icon to insert</a:t>
            </a:r>
          </a:p>
        </p:txBody>
      </p:sp>
      <p:sp>
        <p:nvSpPr>
          <p:cNvPr id="2" name="Title 1"/>
          <p:cNvSpPr>
            <a:spLocks noGrp="1"/>
          </p:cNvSpPr>
          <p:nvPr>
            <p:ph type="ctrTitle" hasCustomPrompt="1"/>
          </p:nvPr>
        </p:nvSpPr>
        <p:spPr>
          <a:xfrm>
            <a:off x="448946" y="1563688"/>
            <a:ext cx="6534652" cy="2284413"/>
          </a:xfrm>
        </p:spPr>
        <p:txBody>
          <a:bodyPr lIns="0" tIns="0" rIns="0" bIns="0" anchor="b">
            <a:noAutofit/>
          </a:bodyPr>
          <a:lstStyle>
            <a:lvl1pPr algn="l">
              <a:defRPr sz="4389"/>
            </a:lvl1pPr>
          </a:lstStyle>
          <a:p>
            <a:r>
              <a:rPr lang="en-AU"/>
              <a:t>Engaging heading </a:t>
            </a:r>
            <a:br>
              <a:rPr lang="en-AU"/>
            </a:br>
            <a:r>
              <a:rPr lang="en-AU"/>
              <a:t>5-8 words</a:t>
            </a:r>
          </a:p>
        </p:txBody>
      </p:sp>
      <p:sp>
        <p:nvSpPr>
          <p:cNvPr id="3" name="Subtitle 2"/>
          <p:cNvSpPr>
            <a:spLocks noGrp="1"/>
          </p:cNvSpPr>
          <p:nvPr>
            <p:ph type="subTitle" idx="1" hasCustomPrompt="1"/>
          </p:nvPr>
        </p:nvSpPr>
        <p:spPr>
          <a:xfrm>
            <a:off x="448946" y="4073526"/>
            <a:ext cx="5647054" cy="765174"/>
          </a:xfrm>
        </p:spPr>
        <p:txBody>
          <a:bodyPr>
            <a:noAutofit/>
          </a:bodyPr>
          <a:lstStyle>
            <a:lvl1pPr marL="0" indent="0" algn="l">
              <a:buNone/>
              <a:defRPr sz="1796"/>
            </a:lvl1pPr>
            <a:lvl2pPr marL="0" indent="0" algn="l">
              <a:lnSpc>
                <a:spcPct val="100000"/>
              </a:lnSpc>
              <a:buNone/>
              <a:defRPr sz="1796"/>
            </a:lvl2pPr>
            <a:lvl3pPr marL="0" indent="0" algn="l">
              <a:spcAft>
                <a:spcPts val="0"/>
              </a:spcAft>
              <a:buNone/>
              <a:defRPr sz="1796"/>
            </a:lvl3pPr>
            <a:lvl4pPr marL="0" indent="0" algn="l">
              <a:spcAft>
                <a:spcPts val="0"/>
              </a:spcAft>
              <a:buNone/>
              <a:defRPr sz="1596"/>
            </a:lvl4pPr>
            <a:lvl5pPr marL="0" indent="0" algn="l">
              <a:spcAft>
                <a:spcPts val="0"/>
              </a:spcAft>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pPr lvl="0"/>
            <a:r>
              <a:rPr lang="en-US"/>
              <a:t>Subheading</a:t>
            </a:r>
          </a:p>
        </p:txBody>
      </p:sp>
      <p:sp>
        <p:nvSpPr>
          <p:cNvPr id="11" name="Text Placeholder 10">
            <a:extLst>
              <a:ext uri="{FF2B5EF4-FFF2-40B4-BE49-F238E27FC236}">
                <a16:creationId xmlns:a16="http://schemas.microsoft.com/office/drawing/2014/main" id="{4E332348-B845-4E12-89D7-8C59DAC27C95}"/>
              </a:ext>
            </a:extLst>
          </p:cNvPr>
          <p:cNvSpPr>
            <a:spLocks noGrp="1"/>
          </p:cNvSpPr>
          <p:nvPr>
            <p:ph type="body" sz="quarter" idx="13" hasCustomPrompt="1"/>
          </p:nvPr>
        </p:nvSpPr>
        <p:spPr>
          <a:xfrm>
            <a:off x="448946" y="5999957"/>
            <a:ext cx="3589654" cy="356394"/>
          </a:xfrm>
        </p:spPr>
        <p:txBody>
          <a:bodyPr anchor="b">
            <a:noAutofit/>
          </a:bodyPr>
          <a:lstStyle>
            <a:lvl1pPr>
              <a:defRPr sz="1696" b="0">
                <a:solidFill>
                  <a:schemeClr val="tx2"/>
                </a:solidFill>
              </a:defRPr>
            </a:lvl1pPr>
            <a:lvl2pPr>
              <a:defRPr sz="1696" b="0">
                <a:solidFill>
                  <a:schemeClr val="tx2"/>
                </a:solidFill>
              </a:defRPr>
            </a:lvl2pPr>
            <a:lvl3pPr>
              <a:defRPr sz="1696" b="0">
                <a:solidFill>
                  <a:schemeClr val="tx2"/>
                </a:solidFill>
              </a:defRPr>
            </a:lvl3pPr>
            <a:lvl4pPr>
              <a:defRPr sz="1696" b="0">
                <a:solidFill>
                  <a:schemeClr val="tx2"/>
                </a:solidFill>
              </a:defRPr>
            </a:lvl4pPr>
            <a:lvl5pPr>
              <a:defRPr sz="1696" b="0">
                <a:solidFill>
                  <a:schemeClr val="tx2"/>
                </a:solidFill>
              </a:defRPr>
            </a:lvl5pPr>
          </a:lstStyle>
          <a:p>
            <a:pPr lvl="0"/>
            <a:r>
              <a:rPr lang="en-US"/>
              <a:t>DD MMM YYYY  |  Version XX</a:t>
            </a:r>
            <a:endParaRPr lang="en-AU"/>
          </a:p>
        </p:txBody>
      </p:sp>
      <p:pic>
        <p:nvPicPr>
          <p:cNvPr id="18" name="Graphic 17">
            <a:extLst>
              <a:ext uri="{FF2B5EF4-FFF2-40B4-BE49-F238E27FC236}">
                <a16:creationId xmlns:a16="http://schemas.microsoft.com/office/drawing/2014/main" id="{B544AC69-0BF3-4013-8C3B-20C2FAC77B8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0458" y="0"/>
            <a:ext cx="4501542" cy="6858000"/>
          </a:xfrm>
          <a:prstGeom prst="rect">
            <a:avLst/>
          </a:prstGeom>
        </p:spPr>
      </p:pic>
      <p:grpSp>
        <p:nvGrpSpPr>
          <p:cNvPr id="4" name="Title Slide Instructions">
            <a:extLst>
              <a:ext uri="{FF2B5EF4-FFF2-40B4-BE49-F238E27FC236}">
                <a16:creationId xmlns:a16="http://schemas.microsoft.com/office/drawing/2014/main" id="{D18D351A-D68A-44B6-9251-A65AF647EB7D}"/>
              </a:ext>
            </a:extLst>
          </p:cNvPr>
          <p:cNvGrpSpPr/>
          <p:nvPr userDrawn="1"/>
        </p:nvGrpSpPr>
        <p:grpSpPr>
          <a:xfrm>
            <a:off x="0" y="-1002891"/>
            <a:ext cx="12192000" cy="861812"/>
            <a:chOff x="0" y="-2005782"/>
            <a:chExt cx="24444325" cy="1723624"/>
          </a:xfrm>
        </p:grpSpPr>
        <p:sp>
          <p:nvSpPr>
            <p:cNvPr id="29" name="Rectangle 28">
              <a:extLst>
                <a:ext uri="{FF2B5EF4-FFF2-40B4-BE49-F238E27FC236}">
                  <a16:creationId xmlns:a16="http://schemas.microsoft.com/office/drawing/2014/main" id="{31EE9668-BE5A-48CA-A86C-8ABD3B6CA3A6}"/>
                </a:ext>
              </a:extLst>
            </p:cNvPr>
            <p:cNvSpPr/>
            <p:nvPr userDrawn="1"/>
          </p:nvSpPr>
          <p:spPr>
            <a:xfrm>
              <a:off x="5368413" y="-1443414"/>
              <a:ext cx="19075912" cy="1161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AU" sz="1397">
                  <a:solidFill>
                    <a:schemeClr val="tx2"/>
                  </a:solidFill>
                </a:rPr>
                <a:t>After inserting image, </a:t>
              </a:r>
              <a:r>
                <a:rPr lang="en-AU" sz="1397" b="1">
                  <a:solidFill>
                    <a:schemeClr val="tx2"/>
                  </a:solidFill>
                </a:rPr>
                <a:t>Right click &gt; SEND TO BACK</a:t>
              </a:r>
              <a:r>
                <a:rPr lang="en-AU" sz="1397">
                  <a:solidFill>
                    <a:schemeClr val="tx2"/>
                  </a:solidFill>
                </a:rPr>
                <a:t> to layer it behind the logo and graphic device.</a:t>
              </a:r>
            </a:p>
          </p:txBody>
        </p:sp>
        <p:sp>
          <p:nvSpPr>
            <p:cNvPr id="30" name="Rectangle 29">
              <a:extLst>
                <a:ext uri="{FF2B5EF4-FFF2-40B4-BE49-F238E27FC236}">
                  <a16:creationId xmlns:a16="http://schemas.microsoft.com/office/drawing/2014/main" id="{2295E2BB-CA45-43DC-BF68-0918C321818A}"/>
                </a:ext>
              </a:extLst>
            </p:cNvPr>
            <p:cNvSpPr/>
            <p:nvPr userDrawn="1"/>
          </p:nvSpPr>
          <p:spPr>
            <a:xfrm>
              <a:off x="0" y="-2005782"/>
              <a:ext cx="24444324" cy="5623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AU" sz="998" b="1"/>
                <a:t>THIS SLIDE SHOULD BE COPIED, NOT INSERTED AS A NEW SLIDE</a:t>
              </a:r>
            </a:p>
          </p:txBody>
        </p:sp>
        <p:sp>
          <p:nvSpPr>
            <p:cNvPr id="32" name="Rectangle 31">
              <a:extLst>
                <a:ext uri="{FF2B5EF4-FFF2-40B4-BE49-F238E27FC236}">
                  <a16:creationId xmlns:a16="http://schemas.microsoft.com/office/drawing/2014/main" id="{F4EF279F-086A-4EAC-9ED7-37DD2334B96C}"/>
                </a:ext>
              </a:extLst>
            </p:cNvPr>
            <p:cNvSpPr/>
            <p:nvPr userDrawn="1"/>
          </p:nvSpPr>
          <p:spPr>
            <a:xfrm>
              <a:off x="0" y="-1443414"/>
              <a:ext cx="5368413" cy="116125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AU" sz="1197"/>
                <a:t>CHECK LOGO IS VISIBLE</a:t>
              </a:r>
            </a:p>
          </p:txBody>
        </p:sp>
      </p:grpSp>
    </p:spTree>
    <p:extLst>
      <p:ext uri="{BB962C8B-B14F-4D97-AF65-F5344CB8AC3E}">
        <p14:creationId xmlns:p14="http://schemas.microsoft.com/office/powerpoint/2010/main" val="880247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AU"/>
              <a:t>Text page one column only</a:t>
            </a:r>
            <a:endParaRPr lang="en-US"/>
          </a:p>
        </p:txBody>
      </p:sp>
      <p:sp>
        <p:nvSpPr>
          <p:cNvPr id="3" name="Content Placeholder 2"/>
          <p:cNvSpPr>
            <a:spLocks noGrp="1"/>
          </p:cNvSpPr>
          <p:nvPr>
            <p:ph idx="1" hasCustomPrompt="1"/>
          </p:nvPr>
        </p:nvSpPr>
        <p:spPr>
          <a:xfrm>
            <a:off x="448946" y="1563688"/>
            <a:ext cx="11312015" cy="3971925"/>
          </a:xfrm>
        </p:spPr>
        <p:txBody>
          <a:bodyPr/>
          <a:lstStyle>
            <a:lvl1pPr>
              <a:defRPr/>
            </a:lvl1pPr>
            <a:lvl2pPr>
              <a:defRPr/>
            </a:lvl2pPr>
            <a:lvl3pPr>
              <a:defRPr/>
            </a:lvl3pPr>
            <a:lvl4pPr>
              <a:buClr>
                <a:srgbClr val="1AA1C6"/>
              </a:buClr>
              <a:defRPr/>
            </a:lvl4pPr>
            <a:lvl5pPr>
              <a:buClr>
                <a:srgbClr val="1AA1C6"/>
              </a:buClr>
              <a:defRPr/>
            </a:lvl5pPr>
            <a:lvl6pPr>
              <a:buClr>
                <a:srgbClr val="1AA1C6"/>
              </a:buClr>
              <a:defRPr/>
            </a:lvl6p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Tree>
    <p:extLst>
      <p:ext uri="{BB962C8B-B14F-4D97-AF65-F5344CB8AC3E}">
        <p14:creationId xmlns:p14="http://schemas.microsoft.com/office/powerpoint/2010/main" val="31961848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F401558-584D-4811-B631-A25F2A21652D}"/>
              </a:ext>
            </a:extLst>
          </p:cNvPr>
          <p:cNvGraphicFramePr>
            <a:graphicFrameLocks noChangeAspect="1"/>
          </p:cNvGraphicFramePr>
          <p:nvPr userDrawn="1">
            <p:extLst>
              <p:ext uri="{D42A27DB-BD31-4B8C-83A1-F6EECF244321}">
                <p14:modId xmlns:p14="http://schemas.microsoft.com/office/powerpoint/2010/main" val="2930698841"/>
              </p:ext>
            </p:extLst>
          </p:nvPr>
        </p:nvGraphicFramePr>
        <p:xfrm>
          <a:off x="8593425" y="0"/>
          <a:ext cx="3430000" cy="6858000"/>
        </p:xfrm>
        <a:graphic>
          <a:graphicData uri="http://schemas.openxmlformats.org/presentationml/2006/ole">
            <mc:AlternateContent xmlns:mc="http://schemas.openxmlformats.org/markup-compatibility/2006">
              <mc:Choice xmlns:v="urn:schemas-microsoft-com:vml" Requires="v">
                <p:oleObj spid="_x0000_s1026" r:id="rId3" imgW="9155520" imgH="18285480" progId="">
                  <p:embed/>
                </p:oleObj>
              </mc:Choice>
              <mc:Fallback>
                <p:oleObj r:id="rId3" imgW="9155520" imgH="18285480" progId="">
                  <p:embed/>
                  <p:pic>
                    <p:nvPicPr>
                      <p:cNvPr id="4" name="Object 3">
                        <a:extLst>
                          <a:ext uri="{FF2B5EF4-FFF2-40B4-BE49-F238E27FC236}">
                            <a16:creationId xmlns:a16="http://schemas.microsoft.com/office/drawing/2014/main" id="{2F401558-584D-4811-B631-A25F2A21652D}"/>
                          </a:ext>
                        </a:extLst>
                      </p:cNvPr>
                      <p:cNvPicPr/>
                      <p:nvPr/>
                    </p:nvPicPr>
                    <p:blipFill>
                      <a:blip r:embed="rId4"/>
                      <a:stretch>
                        <a:fillRect/>
                      </a:stretch>
                    </p:blipFill>
                    <p:spPr>
                      <a:xfrm>
                        <a:off x="8593425" y="0"/>
                        <a:ext cx="3430000" cy="6858000"/>
                      </a:xfrm>
                      <a:prstGeom prst="rect">
                        <a:avLst/>
                      </a:prstGeom>
                    </p:spPr>
                  </p:pic>
                </p:oleObj>
              </mc:Fallback>
            </mc:AlternateContent>
          </a:graphicData>
        </a:graphic>
      </p:graphicFrame>
      <p:sp>
        <p:nvSpPr>
          <p:cNvPr id="2" name="Title 1"/>
          <p:cNvSpPr>
            <a:spLocks noGrp="1"/>
          </p:cNvSpPr>
          <p:nvPr>
            <p:ph type="title"/>
          </p:nvPr>
        </p:nvSpPr>
        <p:spPr>
          <a:xfrm>
            <a:off x="448889" y="630000"/>
            <a:ext cx="8322805" cy="360000"/>
          </a:xfrm>
        </p:spPr>
        <p:txBody>
          <a:bodyPr/>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2A880D43-3E88-4F32-9F8B-D1FE8712A94B}"/>
              </a:ext>
            </a:extLst>
          </p:cNvPr>
          <p:cNvSpPr>
            <a:spLocks noGrp="1"/>
          </p:cNvSpPr>
          <p:nvPr>
            <p:ph type="body" sz="quarter" idx="12"/>
          </p:nvPr>
        </p:nvSpPr>
        <p:spPr>
          <a:xfrm>
            <a:off x="448946" y="1563688"/>
            <a:ext cx="6750811" cy="3971925"/>
          </a:xfrm>
        </p:spPr>
        <p:txBody>
          <a:bodyPr/>
          <a:lstStyle>
            <a:lvl1pPr marL="370583" indent="-370583">
              <a:buClr>
                <a:srgbClr val="1AA1C6"/>
              </a:buClr>
              <a:buFont typeface="+mj-lt"/>
              <a:buAutoNum type="arabicPeriod"/>
              <a:defRPr>
                <a:solidFill>
                  <a:srgbClr val="002664"/>
                </a:solidFill>
              </a:defRPr>
            </a:lvl1pPr>
            <a:lvl2pPr marL="256558" indent="-256558">
              <a:buClr>
                <a:srgbClr val="1AA1C6"/>
              </a:buClr>
              <a:buFont typeface="+mj-lt"/>
              <a:buAutoNum type="arabicPeriod"/>
              <a:defRPr>
                <a:solidFill>
                  <a:srgbClr val="002664"/>
                </a:solidFill>
              </a:defRPr>
            </a:lvl2pPr>
            <a:lvl3pPr marL="256558" indent="-256558">
              <a:buClr>
                <a:srgbClr val="1AA1C6"/>
              </a:buClr>
              <a:buFont typeface="+mj-lt"/>
              <a:buAutoNum type="arabicPeriod"/>
              <a:defRPr>
                <a:solidFill>
                  <a:srgbClr val="002664"/>
                </a:solidFill>
              </a:defRPr>
            </a:lvl3pPr>
            <a:lvl4pPr marL="256558" indent="-256558">
              <a:buClr>
                <a:srgbClr val="1AA1C6"/>
              </a:buClr>
              <a:buFont typeface="+mj-lt"/>
              <a:buAutoNum type="arabicPeriod"/>
              <a:defRPr>
                <a:solidFill>
                  <a:srgbClr val="002664"/>
                </a:solidFill>
              </a:defRPr>
            </a:lvl4pPr>
            <a:lvl5pPr marL="436126" indent="-256558">
              <a:buClr>
                <a:srgbClr val="1AA1C6"/>
              </a:buClr>
              <a:buFont typeface="+mj-lt"/>
              <a:buAutoNum type="arabicPeriod"/>
              <a:defRPr>
                <a:solidFill>
                  <a:srgbClr val="00266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62074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with Pullout">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50D2C01D-E915-4F1E-BED1-C3D2D5673A38}"/>
              </a:ext>
            </a:extLst>
          </p:cNvPr>
          <p:cNvSpPr/>
          <p:nvPr userDrawn="1"/>
        </p:nvSpPr>
        <p:spPr>
          <a:xfrm>
            <a:off x="7765888" y="10873"/>
            <a:ext cx="4426112" cy="6847127"/>
          </a:xfrm>
          <a:custGeom>
            <a:avLst/>
            <a:gdLst/>
            <a:ahLst/>
            <a:cxnLst/>
            <a:rect l="l" t="t" r="r" b="b"/>
            <a:pathLst>
              <a:path w="7266940" h="11308715">
                <a:moveTo>
                  <a:pt x="0" y="11308556"/>
                </a:moveTo>
                <a:lnTo>
                  <a:pt x="7266794" y="11308556"/>
                </a:lnTo>
                <a:lnTo>
                  <a:pt x="7266794" y="0"/>
                </a:lnTo>
                <a:lnTo>
                  <a:pt x="0" y="0"/>
                </a:lnTo>
                <a:lnTo>
                  <a:pt x="0" y="11308556"/>
                </a:lnTo>
                <a:close/>
              </a:path>
            </a:pathLst>
          </a:custGeom>
          <a:solidFill>
            <a:srgbClr val="F1F1F4"/>
          </a:solidFill>
        </p:spPr>
        <p:txBody>
          <a:bodyPr wrap="square" lIns="0" tIns="0" rIns="0" bIns="0" rtlCol="0"/>
          <a:lstStyle/>
          <a:p>
            <a:endParaRPr sz="1197"/>
          </a:p>
        </p:txBody>
      </p:sp>
      <p:sp>
        <p:nvSpPr>
          <p:cNvPr id="2" name="Title 1">
            <a:extLst>
              <a:ext uri="{FF2B5EF4-FFF2-40B4-BE49-F238E27FC236}">
                <a16:creationId xmlns:a16="http://schemas.microsoft.com/office/drawing/2014/main" id="{2FD98040-BF80-453E-AF73-5B9C08550893}"/>
              </a:ext>
            </a:extLst>
          </p:cNvPr>
          <p:cNvSpPr>
            <a:spLocks noGrp="1"/>
          </p:cNvSpPr>
          <p:nvPr>
            <p:ph type="title" hasCustomPrompt="1"/>
          </p:nvPr>
        </p:nvSpPr>
        <p:spPr>
          <a:xfrm>
            <a:off x="448890" y="630000"/>
            <a:ext cx="6907106" cy="360000"/>
          </a:xfrm>
        </p:spPr>
        <p:txBody>
          <a:bodyPr/>
          <a:lstStyle/>
          <a:p>
            <a:r>
              <a:rPr lang="en-AU"/>
              <a:t>Text page one column only</a:t>
            </a:r>
          </a:p>
        </p:txBody>
      </p:sp>
      <p:sp>
        <p:nvSpPr>
          <p:cNvPr id="9" name="Text Placeholder 8">
            <a:extLst>
              <a:ext uri="{FF2B5EF4-FFF2-40B4-BE49-F238E27FC236}">
                <a16:creationId xmlns:a16="http://schemas.microsoft.com/office/drawing/2014/main" id="{EBD2CA60-98AE-40A5-A2AD-0BEFF05EC81B}"/>
              </a:ext>
            </a:extLst>
          </p:cNvPr>
          <p:cNvSpPr>
            <a:spLocks noGrp="1"/>
          </p:cNvSpPr>
          <p:nvPr>
            <p:ph type="body" sz="quarter" idx="12" hasCustomPrompt="1"/>
          </p:nvPr>
        </p:nvSpPr>
        <p:spPr>
          <a:xfrm>
            <a:off x="448946" y="1563688"/>
            <a:ext cx="6906794"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
        <p:nvSpPr>
          <p:cNvPr id="11" name="Text Placeholder 10">
            <a:extLst>
              <a:ext uri="{FF2B5EF4-FFF2-40B4-BE49-F238E27FC236}">
                <a16:creationId xmlns:a16="http://schemas.microsoft.com/office/drawing/2014/main" id="{44E29222-7FEC-40F6-ADF7-ED9C4A6CDDEE}"/>
              </a:ext>
            </a:extLst>
          </p:cNvPr>
          <p:cNvSpPr>
            <a:spLocks noGrp="1"/>
          </p:cNvSpPr>
          <p:nvPr>
            <p:ph type="body" sz="quarter" idx="13" hasCustomPrompt="1"/>
          </p:nvPr>
        </p:nvSpPr>
        <p:spPr>
          <a:xfrm>
            <a:off x="8465831" y="1563688"/>
            <a:ext cx="3097487" cy="3971925"/>
          </a:xfrm>
        </p:spPr>
        <p:txBody>
          <a:bodyPr anchor="t"/>
          <a:lstStyle>
            <a:lvl1pPr>
              <a:defRPr>
                <a:solidFill>
                  <a:schemeClr val="tx2"/>
                </a:solidFill>
              </a:defRPr>
            </a:lvl1pPr>
            <a:lvl2pPr>
              <a:defRPr>
                <a:solidFill>
                  <a:srgbClr val="00B59E"/>
                </a:solidFill>
              </a:defRPr>
            </a:lvl2pPr>
            <a:lvl3pPr>
              <a:defRPr>
                <a:solidFill>
                  <a:srgbClr val="00B59E"/>
                </a:solidFill>
              </a:defRPr>
            </a:lvl3pPr>
            <a:lvl4pPr>
              <a:buClr>
                <a:srgbClr val="00B59E"/>
              </a:buClr>
              <a:defRPr/>
            </a:lvl4pPr>
            <a:lvl5pPr>
              <a:buClr>
                <a:srgbClr val="00B59E"/>
              </a:buClr>
              <a:defRPr/>
            </a:lvl5pPr>
            <a:lvl6pPr>
              <a:buClr>
                <a:schemeClr val="accent3"/>
              </a:buClr>
              <a:defRPr/>
            </a:lvl6pPr>
          </a:lstStyle>
          <a:p>
            <a:pPr lvl="0"/>
            <a:r>
              <a:rPr lang="en-US"/>
              <a:t>Use the BACK and FORWARD buttons on the ribbon to apply formatting, 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
        <p:nvSpPr>
          <p:cNvPr id="19" name="TextBox 18">
            <a:extLst>
              <a:ext uri="{FF2B5EF4-FFF2-40B4-BE49-F238E27FC236}">
                <a16:creationId xmlns:a16="http://schemas.microsoft.com/office/drawing/2014/main" id="{4A658239-A9EE-4397-8A3B-E37A68184871}"/>
              </a:ext>
            </a:extLst>
          </p:cNvPr>
          <p:cNvSpPr txBox="1"/>
          <p:nvPr userDrawn="1"/>
        </p:nvSpPr>
        <p:spPr>
          <a:xfrm>
            <a:off x="11245561" y="6322425"/>
            <a:ext cx="538667" cy="126000"/>
          </a:xfrm>
          <a:prstGeom prst="rect">
            <a:avLst/>
          </a:prstGeom>
          <a:noFill/>
        </p:spPr>
        <p:txBody>
          <a:bodyPr wrap="square" lIns="0" tIns="0" rIns="0" bIns="0" rtlCol="0">
            <a:noAutofit/>
          </a:bodyPr>
          <a:lstStyle/>
          <a:p>
            <a:pPr algn="r"/>
            <a:fld id="{36083F60-C791-4A56-8F61-236580862D60}" type="slidenum">
              <a:rPr lang="en-AU" sz="898" b="1" smtClean="0">
                <a:solidFill>
                  <a:schemeClr val="tx2"/>
                </a:solidFill>
              </a:rPr>
              <a:pPr algn="r"/>
              <a:t>‹#›</a:t>
            </a:fld>
            <a:endParaRPr lang="en-AU" sz="898" b="1">
              <a:solidFill>
                <a:schemeClr val="tx2"/>
              </a:solidFill>
            </a:endParaRPr>
          </a:p>
        </p:txBody>
      </p:sp>
    </p:spTree>
    <p:extLst>
      <p:ext uri="{BB962C8B-B14F-4D97-AF65-F5344CB8AC3E}">
        <p14:creationId xmlns:p14="http://schemas.microsoft.com/office/powerpoint/2010/main" val="2076347457"/>
      </p:ext>
    </p:extLst>
  </p:cSld>
  <p:clrMapOvr>
    <a:masterClrMapping/>
  </p:clrMapOvr>
  <p:extLst>
    <p:ext uri="{DCECCB84-F9BA-43D5-87BE-67443E8EF086}">
      <p15:sldGuideLst xmlns:p15="http://schemas.microsoft.com/office/powerpoint/2012/main">
        <p15:guide id="1" pos="980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 &amp; Tex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C6E3-367C-4537-A3DB-F4D9A52C02AC}"/>
              </a:ext>
            </a:extLst>
          </p:cNvPr>
          <p:cNvSpPr>
            <a:spLocks noGrp="1"/>
          </p:cNvSpPr>
          <p:nvPr>
            <p:ph type="title" hasCustomPrompt="1"/>
          </p:nvPr>
        </p:nvSpPr>
        <p:spPr>
          <a:xfrm>
            <a:off x="5377845" y="630000"/>
            <a:ext cx="6383059" cy="360000"/>
          </a:xfrm>
        </p:spPr>
        <p:txBody>
          <a:bodyPr/>
          <a:lstStyle>
            <a:lvl1pPr>
              <a:defRPr/>
            </a:lvl1pPr>
          </a:lstStyle>
          <a:p>
            <a:r>
              <a:rPr lang="en-AU"/>
              <a:t>Text page with pull out statistic</a:t>
            </a:r>
          </a:p>
        </p:txBody>
      </p:sp>
      <p:sp>
        <p:nvSpPr>
          <p:cNvPr id="3" name="Date Placeholder 2">
            <a:extLst>
              <a:ext uri="{FF2B5EF4-FFF2-40B4-BE49-F238E27FC236}">
                <a16:creationId xmlns:a16="http://schemas.microsoft.com/office/drawing/2014/main" id="{3350E7E3-D87A-4D0A-ABA8-9ED042AFE55B}"/>
              </a:ext>
            </a:extLst>
          </p:cNvPr>
          <p:cNvSpPr>
            <a:spLocks noGrp="1"/>
          </p:cNvSpPr>
          <p:nvPr>
            <p:ph type="dt" sz="half" idx="10"/>
          </p:nvPr>
        </p:nvSpPr>
        <p:spPr>
          <a:xfrm>
            <a:off x="8771694" y="6322425"/>
            <a:ext cx="2743200" cy="126000"/>
          </a:xfrm>
          <a:prstGeom prst="rect">
            <a:avLst/>
          </a:prstGeom>
        </p:spPr>
        <p:txBody>
          <a:bodyPr/>
          <a:lstStyle/>
          <a:p>
            <a:fld id="{7F477A1E-115F-4346-9172-8AFE19C4D8C1}" type="datetime13">
              <a:rPr lang="en-AU" smtClean="0"/>
              <a:t>10:54:55 AM</a:t>
            </a:fld>
            <a:endParaRPr lang="en-AU"/>
          </a:p>
        </p:txBody>
      </p:sp>
      <p:sp>
        <p:nvSpPr>
          <p:cNvPr id="7" name="Text Placeholder 8">
            <a:extLst>
              <a:ext uri="{FF2B5EF4-FFF2-40B4-BE49-F238E27FC236}">
                <a16:creationId xmlns:a16="http://schemas.microsoft.com/office/drawing/2014/main" id="{E18E92BC-2D96-47E6-9C4B-C9290D805BD1}"/>
              </a:ext>
            </a:extLst>
          </p:cNvPr>
          <p:cNvSpPr>
            <a:spLocks noGrp="1"/>
          </p:cNvSpPr>
          <p:nvPr>
            <p:ph type="body" sz="quarter" idx="12" hasCustomPrompt="1"/>
          </p:nvPr>
        </p:nvSpPr>
        <p:spPr>
          <a:xfrm>
            <a:off x="5377845" y="1563688"/>
            <a:ext cx="6383059" cy="3971925"/>
          </a:xfrm>
        </p:spPr>
        <p:txBody>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5"/>
            <a:endParaRPr lang="en-US"/>
          </a:p>
        </p:txBody>
      </p:sp>
      <p:sp>
        <p:nvSpPr>
          <p:cNvPr id="12" name="Footer Placeholder 11">
            <a:extLst>
              <a:ext uri="{FF2B5EF4-FFF2-40B4-BE49-F238E27FC236}">
                <a16:creationId xmlns:a16="http://schemas.microsoft.com/office/drawing/2014/main" id="{CC39BEAC-F2E3-47DA-BF59-3F75F247E19E}"/>
              </a:ext>
            </a:extLst>
          </p:cNvPr>
          <p:cNvSpPr>
            <a:spLocks noGrp="1"/>
          </p:cNvSpPr>
          <p:nvPr>
            <p:ph type="ftr" sz="quarter" idx="13"/>
          </p:nvPr>
        </p:nvSpPr>
        <p:spPr>
          <a:xfrm>
            <a:off x="5368204" y="6323012"/>
            <a:ext cx="3354167" cy="126000"/>
          </a:xfrm>
          <a:prstGeom prst="rect">
            <a:avLst/>
          </a:prstGeom>
        </p:spPr>
        <p:txBody>
          <a:bodyPr/>
          <a:lstStyle/>
          <a:p>
            <a:pPr algn="l"/>
            <a:r>
              <a:rPr lang="en-AU"/>
              <a:t>Presentation Title</a:t>
            </a:r>
          </a:p>
        </p:txBody>
      </p:sp>
      <p:sp>
        <p:nvSpPr>
          <p:cNvPr id="14" name="Text Placeholder 13">
            <a:extLst>
              <a:ext uri="{FF2B5EF4-FFF2-40B4-BE49-F238E27FC236}">
                <a16:creationId xmlns:a16="http://schemas.microsoft.com/office/drawing/2014/main" id="{11E12068-6E83-480E-96B1-D5984F8E5604}"/>
              </a:ext>
            </a:extLst>
          </p:cNvPr>
          <p:cNvSpPr>
            <a:spLocks noGrp="1"/>
          </p:cNvSpPr>
          <p:nvPr>
            <p:ph type="body" sz="quarter" idx="14" hasCustomPrompt="1"/>
          </p:nvPr>
        </p:nvSpPr>
        <p:spPr>
          <a:xfrm>
            <a:off x="401438" y="3025775"/>
            <a:ext cx="3617693" cy="1162050"/>
          </a:xfrm>
        </p:spPr>
        <p:txBody>
          <a:bodyPr anchor="b">
            <a:noAutofit/>
          </a:bodyPr>
          <a:lstStyle>
            <a:lvl1pPr algn="ctr">
              <a:defRPr sz="8130" b="0">
                <a:solidFill>
                  <a:schemeClr val="bg1"/>
                </a:solidFill>
              </a:defRPr>
            </a:lvl1pPr>
            <a:lvl2pPr>
              <a:defRPr sz="6684" b="0">
                <a:solidFill>
                  <a:schemeClr val="bg1"/>
                </a:solidFill>
              </a:defRPr>
            </a:lvl2pPr>
            <a:lvl3pPr>
              <a:defRPr sz="6684" b="0">
                <a:solidFill>
                  <a:schemeClr val="bg1"/>
                </a:solidFill>
              </a:defRPr>
            </a:lvl3pPr>
            <a:lvl4pPr>
              <a:defRPr sz="6684" b="0">
                <a:solidFill>
                  <a:schemeClr val="bg1"/>
                </a:solidFill>
              </a:defRPr>
            </a:lvl4pPr>
            <a:lvl5pPr>
              <a:defRPr sz="6684" b="0">
                <a:solidFill>
                  <a:schemeClr val="bg1"/>
                </a:solidFill>
              </a:defRPr>
            </a:lvl5pPr>
          </a:lstStyle>
          <a:p>
            <a:pPr lvl="0"/>
            <a:r>
              <a:rPr lang="en-US"/>
              <a:t>00%</a:t>
            </a:r>
            <a:endParaRPr lang="en-AU"/>
          </a:p>
        </p:txBody>
      </p:sp>
      <p:sp>
        <p:nvSpPr>
          <p:cNvPr id="16" name="Text Placeholder 15">
            <a:extLst>
              <a:ext uri="{FF2B5EF4-FFF2-40B4-BE49-F238E27FC236}">
                <a16:creationId xmlns:a16="http://schemas.microsoft.com/office/drawing/2014/main" id="{B978C59D-EF97-4A20-A85F-561085D60FBA}"/>
              </a:ext>
            </a:extLst>
          </p:cNvPr>
          <p:cNvSpPr>
            <a:spLocks noGrp="1"/>
          </p:cNvSpPr>
          <p:nvPr>
            <p:ph type="body" sz="quarter" idx="15" hasCustomPrompt="1"/>
          </p:nvPr>
        </p:nvSpPr>
        <p:spPr>
          <a:xfrm>
            <a:off x="448946" y="4410075"/>
            <a:ext cx="3570186" cy="1125538"/>
          </a:xfrm>
        </p:spPr>
        <p:txBody>
          <a:bodyPr/>
          <a:lstStyle>
            <a:lvl1pPr algn="ctr">
              <a:spcAft>
                <a:spcPts val="0"/>
              </a:spcAft>
              <a:defRPr b="0">
                <a:solidFill>
                  <a:schemeClr val="bg1"/>
                </a:solidFill>
              </a:defRPr>
            </a:lvl1pPr>
            <a:lvl2pPr algn="ctr">
              <a:defRPr sz="1397" b="0">
                <a:solidFill>
                  <a:schemeClr val="bg1"/>
                </a:solidFill>
              </a:defRPr>
            </a:lvl2pPr>
            <a:lvl3pPr algn="ctr">
              <a:defRPr b="0">
                <a:solidFill>
                  <a:schemeClr val="bg1"/>
                </a:solidFill>
              </a:defRPr>
            </a:lvl3pPr>
            <a:lvl4pPr algn="ctr">
              <a:defRPr b="0">
                <a:solidFill>
                  <a:schemeClr val="bg1"/>
                </a:solidFill>
              </a:defRPr>
            </a:lvl4pPr>
            <a:lvl5pPr algn="ctr">
              <a:defRPr b="0">
                <a:solidFill>
                  <a:schemeClr val="bg1"/>
                </a:solidFill>
              </a:defRPr>
            </a:lvl5pPr>
          </a:lstStyle>
          <a:p>
            <a:pPr lvl="0"/>
            <a:r>
              <a:rPr lang="en-US"/>
              <a:t>Statistic description</a:t>
            </a:r>
          </a:p>
          <a:p>
            <a:pPr lvl="0"/>
            <a:r>
              <a:rPr lang="en-US"/>
              <a:t>5-10 words</a:t>
            </a:r>
          </a:p>
        </p:txBody>
      </p:sp>
      <p:sp>
        <p:nvSpPr>
          <p:cNvPr id="20" name="Content Placeholder 19">
            <a:extLst>
              <a:ext uri="{FF2B5EF4-FFF2-40B4-BE49-F238E27FC236}">
                <a16:creationId xmlns:a16="http://schemas.microsoft.com/office/drawing/2014/main" id="{077D0C31-5026-45CF-B570-81C6E37FF899}"/>
              </a:ext>
            </a:extLst>
          </p:cNvPr>
          <p:cNvSpPr>
            <a:spLocks noGrp="1"/>
          </p:cNvSpPr>
          <p:nvPr>
            <p:ph sz="quarter" idx="16" hasCustomPrompt="1"/>
          </p:nvPr>
        </p:nvSpPr>
        <p:spPr>
          <a:xfrm>
            <a:off x="1311206" y="989807"/>
            <a:ext cx="1947806" cy="1686719"/>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Icon or  picture here</a:t>
            </a:r>
            <a:endParaRPr lang="en-AU"/>
          </a:p>
        </p:txBody>
      </p:sp>
      <p:pic>
        <p:nvPicPr>
          <p:cNvPr id="24" name="Graphic 23">
            <a:extLst>
              <a:ext uri="{FF2B5EF4-FFF2-40B4-BE49-F238E27FC236}">
                <a16:creationId xmlns:a16="http://schemas.microsoft.com/office/drawing/2014/main" id="{CC94328A-E848-46E8-AD63-5367962A27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9309" y="6008370"/>
            <a:ext cx="1221091" cy="448627"/>
          </a:xfrm>
          <a:prstGeom prst="rect">
            <a:avLst/>
          </a:prstGeom>
        </p:spPr>
      </p:pic>
      <p:sp>
        <p:nvSpPr>
          <p:cNvPr id="13" name="object 2">
            <a:extLst>
              <a:ext uri="{FF2B5EF4-FFF2-40B4-BE49-F238E27FC236}">
                <a16:creationId xmlns:a16="http://schemas.microsoft.com/office/drawing/2014/main" id="{941DABDE-B460-4B86-AA6F-0D128201344A}"/>
              </a:ext>
            </a:extLst>
          </p:cNvPr>
          <p:cNvSpPr/>
          <p:nvPr userDrawn="1"/>
        </p:nvSpPr>
        <p:spPr>
          <a:xfrm>
            <a:off x="4459689" y="0"/>
            <a:ext cx="7732311" cy="6858000"/>
          </a:xfrm>
          <a:custGeom>
            <a:avLst/>
            <a:gdLst/>
            <a:ahLst/>
            <a:cxnLst/>
            <a:rect l="l" t="t" r="r" b="b"/>
            <a:pathLst>
              <a:path w="7329805" h="11308715">
                <a:moveTo>
                  <a:pt x="0" y="11308556"/>
                </a:moveTo>
                <a:lnTo>
                  <a:pt x="7329619" y="11308556"/>
                </a:lnTo>
                <a:lnTo>
                  <a:pt x="7329619" y="0"/>
                </a:lnTo>
                <a:lnTo>
                  <a:pt x="0" y="0"/>
                </a:lnTo>
                <a:lnTo>
                  <a:pt x="0" y="11308556"/>
                </a:lnTo>
                <a:close/>
              </a:path>
            </a:pathLst>
          </a:custGeom>
          <a:solidFill>
            <a:schemeClr val="bg1"/>
          </a:solidFill>
        </p:spPr>
        <p:txBody>
          <a:bodyPr wrap="square" lIns="0" tIns="0" rIns="0" bIns="0" rtlCol="0"/>
          <a:lstStyle/>
          <a:p>
            <a:endParaRPr sz="1197"/>
          </a:p>
        </p:txBody>
      </p:sp>
      <p:sp>
        <p:nvSpPr>
          <p:cNvPr id="4" name="Rectangle 3">
            <a:extLst>
              <a:ext uri="{FF2B5EF4-FFF2-40B4-BE49-F238E27FC236}">
                <a16:creationId xmlns:a16="http://schemas.microsoft.com/office/drawing/2014/main" id="{EF83059A-1908-46E7-8B24-6A9261FF53FF}"/>
              </a:ext>
            </a:extLst>
          </p:cNvPr>
          <p:cNvSpPr/>
          <p:nvPr userDrawn="1"/>
        </p:nvSpPr>
        <p:spPr>
          <a:xfrm>
            <a:off x="0" y="6929754"/>
            <a:ext cx="4459689" cy="277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1197"/>
              <a:t>To change this colour, Right Click on slide &gt; Format Background</a:t>
            </a:r>
          </a:p>
        </p:txBody>
      </p:sp>
    </p:spTree>
    <p:extLst>
      <p:ext uri="{BB962C8B-B14F-4D97-AF65-F5344CB8AC3E}">
        <p14:creationId xmlns:p14="http://schemas.microsoft.com/office/powerpoint/2010/main" val="39744843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Pr>
        <a:solidFill>
          <a:schemeClr val="tx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741F8AEF-4502-4EB5-B888-DDBBFC03683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158" y="416945"/>
            <a:ext cx="2118758" cy="778430"/>
          </a:xfrm>
          <a:prstGeom prst="rect">
            <a:avLst/>
          </a:prstGeom>
        </p:spPr>
      </p:pic>
      <p:sp>
        <p:nvSpPr>
          <p:cNvPr id="2" name="Title 1"/>
          <p:cNvSpPr>
            <a:spLocks noGrp="1"/>
          </p:cNvSpPr>
          <p:nvPr>
            <p:ph type="ctrTitle" hasCustomPrompt="1"/>
          </p:nvPr>
        </p:nvSpPr>
        <p:spPr>
          <a:xfrm>
            <a:off x="448946" y="1563688"/>
            <a:ext cx="6534652" cy="2284413"/>
          </a:xfrm>
        </p:spPr>
        <p:txBody>
          <a:bodyPr lIns="0" tIns="0" rIns="0" bIns="0" anchor="b"/>
          <a:lstStyle>
            <a:lvl1pPr algn="l">
              <a:defRPr sz="4389">
                <a:solidFill>
                  <a:srgbClr val="00B59E"/>
                </a:solidFill>
              </a:defRPr>
            </a:lvl1pPr>
          </a:lstStyle>
          <a:p>
            <a:r>
              <a:rPr lang="en-AU"/>
              <a:t>Divider Title 5-8 </a:t>
            </a:r>
            <a:br>
              <a:rPr lang="en-AU"/>
            </a:br>
            <a:r>
              <a:rPr lang="en-AU"/>
              <a:t>words in length </a:t>
            </a:r>
          </a:p>
        </p:txBody>
      </p:sp>
      <p:sp>
        <p:nvSpPr>
          <p:cNvPr id="3" name="Subtitle 2"/>
          <p:cNvSpPr>
            <a:spLocks noGrp="1"/>
          </p:cNvSpPr>
          <p:nvPr>
            <p:ph type="subTitle" idx="1" hasCustomPrompt="1"/>
          </p:nvPr>
        </p:nvSpPr>
        <p:spPr>
          <a:xfrm>
            <a:off x="448946" y="4073526"/>
            <a:ext cx="5647054" cy="765174"/>
          </a:xfrm>
        </p:spPr>
        <p:txBody>
          <a:bodyPr>
            <a:normAutofit/>
          </a:bodyPr>
          <a:lstStyle>
            <a:lvl1pPr marL="0" indent="0" algn="l">
              <a:buNone/>
              <a:defRPr sz="1796">
                <a:solidFill>
                  <a:schemeClr val="bg1"/>
                </a:solidFill>
              </a:defRPr>
            </a:lvl1pPr>
            <a:lvl2pPr marL="0" indent="0" algn="l">
              <a:lnSpc>
                <a:spcPct val="100000"/>
              </a:lnSpc>
              <a:buNone/>
              <a:defRPr sz="1796"/>
            </a:lvl2pPr>
            <a:lvl3pPr marL="0" indent="0" algn="l">
              <a:spcAft>
                <a:spcPts val="0"/>
              </a:spcAft>
              <a:buNone/>
              <a:defRPr sz="1796"/>
            </a:lvl3pPr>
            <a:lvl4pPr marL="0" indent="0" algn="l">
              <a:spcAft>
                <a:spcPts val="0"/>
              </a:spcAft>
              <a:buNone/>
              <a:defRPr sz="1596"/>
            </a:lvl4pPr>
            <a:lvl5pPr marL="0" indent="0" algn="l">
              <a:spcAft>
                <a:spcPts val="0"/>
              </a:spcAft>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pPr lvl="0"/>
            <a:r>
              <a:rPr lang="en-US"/>
              <a:t>Subheading</a:t>
            </a:r>
          </a:p>
        </p:txBody>
      </p:sp>
      <p:pic>
        <p:nvPicPr>
          <p:cNvPr id="6" name="Graphic 5">
            <a:extLst>
              <a:ext uri="{FF2B5EF4-FFF2-40B4-BE49-F238E27FC236}">
                <a16:creationId xmlns:a16="http://schemas.microsoft.com/office/drawing/2014/main" id="{2EEEC29C-ACCC-4EF7-B48A-C3E258A7DF3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27158" y="416946"/>
            <a:ext cx="2118758" cy="778429"/>
          </a:xfrm>
          <a:prstGeom prst="rect">
            <a:avLst/>
          </a:prstGeom>
        </p:spPr>
      </p:pic>
      <p:pic>
        <p:nvPicPr>
          <p:cNvPr id="5" name="Graphic 4">
            <a:extLst>
              <a:ext uri="{FF2B5EF4-FFF2-40B4-BE49-F238E27FC236}">
                <a16:creationId xmlns:a16="http://schemas.microsoft.com/office/drawing/2014/main" id="{3D19DBAE-E3C9-47F8-8505-F154040FCF3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6210" y="0"/>
            <a:ext cx="4495790" cy="6855585"/>
          </a:xfrm>
          <a:prstGeom prst="rect">
            <a:avLst/>
          </a:prstGeom>
        </p:spPr>
      </p:pic>
      <p:sp>
        <p:nvSpPr>
          <p:cNvPr id="7" name="Background Colour Instructions">
            <a:extLst>
              <a:ext uri="{FF2B5EF4-FFF2-40B4-BE49-F238E27FC236}">
                <a16:creationId xmlns:a16="http://schemas.microsoft.com/office/drawing/2014/main" id="{9FECCDBF-134F-4B7E-ABDF-3C66C6BD7773}"/>
              </a:ext>
            </a:extLst>
          </p:cNvPr>
          <p:cNvSpPr/>
          <p:nvPr userDrawn="1"/>
        </p:nvSpPr>
        <p:spPr>
          <a:xfrm>
            <a:off x="0" y="6929754"/>
            <a:ext cx="4459689" cy="277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AU" sz="1197"/>
              <a:t>To change this colour, Right Click on slide &gt; Format Background</a:t>
            </a:r>
          </a:p>
        </p:txBody>
      </p:sp>
      <p:grpSp>
        <p:nvGrpSpPr>
          <p:cNvPr id="4" name="Divider Page Instructions">
            <a:extLst>
              <a:ext uri="{FF2B5EF4-FFF2-40B4-BE49-F238E27FC236}">
                <a16:creationId xmlns:a16="http://schemas.microsoft.com/office/drawing/2014/main" id="{1834A3AD-D19C-4DFD-A493-A081226BEA74}"/>
              </a:ext>
            </a:extLst>
          </p:cNvPr>
          <p:cNvGrpSpPr/>
          <p:nvPr userDrawn="1"/>
        </p:nvGrpSpPr>
        <p:grpSpPr>
          <a:xfrm>
            <a:off x="0" y="-1002891"/>
            <a:ext cx="12192000" cy="861812"/>
            <a:chOff x="0" y="-2005782"/>
            <a:chExt cx="24444325" cy="1723624"/>
          </a:xfrm>
        </p:grpSpPr>
        <p:sp>
          <p:nvSpPr>
            <p:cNvPr id="23" name="Rectangle 22">
              <a:extLst>
                <a:ext uri="{FF2B5EF4-FFF2-40B4-BE49-F238E27FC236}">
                  <a16:creationId xmlns:a16="http://schemas.microsoft.com/office/drawing/2014/main" id="{935F0EF3-DB1D-4E78-823C-5BA51651389D}"/>
                </a:ext>
              </a:extLst>
            </p:cNvPr>
            <p:cNvSpPr/>
            <p:nvPr userDrawn="1"/>
          </p:nvSpPr>
          <p:spPr>
            <a:xfrm>
              <a:off x="0" y="-1443414"/>
              <a:ext cx="5368413" cy="116125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197"/>
                <a:t>CHECK LOGO IS VISIBLE</a:t>
              </a:r>
            </a:p>
          </p:txBody>
        </p:sp>
        <p:sp>
          <p:nvSpPr>
            <p:cNvPr id="29" name="Rectangle 28">
              <a:extLst>
                <a:ext uri="{FF2B5EF4-FFF2-40B4-BE49-F238E27FC236}">
                  <a16:creationId xmlns:a16="http://schemas.microsoft.com/office/drawing/2014/main" id="{31EE9668-BE5A-48CA-A86C-8ABD3B6CA3A6}"/>
                </a:ext>
              </a:extLst>
            </p:cNvPr>
            <p:cNvSpPr/>
            <p:nvPr userDrawn="1"/>
          </p:nvSpPr>
          <p:spPr>
            <a:xfrm>
              <a:off x="5368413" y="-1443414"/>
              <a:ext cx="19075912" cy="1161256"/>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97">
                  <a:solidFill>
                    <a:schemeClr val="tx2"/>
                  </a:solidFill>
                </a:rPr>
                <a:t>After inserting image, </a:t>
              </a:r>
              <a:r>
                <a:rPr lang="en-AU" sz="1397" b="1">
                  <a:solidFill>
                    <a:schemeClr val="tx2"/>
                  </a:solidFill>
                </a:rPr>
                <a:t>Right click &gt; SEND TO BACK</a:t>
              </a:r>
              <a:r>
                <a:rPr lang="en-AU" sz="1397">
                  <a:solidFill>
                    <a:schemeClr val="tx2"/>
                  </a:solidFill>
                </a:rPr>
                <a:t> to layer it behind the logo and graphic device.</a:t>
              </a:r>
            </a:p>
          </p:txBody>
        </p:sp>
        <p:sp>
          <p:nvSpPr>
            <p:cNvPr id="13" name="Rectangle 12">
              <a:extLst>
                <a:ext uri="{FF2B5EF4-FFF2-40B4-BE49-F238E27FC236}">
                  <a16:creationId xmlns:a16="http://schemas.microsoft.com/office/drawing/2014/main" id="{671CD802-EB4B-4666-A3E0-81358427519E}"/>
                </a:ext>
              </a:extLst>
            </p:cNvPr>
            <p:cNvSpPr/>
            <p:nvPr userDrawn="1"/>
          </p:nvSpPr>
          <p:spPr>
            <a:xfrm>
              <a:off x="0" y="-2005782"/>
              <a:ext cx="24444324" cy="5623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98" b="1"/>
                <a:t>THIS SLIDE SHOULD BE COPIED, NOT INSERTED AS A NEW SLIDE</a:t>
              </a:r>
            </a:p>
          </p:txBody>
        </p:sp>
      </p:grpSp>
    </p:spTree>
    <p:extLst>
      <p:ext uri="{BB962C8B-B14F-4D97-AF65-F5344CB8AC3E}">
        <p14:creationId xmlns:p14="http://schemas.microsoft.com/office/powerpoint/2010/main" val="67167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4.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theme" Target="../theme/theme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5.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image" Target="../media/image9.svg"/><Relationship Id="rId3" Type="http://schemas.openxmlformats.org/officeDocument/2006/relationships/slideLayout" Target="../slideLayouts/slideLayout96.xml"/><Relationship Id="rId21" Type="http://schemas.openxmlformats.org/officeDocument/2006/relationships/theme" Target="../theme/theme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image" Target="../media/image8.png"/><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image" Target="../media/image7.svg"/><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image" Target="../media/image6.pn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hyperlink" Target="http://www.ehealth.nsw.gov.au/" TargetMode="Externa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heme" Target="../theme/theme7.xml"/><Relationship Id="rId7" Type="http://schemas.openxmlformats.org/officeDocument/2006/relationships/image" Target="../media/image8.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www.ehealth.nsw.gov.au/"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360000" y="1800000"/>
            <a:ext cx="114480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60000" y="6444000"/>
            <a:ext cx="6720000" cy="252000"/>
          </a:xfrm>
          <a:prstGeom prst="rect">
            <a:avLst/>
          </a:prstGeom>
        </p:spPr>
        <p:txBody>
          <a:bodyPr vert="horz" lIns="0" tIns="0" rIns="0" bIns="0" rtlCol="0" anchor="t"/>
          <a:lstStyle>
            <a:lvl1pPr algn="l">
              <a:defRPr sz="1400">
                <a:solidFill>
                  <a:schemeClr val="bg2"/>
                </a:solidFill>
                <a:latin typeface="Public Sans SemiBold" pitchFamily="2" charset="0"/>
              </a:defRPr>
            </a:lvl1pPr>
          </a:lstStyle>
          <a:p>
            <a:r>
              <a:rPr lang="en-US"/>
              <a:t>Descriptor</a:t>
            </a:r>
            <a:endParaRPr lang="en-AU"/>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1221200" y="360000"/>
            <a:ext cx="630000" cy="685525"/>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3" r:id="rId3"/>
    <p:sldLayoutId id="2147483674" r:id="rId4"/>
    <p:sldLayoutId id="2147483675" r:id="rId5"/>
    <p:sldLayoutId id="2147483676" r:id="rId6"/>
    <p:sldLayoutId id="2147483662" r:id="rId7"/>
    <p:sldLayoutId id="2147483672" r:id="rId8"/>
    <p:sldLayoutId id="2147483677" r:id="rId9"/>
    <p:sldLayoutId id="2147483678" r:id="rId10"/>
    <p:sldLayoutId id="2147483664" r:id="rId11"/>
    <p:sldLayoutId id="2147483684" r:id="rId12"/>
    <p:sldLayoutId id="2147483679" r:id="rId13"/>
    <p:sldLayoutId id="2147483687" r:id="rId14"/>
    <p:sldLayoutId id="2147483680" r:id="rId15"/>
    <p:sldLayoutId id="2147483681" r:id="rId16"/>
    <p:sldLayoutId id="2147483682" r:id="rId17"/>
    <p:sldLayoutId id="2147483683" r:id="rId18"/>
    <p:sldLayoutId id="2147483685" r:id="rId19"/>
    <p:sldLayoutId id="2147483686" r:id="rId20"/>
    <p:sldLayoutId id="2147483665" r:id="rId21"/>
    <p:sldLayoutId id="2147483666" r:id="rId22"/>
    <p:sldLayoutId id="2147483667" r:id="rId23"/>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9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4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4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D88A6B-3499-ED41-A6F6-64905C1673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1812" y="776764"/>
            <a:ext cx="4024798" cy="815369"/>
          </a:xfrm>
          <a:prstGeom prst="rect">
            <a:avLst/>
          </a:prstGeom>
        </p:spPr>
      </p:pic>
      <p:sp>
        <p:nvSpPr>
          <p:cNvPr id="14" name="object 16">
            <a:extLst>
              <a:ext uri="{FF2B5EF4-FFF2-40B4-BE49-F238E27FC236}">
                <a16:creationId xmlns:a16="http://schemas.microsoft.com/office/drawing/2014/main" id="{2C5B3F2F-5835-0243-BFB8-B6645FFB6AB0}"/>
              </a:ext>
            </a:extLst>
          </p:cNvPr>
          <p:cNvSpPr/>
          <p:nvPr userDrawn="1"/>
        </p:nvSpPr>
        <p:spPr>
          <a:xfrm>
            <a:off x="9499661" y="3294835"/>
            <a:ext cx="2691952" cy="3563165"/>
          </a:xfrm>
          <a:custGeom>
            <a:avLst/>
            <a:gdLst/>
            <a:ahLst/>
            <a:cxnLst/>
            <a:rect l="l" t="t" r="r" b="b"/>
            <a:pathLst>
              <a:path w="2968625" h="3929379">
                <a:moveTo>
                  <a:pt x="2968561" y="0"/>
                </a:moveTo>
                <a:lnTo>
                  <a:pt x="0" y="3928986"/>
                </a:lnTo>
                <a:lnTo>
                  <a:pt x="2968561" y="3928986"/>
                </a:lnTo>
                <a:lnTo>
                  <a:pt x="2968561" y="0"/>
                </a:lnTo>
                <a:close/>
              </a:path>
            </a:pathLst>
          </a:custGeom>
          <a:solidFill>
            <a:schemeClr val="accent3"/>
          </a:solidFill>
        </p:spPr>
        <p:txBody>
          <a:bodyPr wrap="square" lIns="0" tIns="0" rIns="0" bIns="0" rtlCol="0"/>
          <a:lstStyle/>
          <a:p>
            <a:endParaRPr sz="1277"/>
          </a:p>
        </p:txBody>
      </p:sp>
      <p:sp>
        <p:nvSpPr>
          <p:cNvPr id="15" name="object 17">
            <a:extLst>
              <a:ext uri="{FF2B5EF4-FFF2-40B4-BE49-F238E27FC236}">
                <a16:creationId xmlns:a16="http://schemas.microsoft.com/office/drawing/2014/main" id="{A8C00B0E-E76D-F746-90BB-BD4A133C87EB}"/>
              </a:ext>
            </a:extLst>
          </p:cNvPr>
          <p:cNvSpPr/>
          <p:nvPr userDrawn="1"/>
        </p:nvSpPr>
        <p:spPr>
          <a:xfrm>
            <a:off x="8600619" y="2090797"/>
            <a:ext cx="3591381" cy="4767203"/>
          </a:xfrm>
          <a:custGeom>
            <a:avLst/>
            <a:gdLst/>
            <a:ahLst/>
            <a:cxnLst/>
            <a:rect l="l" t="t" r="r" b="b"/>
            <a:pathLst>
              <a:path w="3960495" h="5257165">
                <a:moveTo>
                  <a:pt x="1363693" y="5256956"/>
                </a:moveTo>
                <a:lnTo>
                  <a:pt x="0" y="5256956"/>
                </a:lnTo>
                <a:lnTo>
                  <a:pt x="3960012" y="0"/>
                </a:lnTo>
                <a:lnTo>
                  <a:pt x="3960012" y="1810317"/>
                </a:lnTo>
                <a:lnTo>
                  <a:pt x="1363693" y="5256956"/>
                </a:lnTo>
                <a:close/>
              </a:path>
            </a:pathLst>
          </a:custGeom>
          <a:solidFill>
            <a:schemeClr val="bg2">
              <a:alpha val="69999"/>
            </a:schemeClr>
          </a:solidFill>
        </p:spPr>
        <p:txBody>
          <a:bodyPr wrap="square" lIns="0" tIns="0" rIns="0" bIns="0" rtlCol="0"/>
          <a:lstStyle/>
          <a:p>
            <a:endParaRPr sz="1277"/>
          </a:p>
        </p:txBody>
      </p:sp>
      <p:sp>
        <p:nvSpPr>
          <p:cNvPr id="16" name="object 18">
            <a:extLst>
              <a:ext uri="{FF2B5EF4-FFF2-40B4-BE49-F238E27FC236}">
                <a16:creationId xmlns:a16="http://schemas.microsoft.com/office/drawing/2014/main" id="{F3AFD5EB-4FC1-4D40-AD36-3339F2533E76}"/>
              </a:ext>
            </a:extLst>
          </p:cNvPr>
          <p:cNvSpPr/>
          <p:nvPr userDrawn="1"/>
        </p:nvSpPr>
        <p:spPr>
          <a:xfrm>
            <a:off x="8099157" y="3852227"/>
            <a:ext cx="3275832" cy="3005773"/>
          </a:xfrm>
          <a:custGeom>
            <a:avLst/>
            <a:gdLst/>
            <a:ahLst/>
            <a:cxnLst/>
            <a:rect l="l" t="t" r="r" b="b"/>
            <a:pathLst>
              <a:path w="3612515" h="3314700">
                <a:moveTo>
                  <a:pt x="1115445" y="3314399"/>
                </a:moveTo>
                <a:lnTo>
                  <a:pt x="0" y="3314399"/>
                </a:lnTo>
                <a:lnTo>
                  <a:pt x="2496707" y="0"/>
                </a:lnTo>
                <a:lnTo>
                  <a:pt x="3612157" y="0"/>
                </a:lnTo>
                <a:lnTo>
                  <a:pt x="1115445" y="3314399"/>
                </a:lnTo>
                <a:close/>
              </a:path>
            </a:pathLst>
          </a:custGeom>
          <a:solidFill>
            <a:schemeClr val="accent2">
              <a:alpha val="78997"/>
            </a:schemeClr>
          </a:solidFill>
        </p:spPr>
        <p:txBody>
          <a:bodyPr wrap="square" lIns="0" tIns="0" rIns="0" bIns="0" rtlCol="0"/>
          <a:lstStyle/>
          <a:p>
            <a:endParaRPr sz="1277"/>
          </a:p>
        </p:txBody>
      </p:sp>
    </p:spTree>
    <p:extLst>
      <p:ext uri="{BB962C8B-B14F-4D97-AF65-F5344CB8AC3E}">
        <p14:creationId xmlns:p14="http://schemas.microsoft.com/office/powerpoint/2010/main" val="2849738999"/>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D9DBD75-B34F-4431-987B-812F160DC1A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81CD937-B902-4F60-ACB7-56431C3DA2F4}"/>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117D6A3-CDA3-4931-9D70-1A1FDF8B7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7CCA044-FFB6-491C-AA4C-35B5EC8DC93C}" type="datetimeFigureOut">
              <a:rPr lang="en-US"/>
              <a:pPr>
                <a:defRPr/>
              </a:pPr>
              <a:t>3/11/2022</a:t>
            </a:fld>
            <a:endParaRPr lang="en-US"/>
          </a:p>
        </p:txBody>
      </p:sp>
      <p:sp>
        <p:nvSpPr>
          <p:cNvPr id="5" name="Footer Placeholder 4">
            <a:extLst>
              <a:ext uri="{FF2B5EF4-FFF2-40B4-BE49-F238E27FC236}">
                <a16:creationId xmlns:a16="http://schemas.microsoft.com/office/drawing/2014/main" id="{96F147BB-849D-4451-9901-0212F9D79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4FACC73F-89BA-43D5-83F6-59BE2CB1BF6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FA3A8"/>
                </a:solidFill>
              </a:defRPr>
            </a:lvl1pPr>
          </a:lstStyle>
          <a:p>
            <a:fld id="{AC5A73CA-5FEC-4A80-993E-360D75384B98}" type="slidenum">
              <a:rPr lang="en-US" altLang="en-US"/>
              <a:pPr/>
              <a:t>‹#›</a:t>
            </a:fld>
            <a:endParaRPr lang="en-US" altLang="en-US"/>
          </a:p>
        </p:txBody>
      </p:sp>
    </p:spTree>
    <p:extLst>
      <p:ext uri="{BB962C8B-B14F-4D97-AF65-F5344CB8AC3E}">
        <p14:creationId xmlns:p14="http://schemas.microsoft.com/office/powerpoint/2010/main" val="9852686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Lst>
  <p:transition spd="slow" advTm="2000">
    <p:blinds dir="vert"/>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3"/>
          <p:cNvSpPr/>
          <p:nvPr/>
        </p:nvSpPr>
        <p:spPr>
          <a:xfrm>
            <a:off x="11371594" y="0"/>
            <a:ext cx="818833" cy="1022653"/>
          </a:xfrm>
          <a:custGeom>
            <a:avLst/>
            <a:gdLst/>
            <a:ahLst/>
            <a:cxnLst/>
            <a:rect l="l" t="t" r="r" b="b"/>
            <a:pathLst>
              <a:path w="718184" h="1127760" extrusionOk="0">
                <a:moveTo>
                  <a:pt x="718167" y="0"/>
                </a:moveTo>
                <a:lnTo>
                  <a:pt x="0" y="0"/>
                </a:lnTo>
                <a:lnTo>
                  <a:pt x="718167" y="1127293"/>
                </a:lnTo>
                <a:lnTo>
                  <a:pt x="718167" y="0"/>
                </a:lnTo>
                <a:close/>
              </a:path>
            </a:pathLst>
          </a:custGeom>
          <a:solidFill>
            <a:schemeClr val="accent2"/>
          </a:solidFill>
          <a:ln>
            <a:noFill/>
          </a:ln>
        </p:spPr>
        <p:txBody>
          <a:bodyPr spcFirstLastPara="1" wrap="square" lIns="0" tIns="0" rIns="0" bIns="0" anchor="t" anchorCtr="0">
            <a:noAutofit/>
          </a:bodyPr>
          <a:lstStyle/>
          <a:p>
            <a:pPr>
              <a:buClr>
                <a:srgbClr val="000000"/>
              </a:buClr>
              <a:buFont typeface="Arial"/>
              <a:buNone/>
            </a:pPr>
            <a:endParaRPr sz="1277" kern="0">
              <a:solidFill>
                <a:srgbClr val="000000"/>
              </a:solidFill>
              <a:latin typeface="Calibri"/>
              <a:ea typeface="Calibri"/>
              <a:cs typeface="Calibri"/>
              <a:sym typeface="Calibri"/>
            </a:endParaRPr>
          </a:p>
        </p:txBody>
      </p:sp>
      <p:pic>
        <p:nvPicPr>
          <p:cNvPr id="19" name="Google Shape;19;p3"/>
          <p:cNvPicPr preferRelativeResize="0"/>
          <p:nvPr/>
        </p:nvPicPr>
        <p:blipFill rotWithShape="1">
          <a:blip r:embed="rId25">
            <a:alphaModFix/>
          </a:blip>
          <a:srcRect/>
          <a:stretch/>
        </p:blipFill>
        <p:spPr>
          <a:xfrm>
            <a:off x="8945696" y="6600586"/>
            <a:ext cx="2947442" cy="137299"/>
          </a:xfrm>
          <a:prstGeom prst="rect">
            <a:avLst/>
          </a:prstGeom>
          <a:noFill/>
          <a:ln>
            <a:noFill/>
          </a:ln>
        </p:spPr>
      </p:pic>
      <p:sp>
        <p:nvSpPr>
          <p:cNvPr id="20" name="Google Shape;20;p3"/>
          <p:cNvSpPr txBox="1">
            <a:spLocks noGrp="1"/>
          </p:cNvSpPr>
          <p:nvPr>
            <p:ph type="ftr" idx="11"/>
          </p:nvPr>
        </p:nvSpPr>
        <p:spPr>
          <a:xfrm>
            <a:off x="542773" y="6582744"/>
            <a:ext cx="1555854" cy="89768"/>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635" b="0" i="0">
                <a:solidFill>
                  <a:schemeClr val="dk2"/>
                </a:solidFill>
                <a:latin typeface="Arial"/>
                <a:ea typeface="Arial"/>
                <a:cs typeface="Arial"/>
                <a:sym typeface="Arial"/>
              </a:defRPr>
            </a:lvl1pPr>
            <a:lvl2pPr marR="0" lvl="1"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79"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00416F"/>
              </a:solidFill>
            </a:endParaRPr>
          </a:p>
        </p:txBody>
      </p:sp>
      <p:sp>
        <p:nvSpPr>
          <p:cNvPr id="21" name="Google Shape;21;p3"/>
          <p:cNvSpPr txBox="1">
            <a:spLocks noGrp="1"/>
          </p:cNvSpPr>
          <p:nvPr>
            <p:ph type="sldNum" idx="12"/>
          </p:nvPr>
        </p:nvSpPr>
        <p:spPr>
          <a:xfrm>
            <a:off x="313883" y="6582744"/>
            <a:ext cx="220095" cy="89768"/>
          </a:xfrm>
          <a:prstGeom prst="rect">
            <a:avLst/>
          </a:prstGeom>
          <a:noFill/>
          <a:ln>
            <a:noFill/>
          </a:ln>
        </p:spPr>
        <p:txBody>
          <a:bodyPr spcFirstLastPara="1" wrap="square" lIns="0" tIns="0" rIns="0" bIns="0" anchor="t" anchorCtr="0">
            <a:noAutofit/>
          </a:bodyPr>
          <a:lstStyle>
            <a:lvl1pPr marL="28214" marR="0" lvl="0" indent="0" algn="l" rtl="0">
              <a:lnSpc>
                <a:spcPct val="114173"/>
              </a:lnSpc>
              <a:spcBef>
                <a:spcPts val="0"/>
              </a:spcBef>
              <a:buNone/>
              <a:defRPr sz="635" b="0" i="0">
                <a:solidFill>
                  <a:srgbClr val="00426F"/>
                </a:solidFill>
                <a:latin typeface="Arial"/>
                <a:ea typeface="Arial"/>
                <a:cs typeface="Arial"/>
                <a:sym typeface="Arial"/>
              </a:defRPr>
            </a:lvl1pPr>
            <a:lvl2pPr marL="28214" marR="0" lvl="1" indent="0" algn="l" rtl="0">
              <a:lnSpc>
                <a:spcPct val="114173"/>
              </a:lnSpc>
              <a:spcBef>
                <a:spcPts val="0"/>
              </a:spcBef>
              <a:buNone/>
              <a:defRPr sz="635" b="0" i="0">
                <a:solidFill>
                  <a:srgbClr val="00426F"/>
                </a:solidFill>
                <a:latin typeface="Arial"/>
                <a:ea typeface="Arial"/>
                <a:cs typeface="Arial"/>
                <a:sym typeface="Arial"/>
              </a:defRPr>
            </a:lvl2pPr>
            <a:lvl3pPr marL="28214" marR="0" lvl="2" indent="0" algn="l" rtl="0">
              <a:lnSpc>
                <a:spcPct val="114173"/>
              </a:lnSpc>
              <a:spcBef>
                <a:spcPts val="0"/>
              </a:spcBef>
              <a:buNone/>
              <a:defRPr sz="635" b="0" i="0">
                <a:solidFill>
                  <a:srgbClr val="00426F"/>
                </a:solidFill>
                <a:latin typeface="Arial"/>
                <a:ea typeface="Arial"/>
                <a:cs typeface="Arial"/>
                <a:sym typeface="Arial"/>
              </a:defRPr>
            </a:lvl3pPr>
            <a:lvl4pPr marL="28214" marR="0" lvl="3" indent="0" algn="l" rtl="0">
              <a:lnSpc>
                <a:spcPct val="114173"/>
              </a:lnSpc>
              <a:spcBef>
                <a:spcPts val="0"/>
              </a:spcBef>
              <a:buNone/>
              <a:defRPr sz="635" b="0" i="0">
                <a:solidFill>
                  <a:srgbClr val="00426F"/>
                </a:solidFill>
                <a:latin typeface="Arial"/>
                <a:ea typeface="Arial"/>
                <a:cs typeface="Arial"/>
                <a:sym typeface="Arial"/>
              </a:defRPr>
            </a:lvl4pPr>
            <a:lvl5pPr marL="28214" marR="0" lvl="4" indent="0" algn="l" rtl="0">
              <a:lnSpc>
                <a:spcPct val="114173"/>
              </a:lnSpc>
              <a:spcBef>
                <a:spcPts val="0"/>
              </a:spcBef>
              <a:buNone/>
              <a:defRPr sz="635" b="0" i="0">
                <a:solidFill>
                  <a:srgbClr val="00426F"/>
                </a:solidFill>
                <a:latin typeface="Arial"/>
                <a:ea typeface="Arial"/>
                <a:cs typeface="Arial"/>
                <a:sym typeface="Arial"/>
              </a:defRPr>
            </a:lvl5pPr>
            <a:lvl6pPr marL="28214" marR="0" lvl="5" indent="0" algn="l" rtl="0">
              <a:lnSpc>
                <a:spcPct val="114173"/>
              </a:lnSpc>
              <a:spcBef>
                <a:spcPts val="0"/>
              </a:spcBef>
              <a:buNone/>
              <a:defRPr sz="635" b="0" i="0">
                <a:solidFill>
                  <a:srgbClr val="00426F"/>
                </a:solidFill>
                <a:latin typeface="Arial"/>
                <a:ea typeface="Arial"/>
                <a:cs typeface="Arial"/>
                <a:sym typeface="Arial"/>
              </a:defRPr>
            </a:lvl6pPr>
            <a:lvl7pPr marL="28214" marR="0" lvl="6" indent="0" algn="l" rtl="0">
              <a:lnSpc>
                <a:spcPct val="114173"/>
              </a:lnSpc>
              <a:spcBef>
                <a:spcPts val="0"/>
              </a:spcBef>
              <a:buNone/>
              <a:defRPr sz="635" b="0" i="0">
                <a:solidFill>
                  <a:srgbClr val="00426F"/>
                </a:solidFill>
                <a:latin typeface="Arial"/>
                <a:ea typeface="Arial"/>
                <a:cs typeface="Arial"/>
                <a:sym typeface="Arial"/>
              </a:defRPr>
            </a:lvl7pPr>
            <a:lvl8pPr marL="28214" marR="0" lvl="7" indent="0" algn="l" rtl="0">
              <a:lnSpc>
                <a:spcPct val="114173"/>
              </a:lnSpc>
              <a:spcBef>
                <a:spcPts val="0"/>
              </a:spcBef>
              <a:buNone/>
              <a:defRPr sz="635" b="0" i="0">
                <a:solidFill>
                  <a:srgbClr val="00426F"/>
                </a:solidFill>
                <a:latin typeface="Arial"/>
                <a:ea typeface="Arial"/>
                <a:cs typeface="Arial"/>
                <a:sym typeface="Arial"/>
              </a:defRPr>
            </a:lvl8pPr>
            <a:lvl9pPr marL="28214" marR="0" lvl="8" indent="0" algn="l" rtl="0">
              <a:lnSpc>
                <a:spcPct val="114173"/>
              </a:lnSpc>
              <a:spcBef>
                <a:spcPts val="0"/>
              </a:spcBef>
              <a:buNone/>
              <a:defRPr sz="635" b="0" i="0">
                <a:solidFill>
                  <a:srgbClr val="00426F"/>
                </a:solidFill>
                <a:latin typeface="Arial"/>
                <a:ea typeface="Arial"/>
                <a:cs typeface="Arial"/>
                <a:sym typeface="Arial"/>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677547478"/>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471564" y="1"/>
            <a:ext cx="727176" cy="831272"/>
          </a:xfrm>
          <a:custGeom>
            <a:avLst/>
            <a:gdLst/>
            <a:ahLst/>
            <a:cxnLst/>
            <a:rect l="l" t="t" r="r" b="b"/>
            <a:pathLst>
              <a:path w="718184" h="1127760">
                <a:moveTo>
                  <a:pt x="718167" y="0"/>
                </a:moveTo>
                <a:lnTo>
                  <a:pt x="0" y="0"/>
                </a:lnTo>
                <a:lnTo>
                  <a:pt x="718167" y="1127293"/>
                </a:lnTo>
                <a:lnTo>
                  <a:pt x="718167" y="0"/>
                </a:lnTo>
                <a:close/>
              </a:path>
            </a:pathLst>
          </a:custGeom>
          <a:solidFill>
            <a:schemeClr val="accent2"/>
          </a:solidFill>
        </p:spPr>
        <p:txBody>
          <a:bodyPr wrap="square" lIns="0" tIns="0" rIns="0" bIns="0" rtlCol="0"/>
          <a:lstStyle/>
          <a:p>
            <a:endParaRPr sz="1277"/>
          </a:p>
        </p:txBody>
      </p:sp>
      <p:sp>
        <p:nvSpPr>
          <p:cNvPr id="4" name="Holder 4"/>
          <p:cNvSpPr>
            <a:spLocks noGrp="1"/>
          </p:cNvSpPr>
          <p:nvPr>
            <p:ph type="ftr" sz="quarter" idx="5"/>
          </p:nvPr>
        </p:nvSpPr>
        <p:spPr>
          <a:xfrm>
            <a:off x="313883" y="6582744"/>
            <a:ext cx="1555854" cy="89768"/>
          </a:xfrm>
          <a:prstGeom prst="rect">
            <a:avLst/>
          </a:prstGeom>
        </p:spPr>
        <p:txBody>
          <a:bodyPr wrap="square" lIns="0" tIns="0" rIns="0" bIns="0">
            <a:spAutoFit/>
          </a:bodyPr>
          <a:lstStyle>
            <a:lvl1pPr>
              <a:defRPr sz="635" b="0" i="0">
                <a:solidFill>
                  <a:schemeClr val="tx2"/>
                </a:solidFill>
                <a:latin typeface="Gotham-Book"/>
                <a:cs typeface="Gotham-Book"/>
              </a:defRPr>
            </a:lvl1pPr>
          </a:lstStyle>
          <a:p>
            <a:pPr marL="11516">
              <a:lnSpc>
                <a:spcPts val="725"/>
              </a:lnSpc>
            </a:pPr>
            <a:endParaRPr lang="en-AU"/>
          </a:p>
        </p:txBody>
      </p:sp>
      <p:sp>
        <p:nvSpPr>
          <p:cNvPr id="5" name="Holder 5">
            <a:extLst>
              <a:ext uri="{FF2B5EF4-FFF2-40B4-BE49-F238E27FC236}">
                <a16:creationId xmlns:a16="http://schemas.microsoft.com/office/drawing/2014/main" id="{6E88B325-9A8A-064C-9D21-AE9E6596985B}"/>
              </a:ext>
            </a:extLst>
          </p:cNvPr>
          <p:cNvSpPr>
            <a:spLocks noGrp="1"/>
          </p:cNvSpPr>
          <p:nvPr>
            <p:ph type="sldNum" sz="quarter" idx="4"/>
          </p:nvPr>
        </p:nvSpPr>
        <p:spPr>
          <a:xfrm>
            <a:off x="11686028" y="6582744"/>
            <a:ext cx="220093" cy="89768"/>
          </a:xfrm>
          <a:prstGeom prst="rect">
            <a:avLst/>
          </a:prstGeom>
        </p:spPr>
        <p:txBody>
          <a:bodyPr lIns="0" tIns="0" rIns="0" bIns="0"/>
          <a:lstStyle>
            <a:lvl1pPr>
              <a:defRPr sz="635" b="0" i="0">
                <a:solidFill>
                  <a:srgbClr val="00426F"/>
                </a:solidFill>
                <a:latin typeface="Gotham-Book"/>
                <a:cs typeface="Gotham-Book"/>
              </a:defRPr>
            </a:lvl1pPr>
          </a:lstStyle>
          <a:p>
            <a:pPr marL="28214">
              <a:lnSpc>
                <a:spcPts val="725"/>
              </a:lnSpc>
            </a:pPr>
            <a:fld id="{81D60167-4931-47E6-BA6A-407CBD079E47}" type="slidenum">
              <a:rPr lang="en-AU" smtClean="0"/>
              <a:pPr marL="28214">
                <a:lnSpc>
                  <a:spcPts val="725"/>
                </a:lnSpc>
              </a:pPr>
              <a:t>‹#›</a:t>
            </a:fld>
            <a:endParaRPr lang="en-AU"/>
          </a:p>
        </p:txBody>
      </p:sp>
    </p:spTree>
    <p:extLst>
      <p:ext uri="{BB962C8B-B14F-4D97-AF65-F5344CB8AC3E}">
        <p14:creationId xmlns:p14="http://schemas.microsoft.com/office/powerpoint/2010/main" val="22794632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p:hf sldNum="0" hd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14579" eaLnBrk="1" hangingPunct="1">
        <a:defRPr>
          <a:latin typeface="+mn-lt"/>
          <a:ea typeface="+mn-ea"/>
          <a:cs typeface="+mn-cs"/>
        </a:defRPr>
      </a:lvl2pPr>
      <a:lvl3pPr marL="829157" eaLnBrk="1" hangingPunct="1">
        <a:defRPr>
          <a:latin typeface="+mn-lt"/>
          <a:ea typeface="+mn-ea"/>
          <a:cs typeface="+mn-cs"/>
        </a:defRPr>
      </a:lvl3pPr>
      <a:lvl4pPr marL="1243736" eaLnBrk="1" hangingPunct="1">
        <a:defRPr>
          <a:latin typeface="+mn-lt"/>
          <a:ea typeface="+mn-ea"/>
          <a:cs typeface="+mn-cs"/>
        </a:defRPr>
      </a:lvl4pPr>
      <a:lvl5pPr marL="1658315" eaLnBrk="1" hangingPunct="1">
        <a:defRPr>
          <a:latin typeface="+mn-lt"/>
          <a:ea typeface="+mn-ea"/>
          <a:cs typeface="+mn-cs"/>
        </a:defRPr>
      </a:lvl5pPr>
      <a:lvl6pPr marL="2072894" eaLnBrk="1" hangingPunct="1">
        <a:defRPr>
          <a:latin typeface="+mn-lt"/>
          <a:ea typeface="+mn-ea"/>
          <a:cs typeface="+mn-cs"/>
        </a:defRPr>
      </a:lvl6pPr>
      <a:lvl7pPr marL="2487471" eaLnBrk="1" hangingPunct="1">
        <a:defRPr>
          <a:latin typeface="+mn-lt"/>
          <a:ea typeface="+mn-ea"/>
          <a:cs typeface="+mn-cs"/>
        </a:defRPr>
      </a:lvl7pPr>
      <a:lvl8pPr marL="2902050" eaLnBrk="1" hangingPunct="1">
        <a:defRPr>
          <a:latin typeface="+mn-lt"/>
          <a:ea typeface="+mn-ea"/>
          <a:cs typeface="+mn-cs"/>
        </a:defRPr>
      </a:lvl8pPr>
      <a:lvl9pPr marL="3316629" eaLnBrk="1" hangingPunct="1">
        <a:defRPr>
          <a:latin typeface="+mn-lt"/>
          <a:ea typeface="+mn-ea"/>
          <a:cs typeface="+mn-cs"/>
        </a:defRPr>
      </a:lvl9pPr>
    </p:bodyStyle>
    <p:otherStyle>
      <a:lvl1pPr marL="0" eaLnBrk="1" hangingPunct="1">
        <a:defRPr>
          <a:latin typeface="+mn-lt"/>
          <a:ea typeface="+mn-ea"/>
          <a:cs typeface="+mn-cs"/>
        </a:defRPr>
      </a:lvl1pPr>
      <a:lvl2pPr marL="414579" eaLnBrk="1" hangingPunct="1">
        <a:defRPr>
          <a:latin typeface="+mn-lt"/>
          <a:ea typeface="+mn-ea"/>
          <a:cs typeface="+mn-cs"/>
        </a:defRPr>
      </a:lvl2pPr>
      <a:lvl3pPr marL="829157" eaLnBrk="1" hangingPunct="1">
        <a:defRPr>
          <a:latin typeface="+mn-lt"/>
          <a:ea typeface="+mn-ea"/>
          <a:cs typeface="+mn-cs"/>
        </a:defRPr>
      </a:lvl3pPr>
      <a:lvl4pPr marL="1243736" eaLnBrk="1" hangingPunct="1">
        <a:defRPr>
          <a:latin typeface="+mn-lt"/>
          <a:ea typeface="+mn-ea"/>
          <a:cs typeface="+mn-cs"/>
        </a:defRPr>
      </a:lvl4pPr>
      <a:lvl5pPr marL="1658315" eaLnBrk="1" hangingPunct="1">
        <a:defRPr>
          <a:latin typeface="+mn-lt"/>
          <a:ea typeface="+mn-ea"/>
          <a:cs typeface="+mn-cs"/>
        </a:defRPr>
      </a:lvl5pPr>
      <a:lvl6pPr marL="2072894" eaLnBrk="1" hangingPunct="1">
        <a:defRPr>
          <a:latin typeface="+mn-lt"/>
          <a:ea typeface="+mn-ea"/>
          <a:cs typeface="+mn-cs"/>
        </a:defRPr>
      </a:lvl6pPr>
      <a:lvl7pPr marL="2487471" eaLnBrk="1" hangingPunct="1">
        <a:defRPr>
          <a:latin typeface="+mn-lt"/>
          <a:ea typeface="+mn-ea"/>
          <a:cs typeface="+mn-cs"/>
        </a:defRPr>
      </a:lvl7pPr>
      <a:lvl8pPr marL="2902050" eaLnBrk="1" hangingPunct="1">
        <a:defRPr>
          <a:latin typeface="+mn-lt"/>
          <a:ea typeface="+mn-ea"/>
          <a:cs typeface="+mn-cs"/>
        </a:defRPr>
      </a:lvl8pPr>
      <a:lvl9pPr marL="3316629" eaLnBrk="1" hangingPunct="1">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8889" y="630000"/>
            <a:ext cx="11312015" cy="360000"/>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448946" y="2009775"/>
            <a:ext cx="11312015" cy="3525838"/>
          </a:xfrm>
          <a:prstGeom prst="rect">
            <a:avLst/>
          </a:prstGeom>
        </p:spPr>
        <p:txBody>
          <a:bodyPr vert="horz" lIns="0" tIns="0" rIns="0" bIns="0" rtlCol="0">
            <a:noAutofit/>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6"/>
            <a:r>
              <a:rPr lang="en-US"/>
              <a:t>Level seven</a:t>
            </a:r>
          </a:p>
          <a:p>
            <a:pPr lvl="5"/>
            <a:endParaRPr lang="en-US"/>
          </a:p>
        </p:txBody>
      </p:sp>
      <p:sp>
        <p:nvSpPr>
          <p:cNvPr id="9" name="TextBox 8">
            <a:extLst>
              <a:ext uri="{FF2B5EF4-FFF2-40B4-BE49-F238E27FC236}">
                <a16:creationId xmlns:a16="http://schemas.microsoft.com/office/drawing/2014/main" id="{1C8C7A44-1B13-416A-93B3-55968563580D}"/>
              </a:ext>
            </a:extLst>
          </p:cNvPr>
          <p:cNvSpPr txBox="1"/>
          <p:nvPr userDrawn="1"/>
        </p:nvSpPr>
        <p:spPr>
          <a:xfrm>
            <a:off x="11245561" y="6322425"/>
            <a:ext cx="538667" cy="126000"/>
          </a:xfrm>
          <a:prstGeom prst="rect">
            <a:avLst/>
          </a:prstGeom>
          <a:noFill/>
        </p:spPr>
        <p:txBody>
          <a:bodyPr wrap="square" lIns="0" tIns="0" rIns="0" bIns="0" rtlCol="0">
            <a:noAutofit/>
          </a:bodyPr>
          <a:lstStyle/>
          <a:p>
            <a:pPr algn="r"/>
            <a:fld id="{36083F60-C791-4A56-8F61-236580862D60}" type="slidenum">
              <a:rPr lang="en-AU" sz="898" b="1" smtClean="0">
                <a:solidFill>
                  <a:schemeClr val="tx2"/>
                </a:solidFill>
              </a:rPr>
              <a:pPr algn="r"/>
              <a:t>‹#›</a:t>
            </a:fld>
            <a:endParaRPr lang="en-AU" sz="898" b="1">
              <a:solidFill>
                <a:schemeClr val="tx2"/>
              </a:solidFill>
            </a:endParaRPr>
          </a:p>
        </p:txBody>
      </p:sp>
      <p:pic>
        <p:nvPicPr>
          <p:cNvPr id="11" name="Graphic 10">
            <a:hlinkClick r:id="rId22"/>
            <a:extLst>
              <a:ext uri="{FF2B5EF4-FFF2-40B4-BE49-F238E27FC236}">
                <a16:creationId xmlns:a16="http://schemas.microsoft.com/office/drawing/2014/main" id="{0C9DF8E3-3AFC-4379-9519-58FB3A4E8551}"/>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29309" y="6008370"/>
            <a:ext cx="1221091" cy="448628"/>
          </a:xfrm>
          <a:prstGeom prst="rect">
            <a:avLst/>
          </a:prstGeom>
        </p:spPr>
      </p:pic>
      <p:grpSp>
        <p:nvGrpSpPr>
          <p:cNvPr id="6" name="Colour palette" hidden="1">
            <a:extLst>
              <a:ext uri="{FF2B5EF4-FFF2-40B4-BE49-F238E27FC236}">
                <a16:creationId xmlns:a16="http://schemas.microsoft.com/office/drawing/2014/main" id="{3890A636-1830-46CA-98E2-E82980158C6E}"/>
              </a:ext>
            </a:extLst>
          </p:cNvPr>
          <p:cNvGrpSpPr/>
          <p:nvPr userDrawn="1"/>
        </p:nvGrpSpPr>
        <p:grpSpPr>
          <a:xfrm>
            <a:off x="0" y="-1265725"/>
            <a:ext cx="12192000" cy="1115604"/>
            <a:chOff x="0" y="-2531449"/>
            <a:chExt cx="24444325" cy="2231208"/>
          </a:xfrm>
        </p:grpSpPr>
        <p:sp>
          <p:nvSpPr>
            <p:cNvPr id="104" name="Rectangle 103">
              <a:extLst>
                <a:ext uri="{FF2B5EF4-FFF2-40B4-BE49-F238E27FC236}">
                  <a16:creationId xmlns:a16="http://schemas.microsoft.com/office/drawing/2014/main" id="{624A79F8-5D16-45F6-B0CD-22F7526C0669}"/>
                </a:ext>
              </a:extLst>
            </p:cNvPr>
            <p:cNvSpPr/>
            <p:nvPr userDrawn="1"/>
          </p:nvSpPr>
          <p:spPr>
            <a:xfrm>
              <a:off x="0" y="-2531449"/>
              <a:ext cx="24444325" cy="223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97"/>
            </a:p>
          </p:txBody>
        </p:sp>
        <p:sp>
          <p:nvSpPr>
            <p:cNvPr id="105" name="object 5">
              <a:extLst>
                <a:ext uri="{FF2B5EF4-FFF2-40B4-BE49-F238E27FC236}">
                  <a16:creationId xmlns:a16="http://schemas.microsoft.com/office/drawing/2014/main" id="{415AEB39-C640-4DF3-9206-F23713088BA2}"/>
                </a:ext>
              </a:extLst>
            </p:cNvPr>
            <p:cNvSpPr txBox="1"/>
            <p:nvPr userDrawn="1"/>
          </p:nvSpPr>
          <p:spPr>
            <a:xfrm>
              <a:off x="8242439" y="-2102705"/>
              <a:ext cx="2882185" cy="641202"/>
            </a:xfrm>
            <a:prstGeom prst="rect">
              <a:avLst/>
            </a:prstGeom>
          </p:spPr>
          <p:txBody>
            <a:bodyPr vert="horz" wrap="square" lIns="0" tIns="12700" rIns="0" bIns="0" rtlCol="0">
              <a:spAutoFit/>
            </a:bodyPr>
            <a:lstStyle>
              <a:defPPr>
                <a:defRPr lang="en-US"/>
              </a:defPPr>
              <a:lvl1pPr marL="12700">
                <a:lnSpc>
                  <a:spcPct val="100000"/>
                </a:lnSpc>
                <a:spcBef>
                  <a:spcPts val="100"/>
                </a:spcBef>
                <a:defRPr sz="2200" b="1" spc="-50">
                  <a:solidFill>
                    <a:srgbClr val="00B2DE"/>
                  </a:solidFill>
                  <a:cs typeface="Arial Black"/>
                </a:defRPr>
              </a:lvl1pPr>
            </a:lstStyle>
            <a:p>
              <a:pPr lvl="0">
                <a:lnSpc>
                  <a:spcPts val="1197"/>
                </a:lnSpc>
              </a:pPr>
              <a:r>
                <a:rPr sz="1297" b="0">
                  <a:solidFill>
                    <a:schemeClr val="tx2"/>
                  </a:solidFill>
                </a:rPr>
                <a:t>Secondary </a:t>
              </a:r>
              <a:br>
                <a:rPr lang="en-AU" sz="1297" b="0">
                  <a:solidFill>
                    <a:schemeClr val="tx2"/>
                  </a:solidFill>
                </a:rPr>
              </a:br>
              <a:r>
                <a:rPr lang="en-US" sz="1297" b="0">
                  <a:solidFill>
                    <a:schemeClr val="tx2"/>
                  </a:solidFill>
                </a:rPr>
                <a:t>c</a:t>
              </a:r>
              <a:r>
                <a:rPr sz="1297" b="0">
                  <a:solidFill>
                    <a:schemeClr val="tx2"/>
                  </a:solidFill>
                </a:rPr>
                <a:t>olour </a:t>
              </a:r>
              <a:r>
                <a:rPr lang="en-US" sz="1297" b="0">
                  <a:solidFill>
                    <a:schemeClr val="tx2"/>
                  </a:solidFill>
                </a:rPr>
                <a:t>p</a:t>
              </a:r>
              <a:r>
                <a:rPr sz="1297" b="0">
                  <a:solidFill>
                    <a:schemeClr val="tx2"/>
                  </a:solidFill>
                </a:rPr>
                <a:t>alette</a:t>
              </a:r>
            </a:p>
          </p:txBody>
        </p:sp>
        <p:sp>
          <p:nvSpPr>
            <p:cNvPr id="106" name="object 17">
              <a:extLst>
                <a:ext uri="{FF2B5EF4-FFF2-40B4-BE49-F238E27FC236}">
                  <a16:creationId xmlns:a16="http://schemas.microsoft.com/office/drawing/2014/main" id="{82907838-4F00-474B-BF08-EE1B6C75F109}"/>
                </a:ext>
              </a:extLst>
            </p:cNvPr>
            <p:cNvSpPr txBox="1"/>
            <p:nvPr userDrawn="1"/>
          </p:nvSpPr>
          <p:spPr>
            <a:xfrm>
              <a:off x="252359" y="-2097727"/>
              <a:ext cx="2493875" cy="641202"/>
            </a:xfrm>
            <a:prstGeom prst="rect">
              <a:avLst/>
            </a:prstGeom>
          </p:spPr>
          <p:txBody>
            <a:bodyPr vert="horz" wrap="square" lIns="0" tIns="12700" rIns="0" bIns="0" rtlCol="0">
              <a:spAutoFit/>
            </a:bodyPr>
            <a:lstStyle/>
            <a:p>
              <a:pPr marL="6335">
                <a:lnSpc>
                  <a:spcPts val="1197"/>
                </a:lnSpc>
                <a:spcBef>
                  <a:spcPts val="50"/>
                </a:spcBef>
              </a:pPr>
              <a:r>
                <a:rPr sz="1297" b="0" spc="-25">
                  <a:solidFill>
                    <a:schemeClr val="tx2"/>
                  </a:solidFill>
                  <a:latin typeface="+mn-lt"/>
                  <a:cs typeface="Arial Black"/>
                </a:rPr>
                <a:t>Primary </a:t>
              </a:r>
              <a:br>
                <a:rPr lang="en-AU" sz="1297" b="0" spc="-25">
                  <a:solidFill>
                    <a:schemeClr val="tx2"/>
                  </a:solidFill>
                  <a:latin typeface="+mn-lt"/>
                  <a:cs typeface="Arial Black"/>
                </a:rPr>
              </a:br>
              <a:r>
                <a:rPr lang="en-US" sz="1297" b="0" spc="-17">
                  <a:solidFill>
                    <a:schemeClr val="tx2"/>
                  </a:solidFill>
                  <a:latin typeface="+mn-lt"/>
                  <a:cs typeface="Arial Black"/>
                </a:rPr>
                <a:t>c</a:t>
              </a:r>
              <a:r>
                <a:rPr sz="1297" b="0" spc="-17">
                  <a:solidFill>
                    <a:schemeClr val="tx2"/>
                  </a:solidFill>
                  <a:latin typeface="+mn-lt"/>
                  <a:cs typeface="Arial Black"/>
                </a:rPr>
                <a:t>olour</a:t>
              </a:r>
              <a:r>
                <a:rPr sz="1297" b="0" spc="-47">
                  <a:solidFill>
                    <a:schemeClr val="tx2"/>
                  </a:solidFill>
                  <a:latin typeface="+mn-lt"/>
                  <a:cs typeface="Arial Black"/>
                </a:rPr>
                <a:t> </a:t>
              </a:r>
              <a:r>
                <a:rPr lang="en-US" sz="1297" b="0" spc="-32">
                  <a:solidFill>
                    <a:schemeClr val="tx2"/>
                  </a:solidFill>
                  <a:latin typeface="+mn-lt"/>
                  <a:cs typeface="Arial Black"/>
                </a:rPr>
                <a:t>p</a:t>
              </a:r>
              <a:r>
                <a:rPr sz="1297" b="0" spc="-32">
                  <a:solidFill>
                    <a:schemeClr val="tx2"/>
                  </a:solidFill>
                  <a:latin typeface="+mn-lt"/>
                  <a:cs typeface="Arial Black"/>
                </a:rPr>
                <a:t>alette</a:t>
              </a:r>
              <a:endParaRPr sz="1297" b="0">
                <a:solidFill>
                  <a:schemeClr val="tx2"/>
                </a:solidFill>
                <a:latin typeface="+mn-lt"/>
                <a:cs typeface="Arial Black"/>
              </a:endParaRPr>
            </a:p>
          </p:txBody>
        </p:sp>
        <p:sp>
          <p:nvSpPr>
            <p:cNvPr id="156" name="object 19">
              <a:extLst>
                <a:ext uri="{FF2B5EF4-FFF2-40B4-BE49-F238E27FC236}">
                  <a16:creationId xmlns:a16="http://schemas.microsoft.com/office/drawing/2014/main" id="{F0C4F415-35DB-4CA1-A216-B976FC729116}"/>
                </a:ext>
              </a:extLst>
            </p:cNvPr>
            <p:cNvSpPr/>
            <p:nvPr userDrawn="1"/>
          </p:nvSpPr>
          <p:spPr>
            <a:xfrm>
              <a:off x="10630707" y="-2087593"/>
              <a:ext cx="1728000" cy="360000"/>
            </a:xfrm>
            <a:prstGeom prst="rect">
              <a:avLst/>
            </a:prstGeom>
            <a:solidFill>
              <a:srgbClr val="D7153A"/>
            </a:solidFill>
          </p:spPr>
          <p:txBody>
            <a:bodyPr wrap="square" lIns="0" tIns="0" rIns="0" bIns="0" rtlCol="0" anchor="ctr"/>
            <a:lstStyle/>
            <a:p>
              <a:pPr algn="ctr"/>
              <a:endParaRPr sz="898">
                <a:solidFill>
                  <a:schemeClr val="bg1"/>
                </a:solidFill>
                <a:latin typeface="+mn-lt"/>
              </a:endParaRPr>
            </a:p>
          </p:txBody>
        </p:sp>
        <p:sp>
          <p:nvSpPr>
            <p:cNvPr id="157" name="object 19">
              <a:extLst>
                <a:ext uri="{FF2B5EF4-FFF2-40B4-BE49-F238E27FC236}">
                  <a16:creationId xmlns:a16="http://schemas.microsoft.com/office/drawing/2014/main" id="{C3D8C060-586E-4E91-94EE-78578DFCE666}"/>
                </a:ext>
              </a:extLst>
            </p:cNvPr>
            <p:cNvSpPr/>
            <p:nvPr userDrawn="1"/>
          </p:nvSpPr>
          <p:spPr>
            <a:xfrm>
              <a:off x="10630707" y="-1730734"/>
              <a:ext cx="576000" cy="360000"/>
            </a:xfrm>
            <a:prstGeom prst="rect">
              <a:avLst/>
            </a:prstGeom>
            <a:solidFill>
              <a:srgbClr val="E1506B"/>
            </a:solidFill>
          </p:spPr>
          <p:txBody>
            <a:bodyPr wrap="square" lIns="0" tIns="0" rIns="0" bIns="0" rtlCol="0" anchor="ctr"/>
            <a:lstStyle/>
            <a:p>
              <a:pPr algn="ctr"/>
              <a:endParaRPr sz="898">
                <a:solidFill>
                  <a:schemeClr val="bg1"/>
                </a:solidFill>
                <a:latin typeface="+mn-lt"/>
              </a:endParaRPr>
            </a:p>
          </p:txBody>
        </p:sp>
        <p:sp>
          <p:nvSpPr>
            <p:cNvPr id="158" name="object 19">
              <a:extLst>
                <a:ext uri="{FF2B5EF4-FFF2-40B4-BE49-F238E27FC236}">
                  <a16:creationId xmlns:a16="http://schemas.microsoft.com/office/drawing/2014/main" id="{FB6E54F1-3C95-4784-8CA3-1F9814DD6978}"/>
                </a:ext>
              </a:extLst>
            </p:cNvPr>
            <p:cNvSpPr/>
            <p:nvPr userDrawn="1"/>
          </p:nvSpPr>
          <p:spPr>
            <a:xfrm>
              <a:off x="11206707" y="-1729443"/>
              <a:ext cx="576000" cy="360000"/>
            </a:xfrm>
            <a:prstGeom prst="rect">
              <a:avLst/>
            </a:prstGeom>
            <a:solidFill>
              <a:srgbClr val="EB8A9C"/>
            </a:solidFill>
          </p:spPr>
          <p:txBody>
            <a:bodyPr wrap="square" lIns="0" tIns="0" rIns="0" bIns="0" rtlCol="0" anchor="ctr"/>
            <a:lstStyle/>
            <a:p>
              <a:pPr algn="ctr"/>
              <a:endParaRPr sz="898">
                <a:solidFill>
                  <a:schemeClr val="tx2"/>
                </a:solidFill>
                <a:latin typeface="+mn-lt"/>
              </a:endParaRPr>
            </a:p>
          </p:txBody>
        </p:sp>
        <p:sp>
          <p:nvSpPr>
            <p:cNvPr id="159" name="object 19">
              <a:extLst>
                <a:ext uri="{FF2B5EF4-FFF2-40B4-BE49-F238E27FC236}">
                  <a16:creationId xmlns:a16="http://schemas.microsoft.com/office/drawing/2014/main" id="{C8894373-AB2F-4547-BD66-9222D189E130}"/>
                </a:ext>
              </a:extLst>
            </p:cNvPr>
            <p:cNvSpPr/>
            <p:nvPr userDrawn="1"/>
          </p:nvSpPr>
          <p:spPr>
            <a:xfrm>
              <a:off x="11782707" y="-1729443"/>
              <a:ext cx="576000" cy="360000"/>
            </a:xfrm>
            <a:prstGeom prst="rect">
              <a:avLst/>
            </a:prstGeom>
            <a:solidFill>
              <a:srgbClr val="F5C4CE"/>
            </a:solidFill>
          </p:spPr>
          <p:txBody>
            <a:bodyPr wrap="square" lIns="0" tIns="0" rIns="0" bIns="0" rtlCol="0" anchor="ctr"/>
            <a:lstStyle/>
            <a:p>
              <a:pPr algn="ctr"/>
              <a:endParaRPr sz="898">
                <a:solidFill>
                  <a:schemeClr val="tx2"/>
                </a:solidFill>
                <a:latin typeface="+mn-lt"/>
              </a:endParaRPr>
            </a:p>
          </p:txBody>
        </p:sp>
        <p:sp>
          <p:nvSpPr>
            <p:cNvPr id="160" name="object 19">
              <a:extLst>
                <a:ext uri="{FF2B5EF4-FFF2-40B4-BE49-F238E27FC236}">
                  <a16:creationId xmlns:a16="http://schemas.microsoft.com/office/drawing/2014/main" id="{CBC50667-0503-4D61-902C-F4C479A43BE3}"/>
                </a:ext>
              </a:extLst>
            </p:cNvPr>
            <p:cNvSpPr/>
            <p:nvPr userDrawn="1"/>
          </p:nvSpPr>
          <p:spPr>
            <a:xfrm>
              <a:off x="10630707" y="-2267016"/>
              <a:ext cx="576000" cy="180001"/>
            </a:xfrm>
            <a:prstGeom prst="rect">
              <a:avLst/>
            </a:prstGeom>
            <a:solidFill>
              <a:srgbClr val="6A0D1F"/>
            </a:solidFill>
          </p:spPr>
          <p:txBody>
            <a:bodyPr wrap="square" lIns="0" tIns="0" rIns="0" bIns="0" rtlCol="0" anchor="ctr"/>
            <a:lstStyle/>
            <a:p>
              <a:pPr algn="ctr"/>
              <a:endParaRPr sz="898">
                <a:solidFill>
                  <a:schemeClr val="bg1"/>
                </a:solidFill>
                <a:latin typeface="+mn-lt"/>
              </a:endParaRPr>
            </a:p>
          </p:txBody>
        </p:sp>
        <p:sp>
          <p:nvSpPr>
            <p:cNvPr id="161" name="object 19">
              <a:extLst>
                <a:ext uri="{FF2B5EF4-FFF2-40B4-BE49-F238E27FC236}">
                  <a16:creationId xmlns:a16="http://schemas.microsoft.com/office/drawing/2014/main" id="{ECAD1500-54B6-4622-8F8A-C6AE0B36D478}"/>
                </a:ext>
              </a:extLst>
            </p:cNvPr>
            <p:cNvSpPr/>
            <p:nvPr userDrawn="1"/>
          </p:nvSpPr>
          <p:spPr>
            <a:xfrm>
              <a:off x="11206707" y="-2265725"/>
              <a:ext cx="576000" cy="180001"/>
            </a:xfrm>
            <a:prstGeom prst="rect">
              <a:avLst/>
            </a:prstGeom>
            <a:solidFill>
              <a:srgbClr val="9F142E"/>
            </a:solidFill>
          </p:spPr>
          <p:txBody>
            <a:bodyPr wrap="square" lIns="0" tIns="0" rIns="0" bIns="0" rtlCol="0" anchor="ctr"/>
            <a:lstStyle/>
            <a:p>
              <a:pPr algn="ctr"/>
              <a:endParaRPr sz="898">
                <a:solidFill>
                  <a:schemeClr val="tx2"/>
                </a:solidFill>
                <a:latin typeface="+mn-lt"/>
              </a:endParaRPr>
            </a:p>
          </p:txBody>
        </p:sp>
        <p:sp>
          <p:nvSpPr>
            <p:cNvPr id="162" name="object 19">
              <a:extLst>
                <a:ext uri="{FF2B5EF4-FFF2-40B4-BE49-F238E27FC236}">
                  <a16:creationId xmlns:a16="http://schemas.microsoft.com/office/drawing/2014/main" id="{C0A8EEA8-744F-40DA-A249-13BA8C9ADE84}"/>
                </a:ext>
              </a:extLst>
            </p:cNvPr>
            <p:cNvSpPr/>
            <p:nvPr userDrawn="1"/>
          </p:nvSpPr>
          <p:spPr>
            <a:xfrm>
              <a:off x="11782707" y="-2265725"/>
              <a:ext cx="576000" cy="180001"/>
            </a:xfrm>
            <a:prstGeom prst="rect">
              <a:avLst/>
            </a:prstGeom>
            <a:solidFill>
              <a:srgbClr val="BF1838"/>
            </a:solidFill>
          </p:spPr>
          <p:txBody>
            <a:bodyPr wrap="square" lIns="0" tIns="0" rIns="0" bIns="0" rtlCol="0" anchor="ctr"/>
            <a:lstStyle/>
            <a:p>
              <a:pPr algn="ctr"/>
              <a:endParaRPr sz="898">
                <a:solidFill>
                  <a:schemeClr val="tx2"/>
                </a:solidFill>
                <a:latin typeface="+mn-lt"/>
              </a:endParaRPr>
            </a:p>
          </p:txBody>
        </p:sp>
        <p:sp>
          <p:nvSpPr>
            <p:cNvPr id="149" name="object 19">
              <a:extLst>
                <a:ext uri="{FF2B5EF4-FFF2-40B4-BE49-F238E27FC236}">
                  <a16:creationId xmlns:a16="http://schemas.microsoft.com/office/drawing/2014/main" id="{D60FECD2-9871-429F-BEB2-572702B28E2E}"/>
                </a:ext>
              </a:extLst>
            </p:cNvPr>
            <p:cNvSpPr/>
            <p:nvPr userDrawn="1"/>
          </p:nvSpPr>
          <p:spPr>
            <a:xfrm>
              <a:off x="12488863" y="-2102705"/>
              <a:ext cx="1728000" cy="360000"/>
            </a:xfrm>
            <a:prstGeom prst="rect">
              <a:avLst/>
            </a:prstGeom>
            <a:solidFill>
              <a:srgbClr val="1F669E"/>
            </a:solidFill>
          </p:spPr>
          <p:txBody>
            <a:bodyPr wrap="square" lIns="0" tIns="0" rIns="0" bIns="0" rtlCol="0" anchor="ctr"/>
            <a:lstStyle/>
            <a:p>
              <a:pPr algn="ctr"/>
              <a:endParaRPr sz="898">
                <a:solidFill>
                  <a:schemeClr val="bg1"/>
                </a:solidFill>
                <a:latin typeface="+mn-lt"/>
              </a:endParaRPr>
            </a:p>
          </p:txBody>
        </p:sp>
        <p:sp>
          <p:nvSpPr>
            <p:cNvPr id="150" name="object 19">
              <a:extLst>
                <a:ext uri="{FF2B5EF4-FFF2-40B4-BE49-F238E27FC236}">
                  <a16:creationId xmlns:a16="http://schemas.microsoft.com/office/drawing/2014/main" id="{70278658-E646-4D0C-8AEB-E01FC6DAD6CE}"/>
                </a:ext>
              </a:extLst>
            </p:cNvPr>
            <p:cNvSpPr/>
            <p:nvPr userDrawn="1"/>
          </p:nvSpPr>
          <p:spPr>
            <a:xfrm>
              <a:off x="12488863" y="-1745846"/>
              <a:ext cx="576000" cy="360000"/>
            </a:xfrm>
            <a:prstGeom prst="rect">
              <a:avLst/>
            </a:prstGeom>
            <a:solidFill>
              <a:srgbClr val="578CB6"/>
            </a:solidFill>
          </p:spPr>
          <p:txBody>
            <a:bodyPr wrap="square" lIns="0" tIns="0" rIns="0" bIns="0" rtlCol="0" anchor="ctr"/>
            <a:lstStyle/>
            <a:p>
              <a:pPr algn="ctr"/>
              <a:endParaRPr sz="898">
                <a:solidFill>
                  <a:schemeClr val="bg1"/>
                </a:solidFill>
                <a:latin typeface="+mn-lt"/>
              </a:endParaRPr>
            </a:p>
          </p:txBody>
        </p:sp>
        <p:sp>
          <p:nvSpPr>
            <p:cNvPr id="151" name="object 19">
              <a:extLst>
                <a:ext uri="{FF2B5EF4-FFF2-40B4-BE49-F238E27FC236}">
                  <a16:creationId xmlns:a16="http://schemas.microsoft.com/office/drawing/2014/main" id="{26AA9E22-EA94-491A-9FF0-200BC5F0F102}"/>
                </a:ext>
              </a:extLst>
            </p:cNvPr>
            <p:cNvSpPr/>
            <p:nvPr userDrawn="1"/>
          </p:nvSpPr>
          <p:spPr>
            <a:xfrm>
              <a:off x="13064863" y="-1744555"/>
              <a:ext cx="576000" cy="360000"/>
            </a:xfrm>
            <a:prstGeom prst="rect">
              <a:avLst/>
            </a:prstGeom>
            <a:solidFill>
              <a:srgbClr val="8FB2CE"/>
            </a:solidFill>
          </p:spPr>
          <p:txBody>
            <a:bodyPr wrap="square" lIns="0" tIns="0" rIns="0" bIns="0" rtlCol="0" anchor="ctr"/>
            <a:lstStyle/>
            <a:p>
              <a:pPr algn="ctr"/>
              <a:endParaRPr sz="898">
                <a:solidFill>
                  <a:schemeClr val="tx2"/>
                </a:solidFill>
                <a:latin typeface="+mn-lt"/>
              </a:endParaRPr>
            </a:p>
          </p:txBody>
        </p:sp>
        <p:sp>
          <p:nvSpPr>
            <p:cNvPr id="152" name="object 19">
              <a:extLst>
                <a:ext uri="{FF2B5EF4-FFF2-40B4-BE49-F238E27FC236}">
                  <a16:creationId xmlns:a16="http://schemas.microsoft.com/office/drawing/2014/main" id="{3F35DB35-4BE9-46DB-8109-ACAFBE84FDEE}"/>
                </a:ext>
              </a:extLst>
            </p:cNvPr>
            <p:cNvSpPr/>
            <p:nvPr userDrawn="1"/>
          </p:nvSpPr>
          <p:spPr>
            <a:xfrm>
              <a:off x="13640863" y="-1744555"/>
              <a:ext cx="576000" cy="360000"/>
            </a:xfrm>
            <a:prstGeom prst="rect">
              <a:avLst/>
            </a:prstGeom>
            <a:solidFill>
              <a:srgbClr val="C7D9E7"/>
            </a:solidFill>
          </p:spPr>
          <p:txBody>
            <a:bodyPr wrap="square" lIns="0" tIns="0" rIns="0" bIns="0" rtlCol="0" anchor="ctr"/>
            <a:lstStyle/>
            <a:p>
              <a:pPr algn="ctr"/>
              <a:endParaRPr sz="898">
                <a:solidFill>
                  <a:schemeClr val="tx2"/>
                </a:solidFill>
                <a:latin typeface="+mn-lt"/>
              </a:endParaRPr>
            </a:p>
          </p:txBody>
        </p:sp>
        <p:sp>
          <p:nvSpPr>
            <p:cNvPr id="153" name="object 19">
              <a:extLst>
                <a:ext uri="{FF2B5EF4-FFF2-40B4-BE49-F238E27FC236}">
                  <a16:creationId xmlns:a16="http://schemas.microsoft.com/office/drawing/2014/main" id="{90F2D026-F006-4244-80BD-A55E878005B6}"/>
                </a:ext>
              </a:extLst>
            </p:cNvPr>
            <p:cNvSpPr/>
            <p:nvPr userDrawn="1"/>
          </p:nvSpPr>
          <p:spPr>
            <a:xfrm>
              <a:off x="12488863" y="-2274508"/>
              <a:ext cx="576000" cy="180002"/>
            </a:xfrm>
            <a:prstGeom prst="rect">
              <a:avLst/>
            </a:prstGeom>
            <a:solidFill>
              <a:srgbClr val="11334E"/>
            </a:solidFill>
          </p:spPr>
          <p:txBody>
            <a:bodyPr wrap="square" lIns="0" tIns="0" rIns="0" bIns="0" rtlCol="0" anchor="ctr"/>
            <a:lstStyle/>
            <a:p>
              <a:pPr algn="ctr"/>
              <a:endParaRPr sz="898">
                <a:solidFill>
                  <a:schemeClr val="bg1"/>
                </a:solidFill>
                <a:latin typeface="+mn-lt"/>
              </a:endParaRPr>
            </a:p>
          </p:txBody>
        </p:sp>
        <p:sp>
          <p:nvSpPr>
            <p:cNvPr id="154" name="object 19">
              <a:extLst>
                <a:ext uri="{FF2B5EF4-FFF2-40B4-BE49-F238E27FC236}">
                  <a16:creationId xmlns:a16="http://schemas.microsoft.com/office/drawing/2014/main" id="{88CA791D-9632-4284-B28D-6763B0F2C696}"/>
                </a:ext>
              </a:extLst>
            </p:cNvPr>
            <p:cNvSpPr/>
            <p:nvPr userDrawn="1"/>
          </p:nvSpPr>
          <p:spPr>
            <a:xfrm>
              <a:off x="13064863" y="-2273217"/>
              <a:ext cx="576000" cy="180002"/>
            </a:xfrm>
            <a:prstGeom prst="rect">
              <a:avLst/>
            </a:prstGeom>
            <a:solidFill>
              <a:srgbClr val="1A4D75"/>
            </a:solidFill>
          </p:spPr>
          <p:txBody>
            <a:bodyPr wrap="square" lIns="0" tIns="0" rIns="0" bIns="0" rtlCol="0" anchor="ctr"/>
            <a:lstStyle/>
            <a:p>
              <a:pPr algn="ctr"/>
              <a:endParaRPr sz="898">
                <a:solidFill>
                  <a:schemeClr val="tx2"/>
                </a:solidFill>
                <a:latin typeface="+mn-lt"/>
              </a:endParaRPr>
            </a:p>
          </p:txBody>
        </p:sp>
        <p:sp>
          <p:nvSpPr>
            <p:cNvPr id="155" name="object 19">
              <a:extLst>
                <a:ext uri="{FF2B5EF4-FFF2-40B4-BE49-F238E27FC236}">
                  <a16:creationId xmlns:a16="http://schemas.microsoft.com/office/drawing/2014/main" id="{BB574448-8AED-4554-8F66-068F32323B1B}"/>
                </a:ext>
              </a:extLst>
            </p:cNvPr>
            <p:cNvSpPr/>
            <p:nvPr userDrawn="1"/>
          </p:nvSpPr>
          <p:spPr>
            <a:xfrm>
              <a:off x="13640863" y="-2273217"/>
              <a:ext cx="576000" cy="180002"/>
            </a:xfrm>
            <a:prstGeom prst="rect">
              <a:avLst/>
            </a:prstGeom>
            <a:solidFill>
              <a:srgbClr val="1F5C8C"/>
            </a:solidFill>
          </p:spPr>
          <p:txBody>
            <a:bodyPr wrap="square" lIns="0" tIns="0" rIns="0" bIns="0" rtlCol="0" anchor="ctr"/>
            <a:lstStyle/>
            <a:p>
              <a:pPr algn="ctr"/>
              <a:endParaRPr sz="898">
                <a:solidFill>
                  <a:schemeClr val="tx2"/>
                </a:solidFill>
                <a:latin typeface="+mn-lt"/>
              </a:endParaRPr>
            </a:p>
          </p:txBody>
        </p:sp>
        <p:sp>
          <p:nvSpPr>
            <p:cNvPr id="142" name="object 19">
              <a:extLst>
                <a:ext uri="{FF2B5EF4-FFF2-40B4-BE49-F238E27FC236}">
                  <a16:creationId xmlns:a16="http://schemas.microsoft.com/office/drawing/2014/main" id="{8051FE82-07FE-4AFC-A2D7-76B22D479BC0}"/>
                </a:ext>
              </a:extLst>
            </p:cNvPr>
            <p:cNvSpPr/>
            <p:nvPr userDrawn="1"/>
          </p:nvSpPr>
          <p:spPr>
            <a:xfrm>
              <a:off x="14347019" y="-2100451"/>
              <a:ext cx="1728000" cy="360000"/>
            </a:xfrm>
            <a:prstGeom prst="rect">
              <a:avLst/>
            </a:prstGeom>
            <a:solidFill>
              <a:srgbClr val="00B2DE"/>
            </a:solidFill>
          </p:spPr>
          <p:txBody>
            <a:bodyPr wrap="square" lIns="0" tIns="0" rIns="0" bIns="0" rtlCol="0" anchor="ctr"/>
            <a:lstStyle/>
            <a:p>
              <a:pPr algn="ctr"/>
              <a:endParaRPr sz="898">
                <a:solidFill>
                  <a:schemeClr val="bg1"/>
                </a:solidFill>
                <a:latin typeface="+mn-lt"/>
              </a:endParaRPr>
            </a:p>
          </p:txBody>
        </p:sp>
        <p:sp>
          <p:nvSpPr>
            <p:cNvPr id="143" name="object 19">
              <a:extLst>
                <a:ext uri="{FF2B5EF4-FFF2-40B4-BE49-F238E27FC236}">
                  <a16:creationId xmlns:a16="http://schemas.microsoft.com/office/drawing/2014/main" id="{B1A567AB-77BD-45E7-A93D-8B68CA7A68D2}"/>
                </a:ext>
              </a:extLst>
            </p:cNvPr>
            <p:cNvSpPr/>
            <p:nvPr userDrawn="1"/>
          </p:nvSpPr>
          <p:spPr>
            <a:xfrm>
              <a:off x="14347019" y="-1743592"/>
              <a:ext cx="576000" cy="360000"/>
            </a:xfrm>
            <a:prstGeom prst="rect">
              <a:avLst/>
            </a:prstGeom>
            <a:solidFill>
              <a:srgbClr val="40C5E6"/>
            </a:solidFill>
          </p:spPr>
          <p:txBody>
            <a:bodyPr wrap="square" lIns="0" tIns="0" rIns="0" bIns="0" rtlCol="0" anchor="ctr"/>
            <a:lstStyle/>
            <a:p>
              <a:pPr algn="ctr"/>
              <a:endParaRPr sz="898">
                <a:solidFill>
                  <a:schemeClr val="bg1"/>
                </a:solidFill>
                <a:latin typeface="+mn-lt"/>
              </a:endParaRPr>
            </a:p>
          </p:txBody>
        </p:sp>
        <p:sp>
          <p:nvSpPr>
            <p:cNvPr id="144" name="object 19">
              <a:extLst>
                <a:ext uri="{FF2B5EF4-FFF2-40B4-BE49-F238E27FC236}">
                  <a16:creationId xmlns:a16="http://schemas.microsoft.com/office/drawing/2014/main" id="{B6BF911A-4427-4E51-8EC5-5F6B16421022}"/>
                </a:ext>
              </a:extLst>
            </p:cNvPr>
            <p:cNvSpPr/>
            <p:nvPr userDrawn="1"/>
          </p:nvSpPr>
          <p:spPr>
            <a:xfrm>
              <a:off x="14923019" y="-1742301"/>
              <a:ext cx="576000" cy="360000"/>
            </a:xfrm>
            <a:prstGeom prst="rect">
              <a:avLst/>
            </a:prstGeom>
            <a:solidFill>
              <a:srgbClr val="7FD8EE"/>
            </a:solidFill>
          </p:spPr>
          <p:txBody>
            <a:bodyPr wrap="square" lIns="0" tIns="0" rIns="0" bIns="0" rtlCol="0" anchor="ctr"/>
            <a:lstStyle/>
            <a:p>
              <a:pPr algn="ctr"/>
              <a:endParaRPr sz="898">
                <a:solidFill>
                  <a:schemeClr val="tx2"/>
                </a:solidFill>
                <a:latin typeface="+mn-lt"/>
              </a:endParaRPr>
            </a:p>
          </p:txBody>
        </p:sp>
        <p:sp>
          <p:nvSpPr>
            <p:cNvPr id="145" name="object 19">
              <a:extLst>
                <a:ext uri="{FF2B5EF4-FFF2-40B4-BE49-F238E27FC236}">
                  <a16:creationId xmlns:a16="http://schemas.microsoft.com/office/drawing/2014/main" id="{09AD29ED-FB81-4C10-A48E-BA3DFBE78026}"/>
                </a:ext>
              </a:extLst>
            </p:cNvPr>
            <p:cNvSpPr/>
            <p:nvPr userDrawn="1"/>
          </p:nvSpPr>
          <p:spPr>
            <a:xfrm>
              <a:off x="15499019" y="-1742301"/>
              <a:ext cx="576000" cy="360000"/>
            </a:xfrm>
            <a:prstGeom prst="rect">
              <a:avLst/>
            </a:prstGeom>
            <a:solidFill>
              <a:srgbClr val="BFECF7"/>
            </a:solidFill>
          </p:spPr>
          <p:txBody>
            <a:bodyPr wrap="square" lIns="0" tIns="0" rIns="0" bIns="0" rtlCol="0" anchor="ctr"/>
            <a:lstStyle/>
            <a:p>
              <a:pPr algn="ctr"/>
              <a:endParaRPr sz="898">
                <a:solidFill>
                  <a:schemeClr val="tx2"/>
                </a:solidFill>
                <a:latin typeface="+mn-lt"/>
              </a:endParaRPr>
            </a:p>
          </p:txBody>
        </p:sp>
        <p:sp>
          <p:nvSpPr>
            <p:cNvPr id="146" name="object 19">
              <a:extLst>
                <a:ext uri="{FF2B5EF4-FFF2-40B4-BE49-F238E27FC236}">
                  <a16:creationId xmlns:a16="http://schemas.microsoft.com/office/drawing/2014/main" id="{DB04B731-A677-43C5-8947-743B2B71533E}"/>
                </a:ext>
              </a:extLst>
            </p:cNvPr>
            <p:cNvSpPr/>
            <p:nvPr userDrawn="1"/>
          </p:nvSpPr>
          <p:spPr>
            <a:xfrm>
              <a:off x="14347019" y="-2275800"/>
              <a:ext cx="576000" cy="183547"/>
            </a:xfrm>
            <a:prstGeom prst="rect">
              <a:avLst/>
            </a:prstGeom>
            <a:solidFill>
              <a:srgbClr val="0E596E"/>
            </a:solidFill>
          </p:spPr>
          <p:txBody>
            <a:bodyPr wrap="square" lIns="0" tIns="0" rIns="0" bIns="0" rtlCol="0" anchor="ctr"/>
            <a:lstStyle/>
            <a:p>
              <a:pPr algn="ctr"/>
              <a:endParaRPr sz="898">
                <a:solidFill>
                  <a:schemeClr val="bg1"/>
                </a:solidFill>
                <a:latin typeface="+mn-lt"/>
              </a:endParaRPr>
            </a:p>
          </p:txBody>
        </p:sp>
        <p:sp>
          <p:nvSpPr>
            <p:cNvPr id="147" name="object 19">
              <a:extLst>
                <a:ext uri="{FF2B5EF4-FFF2-40B4-BE49-F238E27FC236}">
                  <a16:creationId xmlns:a16="http://schemas.microsoft.com/office/drawing/2014/main" id="{1B8E9F0D-89E2-419E-BD67-A028045DC979}"/>
                </a:ext>
              </a:extLst>
            </p:cNvPr>
            <p:cNvSpPr/>
            <p:nvPr userDrawn="1"/>
          </p:nvSpPr>
          <p:spPr>
            <a:xfrm>
              <a:off x="14923019" y="-2274509"/>
              <a:ext cx="576000" cy="183547"/>
            </a:xfrm>
            <a:prstGeom prst="rect">
              <a:avLst/>
            </a:prstGeom>
            <a:solidFill>
              <a:srgbClr val="1686A5"/>
            </a:solidFill>
          </p:spPr>
          <p:txBody>
            <a:bodyPr wrap="square" lIns="0" tIns="0" rIns="0" bIns="0" rtlCol="0" anchor="ctr"/>
            <a:lstStyle/>
            <a:p>
              <a:pPr algn="ctr"/>
              <a:endParaRPr sz="898">
                <a:solidFill>
                  <a:schemeClr val="tx2"/>
                </a:solidFill>
                <a:latin typeface="+mn-lt"/>
              </a:endParaRPr>
            </a:p>
          </p:txBody>
        </p:sp>
        <p:sp>
          <p:nvSpPr>
            <p:cNvPr id="148" name="object 19">
              <a:extLst>
                <a:ext uri="{FF2B5EF4-FFF2-40B4-BE49-F238E27FC236}">
                  <a16:creationId xmlns:a16="http://schemas.microsoft.com/office/drawing/2014/main" id="{E6114C9F-FF15-4564-8BAF-1B3E9446D374}"/>
                </a:ext>
              </a:extLst>
            </p:cNvPr>
            <p:cNvSpPr/>
            <p:nvPr userDrawn="1"/>
          </p:nvSpPr>
          <p:spPr>
            <a:xfrm>
              <a:off x="15499019" y="-2274509"/>
              <a:ext cx="576000" cy="183547"/>
            </a:xfrm>
            <a:prstGeom prst="rect">
              <a:avLst/>
            </a:prstGeom>
            <a:solidFill>
              <a:srgbClr val="1AA1C6"/>
            </a:solidFill>
          </p:spPr>
          <p:txBody>
            <a:bodyPr wrap="square" lIns="0" tIns="0" rIns="0" bIns="0" rtlCol="0" anchor="ctr"/>
            <a:lstStyle/>
            <a:p>
              <a:pPr algn="ctr"/>
              <a:endParaRPr sz="898">
                <a:solidFill>
                  <a:schemeClr val="tx2"/>
                </a:solidFill>
                <a:latin typeface="+mn-lt"/>
              </a:endParaRPr>
            </a:p>
          </p:txBody>
        </p:sp>
        <p:sp>
          <p:nvSpPr>
            <p:cNvPr id="135" name="object 19">
              <a:extLst>
                <a:ext uri="{FF2B5EF4-FFF2-40B4-BE49-F238E27FC236}">
                  <a16:creationId xmlns:a16="http://schemas.microsoft.com/office/drawing/2014/main" id="{1D5EFAE7-74A5-46CF-94C2-501D1C8CE5C2}"/>
                </a:ext>
              </a:extLst>
            </p:cNvPr>
            <p:cNvSpPr/>
            <p:nvPr userDrawn="1"/>
          </p:nvSpPr>
          <p:spPr>
            <a:xfrm>
              <a:off x="16204675" y="-2100451"/>
              <a:ext cx="1728000" cy="360000"/>
            </a:xfrm>
            <a:prstGeom prst="rect">
              <a:avLst/>
            </a:prstGeom>
            <a:solidFill>
              <a:srgbClr val="9CC44F"/>
            </a:solidFill>
          </p:spPr>
          <p:txBody>
            <a:bodyPr wrap="square" lIns="0" tIns="0" rIns="0" bIns="0" rtlCol="0" anchor="ctr"/>
            <a:lstStyle/>
            <a:p>
              <a:pPr algn="ctr"/>
              <a:endParaRPr sz="898">
                <a:solidFill>
                  <a:schemeClr val="bg1"/>
                </a:solidFill>
                <a:latin typeface="+mn-lt"/>
              </a:endParaRPr>
            </a:p>
          </p:txBody>
        </p:sp>
        <p:sp>
          <p:nvSpPr>
            <p:cNvPr id="136" name="object 19">
              <a:extLst>
                <a:ext uri="{FF2B5EF4-FFF2-40B4-BE49-F238E27FC236}">
                  <a16:creationId xmlns:a16="http://schemas.microsoft.com/office/drawing/2014/main" id="{D6827CA4-0C77-4C85-B516-DB954F68908D}"/>
                </a:ext>
              </a:extLst>
            </p:cNvPr>
            <p:cNvSpPr/>
            <p:nvPr userDrawn="1"/>
          </p:nvSpPr>
          <p:spPr>
            <a:xfrm>
              <a:off x="16204675" y="-1743592"/>
              <a:ext cx="576000" cy="360000"/>
            </a:xfrm>
            <a:prstGeom prst="rect">
              <a:avLst/>
            </a:prstGeom>
            <a:solidFill>
              <a:srgbClr val="B5D37B"/>
            </a:solidFill>
          </p:spPr>
          <p:txBody>
            <a:bodyPr wrap="square" lIns="0" tIns="0" rIns="0" bIns="0" rtlCol="0" anchor="ctr"/>
            <a:lstStyle/>
            <a:p>
              <a:pPr algn="ctr"/>
              <a:endParaRPr sz="898">
                <a:solidFill>
                  <a:schemeClr val="bg1"/>
                </a:solidFill>
                <a:latin typeface="+mn-lt"/>
              </a:endParaRPr>
            </a:p>
          </p:txBody>
        </p:sp>
        <p:sp>
          <p:nvSpPr>
            <p:cNvPr id="137" name="object 19">
              <a:extLst>
                <a:ext uri="{FF2B5EF4-FFF2-40B4-BE49-F238E27FC236}">
                  <a16:creationId xmlns:a16="http://schemas.microsoft.com/office/drawing/2014/main" id="{6AAA3762-48CE-4FE8-8A9B-2CAEB8D6B707}"/>
                </a:ext>
              </a:extLst>
            </p:cNvPr>
            <p:cNvSpPr/>
            <p:nvPr userDrawn="1"/>
          </p:nvSpPr>
          <p:spPr>
            <a:xfrm>
              <a:off x="16780675" y="-1742301"/>
              <a:ext cx="576000" cy="360000"/>
            </a:xfrm>
            <a:prstGeom prst="rect">
              <a:avLst/>
            </a:prstGeom>
            <a:solidFill>
              <a:srgbClr val="CDE1A7"/>
            </a:solidFill>
          </p:spPr>
          <p:txBody>
            <a:bodyPr wrap="square" lIns="0" tIns="0" rIns="0" bIns="0" rtlCol="0" anchor="ctr"/>
            <a:lstStyle/>
            <a:p>
              <a:pPr algn="ctr"/>
              <a:endParaRPr sz="898">
                <a:solidFill>
                  <a:schemeClr val="tx2"/>
                </a:solidFill>
                <a:latin typeface="+mn-lt"/>
              </a:endParaRPr>
            </a:p>
          </p:txBody>
        </p:sp>
        <p:sp>
          <p:nvSpPr>
            <p:cNvPr id="138" name="object 19">
              <a:extLst>
                <a:ext uri="{FF2B5EF4-FFF2-40B4-BE49-F238E27FC236}">
                  <a16:creationId xmlns:a16="http://schemas.microsoft.com/office/drawing/2014/main" id="{6FD97F82-4454-4C58-8CA6-F4869A65E01B}"/>
                </a:ext>
              </a:extLst>
            </p:cNvPr>
            <p:cNvSpPr/>
            <p:nvPr userDrawn="1"/>
          </p:nvSpPr>
          <p:spPr>
            <a:xfrm>
              <a:off x="17356675" y="-1742301"/>
              <a:ext cx="576000" cy="360000"/>
            </a:xfrm>
            <a:prstGeom prst="rect">
              <a:avLst/>
            </a:prstGeom>
            <a:solidFill>
              <a:srgbClr val="E6F0D3"/>
            </a:solidFill>
          </p:spPr>
          <p:txBody>
            <a:bodyPr wrap="square" lIns="0" tIns="0" rIns="0" bIns="0" rtlCol="0" anchor="ctr"/>
            <a:lstStyle/>
            <a:p>
              <a:pPr algn="ctr"/>
              <a:endParaRPr sz="898">
                <a:solidFill>
                  <a:schemeClr val="tx2"/>
                </a:solidFill>
                <a:latin typeface="+mn-lt"/>
              </a:endParaRPr>
            </a:p>
          </p:txBody>
        </p:sp>
        <p:sp>
          <p:nvSpPr>
            <p:cNvPr id="139" name="object 19">
              <a:extLst>
                <a:ext uri="{FF2B5EF4-FFF2-40B4-BE49-F238E27FC236}">
                  <a16:creationId xmlns:a16="http://schemas.microsoft.com/office/drawing/2014/main" id="{B8D15BDD-6785-47F5-9327-1D2670D04BAB}"/>
                </a:ext>
              </a:extLst>
            </p:cNvPr>
            <p:cNvSpPr/>
            <p:nvPr userDrawn="1"/>
          </p:nvSpPr>
          <p:spPr>
            <a:xfrm>
              <a:off x="16204675" y="-2277092"/>
              <a:ext cx="576000" cy="184839"/>
            </a:xfrm>
            <a:prstGeom prst="rect">
              <a:avLst/>
            </a:prstGeom>
            <a:solidFill>
              <a:srgbClr val="4E612B"/>
            </a:solidFill>
          </p:spPr>
          <p:txBody>
            <a:bodyPr wrap="square" lIns="0" tIns="0" rIns="0" bIns="0" rtlCol="0" anchor="ctr"/>
            <a:lstStyle/>
            <a:p>
              <a:pPr algn="ctr"/>
              <a:endParaRPr sz="898">
                <a:solidFill>
                  <a:schemeClr val="bg1"/>
                </a:solidFill>
                <a:latin typeface="+mn-lt"/>
              </a:endParaRPr>
            </a:p>
          </p:txBody>
        </p:sp>
        <p:sp>
          <p:nvSpPr>
            <p:cNvPr id="140" name="object 19">
              <a:extLst>
                <a:ext uri="{FF2B5EF4-FFF2-40B4-BE49-F238E27FC236}">
                  <a16:creationId xmlns:a16="http://schemas.microsoft.com/office/drawing/2014/main" id="{0E3DD3B5-B9F9-46EE-BD94-5BEFECD55BE0}"/>
                </a:ext>
              </a:extLst>
            </p:cNvPr>
            <p:cNvSpPr/>
            <p:nvPr userDrawn="1"/>
          </p:nvSpPr>
          <p:spPr>
            <a:xfrm>
              <a:off x="16780675" y="-2275801"/>
              <a:ext cx="576000" cy="184839"/>
            </a:xfrm>
            <a:prstGeom prst="rect">
              <a:avLst/>
            </a:prstGeom>
            <a:solidFill>
              <a:srgbClr val="759241"/>
            </a:solidFill>
          </p:spPr>
          <p:txBody>
            <a:bodyPr wrap="square" lIns="0" tIns="0" rIns="0" bIns="0" rtlCol="0" anchor="ctr"/>
            <a:lstStyle/>
            <a:p>
              <a:pPr algn="ctr"/>
              <a:endParaRPr sz="898">
                <a:solidFill>
                  <a:schemeClr val="tx2"/>
                </a:solidFill>
                <a:latin typeface="+mn-lt"/>
              </a:endParaRPr>
            </a:p>
          </p:txBody>
        </p:sp>
        <p:sp>
          <p:nvSpPr>
            <p:cNvPr id="141" name="object 19">
              <a:extLst>
                <a:ext uri="{FF2B5EF4-FFF2-40B4-BE49-F238E27FC236}">
                  <a16:creationId xmlns:a16="http://schemas.microsoft.com/office/drawing/2014/main" id="{57A6E3A3-48D4-4CDF-9FE1-38D2DFE341F8}"/>
                </a:ext>
              </a:extLst>
            </p:cNvPr>
            <p:cNvSpPr/>
            <p:nvPr userDrawn="1"/>
          </p:nvSpPr>
          <p:spPr>
            <a:xfrm>
              <a:off x="17356675" y="-2275801"/>
              <a:ext cx="576000" cy="184839"/>
            </a:xfrm>
            <a:prstGeom prst="rect">
              <a:avLst/>
            </a:prstGeom>
            <a:solidFill>
              <a:srgbClr val="8CAF4E"/>
            </a:solidFill>
          </p:spPr>
          <p:txBody>
            <a:bodyPr wrap="square" lIns="0" tIns="0" rIns="0" bIns="0" rtlCol="0" anchor="ctr"/>
            <a:lstStyle/>
            <a:p>
              <a:pPr algn="ctr"/>
              <a:endParaRPr sz="898">
                <a:solidFill>
                  <a:schemeClr val="tx2"/>
                </a:solidFill>
                <a:latin typeface="+mn-lt"/>
              </a:endParaRPr>
            </a:p>
          </p:txBody>
        </p:sp>
        <p:sp>
          <p:nvSpPr>
            <p:cNvPr id="111" name="object 19">
              <a:extLst>
                <a:ext uri="{FF2B5EF4-FFF2-40B4-BE49-F238E27FC236}">
                  <a16:creationId xmlns:a16="http://schemas.microsoft.com/office/drawing/2014/main" id="{1BAD44F6-CB1B-4BAE-A0C4-16599B0A38C6}"/>
                </a:ext>
              </a:extLst>
            </p:cNvPr>
            <p:cNvSpPr/>
            <p:nvPr userDrawn="1"/>
          </p:nvSpPr>
          <p:spPr>
            <a:xfrm>
              <a:off x="2496708" y="-1606250"/>
              <a:ext cx="576000" cy="360000"/>
            </a:xfrm>
            <a:prstGeom prst="rect">
              <a:avLst/>
            </a:prstGeom>
            <a:solidFill>
              <a:srgbClr val="405C8B"/>
            </a:solidFill>
          </p:spPr>
          <p:txBody>
            <a:bodyPr wrap="square" lIns="0" tIns="0" rIns="0" bIns="0" rtlCol="0" anchor="ctr"/>
            <a:lstStyle/>
            <a:p>
              <a:pPr algn="ctr"/>
              <a:endParaRPr sz="898">
                <a:solidFill>
                  <a:schemeClr val="bg1"/>
                </a:solidFill>
                <a:latin typeface="+mn-lt"/>
              </a:endParaRPr>
            </a:p>
          </p:txBody>
        </p:sp>
        <p:sp>
          <p:nvSpPr>
            <p:cNvPr id="112" name="object 19">
              <a:extLst>
                <a:ext uri="{FF2B5EF4-FFF2-40B4-BE49-F238E27FC236}">
                  <a16:creationId xmlns:a16="http://schemas.microsoft.com/office/drawing/2014/main" id="{F4765FD5-DF39-4C07-914A-E93207ABCD7C}"/>
                </a:ext>
              </a:extLst>
            </p:cNvPr>
            <p:cNvSpPr/>
            <p:nvPr userDrawn="1"/>
          </p:nvSpPr>
          <p:spPr>
            <a:xfrm>
              <a:off x="3072708" y="-1604959"/>
              <a:ext cx="576000" cy="360000"/>
            </a:xfrm>
            <a:prstGeom prst="rect">
              <a:avLst/>
            </a:prstGeom>
            <a:solidFill>
              <a:srgbClr val="7F92B1"/>
            </a:solidFill>
          </p:spPr>
          <p:txBody>
            <a:bodyPr wrap="square" lIns="0" tIns="0" rIns="0" bIns="0" rtlCol="0" anchor="ctr"/>
            <a:lstStyle/>
            <a:p>
              <a:pPr algn="ctr"/>
              <a:endParaRPr sz="898">
                <a:solidFill>
                  <a:schemeClr val="tx2"/>
                </a:solidFill>
                <a:latin typeface="+mn-lt"/>
              </a:endParaRPr>
            </a:p>
          </p:txBody>
        </p:sp>
        <p:sp>
          <p:nvSpPr>
            <p:cNvPr id="113" name="object 19">
              <a:extLst>
                <a:ext uri="{FF2B5EF4-FFF2-40B4-BE49-F238E27FC236}">
                  <a16:creationId xmlns:a16="http://schemas.microsoft.com/office/drawing/2014/main" id="{3DED632D-0DEC-4535-AE40-6ED571E98D56}"/>
                </a:ext>
              </a:extLst>
            </p:cNvPr>
            <p:cNvSpPr/>
            <p:nvPr userDrawn="1"/>
          </p:nvSpPr>
          <p:spPr>
            <a:xfrm>
              <a:off x="3648708" y="-1604959"/>
              <a:ext cx="576000" cy="360000"/>
            </a:xfrm>
            <a:prstGeom prst="rect">
              <a:avLst/>
            </a:prstGeom>
            <a:solidFill>
              <a:srgbClr val="BFC9D8"/>
            </a:solidFill>
          </p:spPr>
          <p:txBody>
            <a:bodyPr wrap="square" lIns="0" tIns="0" rIns="0" bIns="0" rtlCol="0" anchor="ctr"/>
            <a:lstStyle/>
            <a:p>
              <a:pPr algn="ctr"/>
              <a:endParaRPr sz="898">
                <a:solidFill>
                  <a:schemeClr val="tx2"/>
                </a:solidFill>
                <a:latin typeface="+mn-lt"/>
              </a:endParaRPr>
            </a:p>
          </p:txBody>
        </p:sp>
        <p:sp>
          <p:nvSpPr>
            <p:cNvPr id="114" name="object 19">
              <a:extLst>
                <a:ext uri="{FF2B5EF4-FFF2-40B4-BE49-F238E27FC236}">
                  <a16:creationId xmlns:a16="http://schemas.microsoft.com/office/drawing/2014/main" id="{2C929AA5-2821-46CB-8675-C81ACC4723D0}"/>
                </a:ext>
              </a:extLst>
            </p:cNvPr>
            <p:cNvSpPr/>
            <p:nvPr userDrawn="1"/>
          </p:nvSpPr>
          <p:spPr>
            <a:xfrm>
              <a:off x="2496708" y="-2125820"/>
              <a:ext cx="576000" cy="180000"/>
            </a:xfrm>
            <a:prstGeom prst="rect">
              <a:avLst/>
            </a:prstGeom>
            <a:solidFill>
              <a:srgbClr val="011431"/>
            </a:solidFill>
          </p:spPr>
          <p:txBody>
            <a:bodyPr wrap="square" lIns="0" tIns="0" rIns="0" bIns="0" rtlCol="0" anchor="ctr"/>
            <a:lstStyle/>
            <a:p>
              <a:pPr algn="ctr"/>
              <a:endParaRPr sz="898">
                <a:solidFill>
                  <a:schemeClr val="bg1"/>
                </a:solidFill>
                <a:latin typeface="+mn-lt"/>
              </a:endParaRPr>
            </a:p>
          </p:txBody>
        </p:sp>
        <p:sp>
          <p:nvSpPr>
            <p:cNvPr id="115" name="object 19">
              <a:extLst>
                <a:ext uri="{FF2B5EF4-FFF2-40B4-BE49-F238E27FC236}">
                  <a16:creationId xmlns:a16="http://schemas.microsoft.com/office/drawing/2014/main" id="{E5D35B40-81B8-4757-A6AB-1B4749310514}"/>
                </a:ext>
              </a:extLst>
            </p:cNvPr>
            <p:cNvSpPr/>
            <p:nvPr userDrawn="1"/>
          </p:nvSpPr>
          <p:spPr>
            <a:xfrm>
              <a:off x="3072708" y="-2130878"/>
              <a:ext cx="576000" cy="180000"/>
            </a:xfrm>
            <a:prstGeom prst="rect">
              <a:avLst/>
            </a:prstGeom>
            <a:solidFill>
              <a:srgbClr val="021E49"/>
            </a:solidFill>
          </p:spPr>
          <p:txBody>
            <a:bodyPr wrap="square" lIns="0" tIns="0" rIns="0" bIns="0" rtlCol="0" anchor="ctr"/>
            <a:lstStyle/>
            <a:p>
              <a:pPr algn="ctr"/>
              <a:endParaRPr sz="898">
                <a:solidFill>
                  <a:schemeClr val="tx2"/>
                </a:solidFill>
                <a:latin typeface="+mn-lt"/>
              </a:endParaRPr>
            </a:p>
          </p:txBody>
        </p:sp>
        <p:sp>
          <p:nvSpPr>
            <p:cNvPr id="116" name="object 19">
              <a:extLst>
                <a:ext uri="{FF2B5EF4-FFF2-40B4-BE49-F238E27FC236}">
                  <a16:creationId xmlns:a16="http://schemas.microsoft.com/office/drawing/2014/main" id="{188AFC3C-2EDE-4904-9175-1BFB62B68684}"/>
                </a:ext>
              </a:extLst>
            </p:cNvPr>
            <p:cNvSpPr/>
            <p:nvPr userDrawn="1"/>
          </p:nvSpPr>
          <p:spPr>
            <a:xfrm>
              <a:off x="3648708" y="-2130878"/>
              <a:ext cx="576000" cy="180000"/>
            </a:xfrm>
            <a:prstGeom prst="rect">
              <a:avLst/>
            </a:prstGeom>
            <a:solidFill>
              <a:srgbClr val="032458"/>
            </a:solidFill>
          </p:spPr>
          <p:txBody>
            <a:bodyPr wrap="square" lIns="0" tIns="0" rIns="0" bIns="0" rtlCol="0" anchor="ctr"/>
            <a:lstStyle/>
            <a:p>
              <a:pPr algn="ctr"/>
              <a:endParaRPr sz="898">
                <a:solidFill>
                  <a:srgbClr val="032458"/>
                </a:solidFill>
                <a:latin typeface="+mn-lt"/>
              </a:endParaRPr>
            </a:p>
          </p:txBody>
        </p:sp>
        <p:sp>
          <p:nvSpPr>
            <p:cNvPr id="117" name="object 19">
              <a:extLst>
                <a:ext uri="{FF2B5EF4-FFF2-40B4-BE49-F238E27FC236}">
                  <a16:creationId xmlns:a16="http://schemas.microsoft.com/office/drawing/2014/main" id="{E6E91B61-E9D8-4667-B3F4-B1259B1AF2C3}"/>
                </a:ext>
              </a:extLst>
            </p:cNvPr>
            <p:cNvSpPr/>
            <p:nvPr userDrawn="1"/>
          </p:nvSpPr>
          <p:spPr>
            <a:xfrm>
              <a:off x="4341039" y="-1606250"/>
              <a:ext cx="576000" cy="360000"/>
            </a:xfrm>
            <a:prstGeom prst="rect">
              <a:avLst/>
            </a:prstGeom>
            <a:solidFill>
              <a:srgbClr val="FF9F71"/>
            </a:solidFill>
          </p:spPr>
          <p:txBody>
            <a:bodyPr wrap="square" lIns="0" tIns="0" rIns="0" bIns="0" rtlCol="0" anchor="ctr"/>
            <a:lstStyle/>
            <a:p>
              <a:pPr algn="ctr"/>
              <a:endParaRPr sz="898">
                <a:solidFill>
                  <a:schemeClr val="bg1"/>
                </a:solidFill>
                <a:latin typeface="+mn-lt"/>
              </a:endParaRPr>
            </a:p>
          </p:txBody>
        </p:sp>
        <p:sp>
          <p:nvSpPr>
            <p:cNvPr id="118" name="object 19">
              <a:extLst>
                <a:ext uri="{FF2B5EF4-FFF2-40B4-BE49-F238E27FC236}">
                  <a16:creationId xmlns:a16="http://schemas.microsoft.com/office/drawing/2014/main" id="{F8785A8B-6CD6-4F83-A5DC-649B09CAC561}"/>
                </a:ext>
              </a:extLst>
            </p:cNvPr>
            <p:cNvSpPr/>
            <p:nvPr userDrawn="1"/>
          </p:nvSpPr>
          <p:spPr>
            <a:xfrm>
              <a:off x="4917039" y="-1604959"/>
              <a:ext cx="576000" cy="360000"/>
            </a:xfrm>
            <a:prstGeom prst="rect">
              <a:avLst/>
            </a:prstGeom>
            <a:solidFill>
              <a:srgbClr val="FFBFA0"/>
            </a:solidFill>
          </p:spPr>
          <p:txBody>
            <a:bodyPr wrap="square" lIns="0" tIns="0" rIns="0" bIns="0" rtlCol="0" anchor="ctr"/>
            <a:lstStyle/>
            <a:p>
              <a:pPr algn="ctr"/>
              <a:endParaRPr sz="898">
                <a:solidFill>
                  <a:schemeClr val="tx2"/>
                </a:solidFill>
                <a:latin typeface="+mn-lt"/>
              </a:endParaRPr>
            </a:p>
          </p:txBody>
        </p:sp>
        <p:sp>
          <p:nvSpPr>
            <p:cNvPr id="119" name="object 19">
              <a:extLst>
                <a:ext uri="{FF2B5EF4-FFF2-40B4-BE49-F238E27FC236}">
                  <a16:creationId xmlns:a16="http://schemas.microsoft.com/office/drawing/2014/main" id="{2A188185-3740-40FD-B186-19B9A0B08DB0}"/>
                </a:ext>
              </a:extLst>
            </p:cNvPr>
            <p:cNvSpPr/>
            <p:nvPr userDrawn="1"/>
          </p:nvSpPr>
          <p:spPr>
            <a:xfrm>
              <a:off x="5493039" y="-1604959"/>
              <a:ext cx="576000" cy="360000"/>
            </a:xfrm>
            <a:prstGeom prst="rect">
              <a:avLst/>
            </a:prstGeom>
            <a:solidFill>
              <a:srgbClr val="FFDFCF"/>
            </a:solidFill>
          </p:spPr>
          <p:txBody>
            <a:bodyPr wrap="square" lIns="0" tIns="0" rIns="0" bIns="0" rtlCol="0" anchor="ctr"/>
            <a:lstStyle/>
            <a:p>
              <a:pPr algn="ctr"/>
              <a:endParaRPr sz="898">
                <a:solidFill>
                  <a:schemeClr val="tx2"/>
                </a:solidFill>
                <a:latin typeface="+mn-lt"/>
              </a:endParaRPr>
            </a:p>
          </p:txBody>
        </p:sp>
        <p:sp>
          <p:nvSpPr>
            <p:cNvPr id="120" name="object 19">
              <a:extLst>
                <a:ext uri="{FF2B5EF4-FFF2-40B4-BE49-F238E27FC236}">
                  <a16:creationId xmlns:a16="http://schemas.microsoft.com/office/drawing/2014/main" id="{81264108-36AD-4B9B-B08A-CBCD320EDE5F}"/>
                </a:ext>
              </a:extLst>
            </p:cNvPr>
            <p:cNvSpPr/>
            <p:nvPr userDrawn="1"/>
          </p:nvSpPr>
          <p:spPr>
            <a:xfrm>
              <a:off x="4341039" y="-2128698"/>
              <a:ext cx="576000" cy="180000"/>
            </a:xfrm>
            <a:prstGeom prst="rect">
              <a:avLst/>
            </a:prstGeom>
            <a:solidFill>
              <a:srgbClr val="7E3F25"/>
            </a:solidFill>
          </p:spPr>
          <p:txBody>
            <a:bodyPr wrap="square" lIns="0" tIns="0" rIns="0" bIns="0" rtlCol="0" anchor="ctr"/>
            <a:lstStyle/>
            <a:p>
              <a:pPr algn="ctr"/>
              <a:endParaRPr sz="898">
                <a:solidFill>
                  <a:schemeClr val="bg1"/>
                </a:solidFill>
                <a:latin typeface="+mn-lt"/>
              </a:endParaRPr>
            </a:p>
          </p:txBody>
        </p:sp>
        <p:sp>
          <p:nvSpPr>
            <p:cNvPr id="121" name="object 19">
              <a:extLst>
                <a:ext uri="{FF2B5EF4-FFF2-40B4-BE49-F238E27FC236}">
                  <a16:creationId xmlns:a16="http://schemas.microsoft.com/office/drawing/2014/main" id="{B6080C8B-BF5F-488B-9502-B5D0DB6399AA}"/>
                </a:ext>
              </a:extLst>
            </p:cNvPr>
            <p:cNvSpPr/>
            <p:nvPr userDrawn="1"/>
          </p:nvSpPr>
          <p:spPr>
            <a:xfrm>
              <a:off x="4917039" y="-2127408"/>
              <a:ext cx="576000" cy="180000"/>
            </a:xfrm>
            <a:prstGeom prst="rect">
              <a:avLst/>
            </a:prstGeom>
            <a:solidFill>
              <a:srgbClr val="BD5F37"/>
            </a:solidFill>
          </p:spPr>
          <p:txBody>
            <a:bodyPr wrap="square" lIns="0" tIns="0" rIns="0" bIns="0" rtlCol="0" anchor="ctr"/>
            <a:lstStyle/>
            <a:p>
              <a:pPr algn="ctr"/>
              <a:endParaRPr sz="898">
                <a:solidFill>
                  <a:srgbClr val="BD5F37"/>
                </a:solidFill>
                <a:latin typeface="+mn-lt"/>
              </a:endParaRPr>
            </a:p>
          </p:txBody>
        </p:sp>
        <p:sp>
          <p:nvSpPr>
            <p:cNvPr id="122" name="object 19">
              <a:extLst>
                <a:ext uri="{FF2B5EF4-FFF2-40B4-BE49-F238E27FC236}">
                  <a16:creationId xmlns:a16="http://schemas.microsoft.com/office/drawing/2014/main" id="{E9EB73E9-F82B-47CD-90A7-E249914DE6DD}"/>
                </a:ext>
              </a:extLst>
            </p:cNvPr>
            <p:cNvSpPr/>
            <p:nvPr userDrawn="1"/>
          </p:nvSpPr>
          <p:spPr>
            <a:xfrm>
              <a:off x="5493039" y="-2127408"/>
              <a:ext cx="576000" cy="180000"/>
            </a:xfrm>
            <a:prstGeom prst="rect">
              <a:avLst/>
            </a:prstGeom>
            <a:solidFill>
              <a:srgbClr val="E37242"/>
            </a:solidFill>
          </p:spPr>
          <p:txBody>
            <a:bodyPr wrap="square" lIns="0" tIns="0" rIns="0" bIns="0" rtlCol="0" anchor="ctr"/>
            <a:lstStyle/>
            <a:p>
              <a:pPr algn="ctr"/>
              <a:endParaRPr sz="898">
                <a:solidFill>
                  <a:schemeClr val="tx2"/>
                </a:solidFill>
                <a:latin typeface="+mn-lt"/>
              </a:endParaRPr>
            </a:p>
          </p:txBody>
        </p:sp>
        <p:sp>
          <p:nvSpPr>
            <p:cNvPr id="123" name="object 19">
              <a:extLst>
                <a:ext uri="{FF2B5EF4-FFF2-40B4-BE49-F238E27FC236}">
                  <a16:creationId xmlns:a16="http://schemas.microsoft.com/office/drawing/2014/main" id="{9239B84B-977F-444E-BD1F-53F5C2B3AA07}"/>
                </a:ext>
              </a:extLst>
            </p:cNvPr>
            <p:cNvSpPr/>
            <p:nvPr userDrawn="1"/>
          </p:nvSpPr>
          <p:spPr>
            <a:xfrm>
              <a:off x="6209528" y="-1606250"/>
              <a:ext cx="576000" cy="360000"/>
            </a:xfrm>
            <a:prstGeom prst="rect">
              <a:avLst/>
            </a:prstGeom>
            <a:solidFill>
              <a:srgbClr val="40C8B6"/>
            </a:solidFill>
          </p:spPr>
          <p:txBody>
            <a:bodyPr wrap="square" lIns="0" tIns="0" rIns="0" bIns="0" rtlCol="0" anchor="ctr"/>
            <a:lstStyle/>
            <a:p>
              <a:pPr algn="ctr"/>
              <a:endParaRPr sz="898">
                <a:solidFill>
                  <a:schemeClr val="bg1"/>
                </a:solidFill>
                <a:latin typeface="+mn-lt"/>
              </a:endParaRPr>
            </a:p>
          </p:txBody>
        </p:sp>
        <p:sp>
          <p:nvSpPr>
            <p:cNvPr id="124" name="object 19">
              <a:extLst>
                <a:ext uri="{FF2B5EF4-FFF2-40B4-BE49-F238E27FC236}">
                  <a16:creationId xmlns:a16="http://schemas.microsoft.com/office/drawing/2014/main" id="{968037BD-AB34-4BE7-993E-D746B3DBBC58}"/>
                </a:ext>
              </a:extLst>
            </p:cNvPr>
            <p:cNvSpPr/>
            <p:nvPr userDrawn="1"/>
          </p:nvSpPr>
          <p:spPr>
            <a:xfrm>
              <a:off x="6785528" y="-1604959"/>
              <a:ext cx="576000" cy="360000"/>
            </a:xfrm>
            <a:prstGeom prst="rect">
              <a:avLst/>
            </a:prstGeom>
            <a:solidFill>
              <a:srgbClr val="7FDACE"/>
            </a:solidFill>
          </p:spPr>
          <p:txBody>
            <a:bodyPr wrap="square" lIns="0" tIns="0" rIns="0" bIns="0" rtlCol="0" anchor="ctr"/>
            <a:lstStyle/>
            <a:p>
              <a:pPr algn="ctr"/>
              <a:endParaRPr sz="898">
                <a:solidFill>
                  <a:schemeClr val="tx2"/>
                </a:solidFill>
                <a:latin typeface="+mn-lt"/>
              </a:endParaRPr>
            </a:p>
          </p:txBody>
        </p:sp>
        <p:sp>
          <p:nvSpPr>
            <p:cNvPr id="125" name="object 19">
              <a:extLst>
                <a:ext uri="{FF2B5EF4-FFF2-40B4-BE49-F238E27FC236}">
                  <a16:creationId xmlns:a16="http://schemas.microsoft.com/office/drawing/2014/main" id="{51606ABB-B82B-41B9-8BE0-43C63C20E028}"/>
                </a:ext>
              </a:extLst>
            </p:cNvPr>
            <p:cNvSpPr/>
            <p:nvPr userDrawn="1"/>
          </p:nvSpPr>
          <p:spPr>
            <a:xfrm>
              <a:off x="7361528" y="-1604959"/>
              <a:ext cx="576000" cy="360000"/>
            </a:xfrm>
            <a:prstGeom prst="rect">
              <a:avLst/>
            </a:prstGeom>
            <a:solidFill>
              <a:srgbClr val="BFECE7"/>
            </a:solidFill>
          </p:spPr>
          <p:txBody>
            <a:bodyPr wrap="square" lIns="0" tIns="0" rIns="0" bIns="0" rtlCol="0" anchor="ctr"/>
            <a:lstStyle/>
            <a:p>
              <a:pPr algn="ctr"/>
              <a:endParaRPr sz="898">
                <a:solidFill>
                  <a:schemeClr val="tx2"/>
                </a:solidFill>
                <a:latin typeface="+mn-lt"/>
              </a:endParaRPr>
            </a:p>
          </p:txBody>
        </p:sp>
        <p:sp>
          <p:nvSpPr>
            <p:cNvPr id="126" name="object 19">
              <a:extLst>
                <a:ext uri="{FF2B5EF4-FFF2-40B4-BE49-F238E27FC236}">
                  <a16:creationId xmlns:a16="http://schemas.microsoft.com/office/drawing/2014/main" id="{C1AFC0FB-E746-4B30-B771-7C3CA360A02D}"/>
                </a:ext>
              </a:extLst>
            </p:cNvPr>
            <p:cNvSpPr/>
            <p:nvPr userDrawn="1"/>
          </p:nvSpPr>
          <p:spPr>
            <a:xfrm>
              <a:off x="6209528" y="-2130665"/>
              <a:ext cx="576000" cy="180000"/>
            </a:xfrm>
            <a:prstGeom prst="rect">
              <a:avLst/>
            </a:prstGeom>
            <a:solidFill>
              <a:srgbClr val="0E5A4F"/>
            </a:solidFill>
          </p:spPr>
          <p:txBody>
            <a:bodyPr wrap="square" lIns="0" tIns="0" rIns="0" bIns="0" rtlCol="0" anchor="ctr"/>
            <a:lstStyle/>
            <a:p>
              <a:pPr algn="ctr"/>
              <a:endParaRPr sz="898">
                <a:solidFill>
                  <a:schemeClr val="bg1"/>
                </a:solidFill>
                <a:latin typeface="+mn-lt"/>
              </a:endParaRPr>
            </a:p>
          </p:txBody>
        </p:sp>
        <p:sp>
          <p:nvSpPr>
            <p:cNvPr id="127" name="object 19">
              <a:extLst>
                <a:ext uri="{FF2B5EF4-FFF2-40B4-BE49-F238E27FC236}">
                  <a16:creationId xmlns:a16="http://schemas.microsoft.com/office/drawing/2014/main" id="{E43C049C-9E6F-49EA-9C00-1C0429F01714}"/>
                </a:ext>
              </a:extLst>
            </p:cNvPr>
            <p:cNvSpPr/>
            <p:nvPr userDrawn="1"/>
          </p:nvSpPr>
          <p:spPr>
            <a:xfrm>
              <a:off x="6785528" y="-2129374"/>
              <a:ext cx="576000" cy="180000"/>
            </a:xfrm>
            <a:prstGeom prst="rect">
              <a:avLst/>
            </a:prstGeom>
            <a:solidFill>
              <a:srgbClr val="158776"/>
            </a:solidFill>
          </p:spPr>
          <p:txBody>
            <a:bodyPr wrap="square" lIns="0" tIns="0" rIns="0" bIns="0" rtlCol="0" anchor="ctr"/>
            <a:lstStyle/>
            <a:p>
              <a:pPr algn="ctr"/>
              <a:endParaRPr sz="898">
                <a:solidFill>
                  <a:schemeClr val="tx2"/>
                </a:solidFill>
                <a:latin typeface="+mn-lt"/>
              </a:endParaRPr>
            </a:p>
          </p:txBody>
        </p:sp>
        <p:sp>
          <p:nvSpPr>
            <p:cNvPr id="128" name="object 19">
              <a:extLst>
                <a:ext uri="{FF2B5EF4-FFF2-40B4-BE49-F238E27FC236}">
                  <a16:creationId xmlns:a16="http://schemas.microsoft.com/office/drawing/2014/main" id="{8D78CDBE-DC94-46AA-82FD-043F7C3355FC}"/>
                </a:ext>
              </a:extLst>
            </p:cNvPr>
            <p:cNvSpPr/>
            <p:nvPr userDrawn="1"/>
          </p:nvSpPr>
          <p:spPr>
            <a:xfrm>
              <a:off x="7361528" y="-2129374"/>
              <a:ext cx="576000" cy="180000"/>
            </a:xfrm>
            <a:prstGeom prst="rect">
              <a:avLst/>
            </a:prstGeom>
            <a:solidFill>
              <a:srgbClr val="19A28E"/>
            </a:solidFill>
          </p:spPr>
          <p:txBody>
            <a:bodyPr wrap="square" lIns="0" tIns="0" rIns="0" bIns="0" rtlCol="0" anchor="ctr"/>
            <a:lstStyle/>
            <a:p>
              <a:pPr algn="ctr"/>
              <a:endParaRPr sz="898">
                <a:solidFill>
                  <a:schemeClr val="tx2"/>
                </a:solidFill>
                <a:latin typeface="+mn-lt"/>
              </a:endParaRPr>
            </a:p>
          </p:txBody>
        </p:sp>
        <p:sp>
          <p:nvSpPr>
            <p:cNvPr id="129" name="object 19">
              <a:extLst>
                <a:ext uri="{FF2B5EF4-FFF2-40B4-BE49-F238E27FC236}">
                  <a16:creationId xmlns:a16="http://schemas.microsoft.com/office/drawing/2014/main" id="{55D72FC1-63A5-4072-93C5-80F3CD3D690D}"/>
                </a:ext>
              </a:extLst>
            </p:cNvPr>
            <p:cNvSpPr/>
            <p:nvPr userDrawn="1"/>
          </p:nvSpPr>
          <p:spPr>
            <a:xfrm>
              <a:off x="2496708" y="-1963109"/>
              <a:ext cx="1728000" cy="360000"/>
            </a:xfrm>
            <a:prstGeom prst="rect">
              <a:avLst/>
            </a:prstGeom>
            <a:solidFill>
              <a:schemeClr val="accent2"/>
            </a:solidFill>
          </p:spPr>
          <p:txBody>
            <a:bodyPr wrap="square" lIns="0" tIns="0" rIns="0" bIns="0" rtlCol="0" anchor="ctr"/>
            <a:lstStyle/>
            <a:p>
              <a:pPr algn="ctr"/>
              <a:endParaRPr sz="898">
                <a:solidFill>
                  <a:schemeClr val="bg1"/>
                </a:solidFill>
                <a:latin typeface="+mn-lt"/>
              </a:endParaRPr>
            </a:p>
          </p:txBody>
        </p:sp>
        <p:sp>
          <p:nvSpPr>
            <p:cNvPr id="130" name="object 19">
              <a:extLst>
                <a:ext uri="{FF2B5EF4-FFF2-40B4-BE49-F238E27FC236}">
                  <a16:creationId xmlns:a16="http://schemas.microsoft.com/office/drawing/2014/main" id="{DD406E93-6F99-4494-A722-A8D600FC8F09}"/>
                </a:ext>
              </a:extLst>
            </p:cNvPr>
            <p:cNvSpPr/>
            <p:nvPr userDrawn="1"/>
          </p:nvSpPr>
          <p:spPr>
            <a:xfrm>
              <a:off x="4341039" y="-1963109"/>
              <a:ext cx="1728000" cy="360000"/>
            </a:xfrm>
            <a:prstGeom prst="rect">
              <a:avLst/>
            </a:prstGeom>
            <a:solidFill>
              <a:schemeClr val="accent1"/>
            </a:solidFill>
          </p:spPr>
          <p:txBody>
            <a:bodyPr wrap="square" lIns="0" tIns="0" rIns="0" bIns="0" rtlCol="0" anchor="ctr"/>
            <a:lstStyle/>
            <a:p>
              <a:pPr algn="ctr"/>
              <a:endParaRPr sz="898">
                <a:solidFill>
                  <a:schemeClr val="bg1"/>
                </a:solidFill>
                <a:latin typeface="+mn-lt"/>
              </a:endParaRPr>
            </a:p>
          </p:txBody>
        </p:sp>
        <p:sp>
          <p:nvSpPr>
            <p:cNvPr id="131" name="object 19">
              <a:extLst>
                <a:ext uri="{FF2B5EF4-FFF2-40B4-BE49-F238E27FC236}">
                  <a16:creationId xmlns:a16="http://schemas.microsoft.com/office/drawing/2014/main" id="{DA406DC9-4486-49F6-BC61-86556ACE11EB}"/>
                </a:ext>
              </a:extLst>
            </p:cNvPr>
            <p:cNvSpPr/>
            <p:nvPr userDrawn="1"/>
          </p:nvSpPr>
          <p:spPr>
            <a:xfrm>
              <a:off x="6209528" y="-1963109"/>
              <a:ext cx="1728000" cy="360000"/>
            </a:xfrm>
            <a:prstGeom prst="rect">
              <a:avLst/>
            </a:prstGeom>
            <a:solidFill>
              <a:srgbClr val="00B59E"/>
            </a:solidFill>
          </p:spPr>
          <p:txBody>
            <a:bodyPr wrap="square" lIns="0" tIns="0" rIns="0" bIns="0" rtlCol="0" anchor="ctr"/>
            <a:lstStyle/>
            <a:p>
              <a:pPr algn="ctr"/>
              <a:endParaRPr sz="898">
                <a:solidFill>
                  <a:schemeClr val="bg1"/>
                </a:solidFill>
                <a:latin typeface="+mn-lt"/>
              </a:endParaRPr>
            </a:p>
          </p:txBody>
        </p:sp>
        <p:grpSp>
          <p:nvGrpSpPr>
            <p:cNvPr id="132" name="Group 131">
              <a:extLst>
                <a:ext uri="{FF2B5EF4-FFF2-40B4-BE49-F238E27FC236}">
                  <a16:creationId xmlns:a16="http://schemas.microsoft.com/office/drawing/2014/main" id="{6868A1D2-EACF-4473-A941-612EA8432016}"/>
                </a:ext>
              </a:extLst>
            </p:cNvPr>
            <p:cNvGrpSpPr/>
            <p:nvPr userDrawn="1"/>
          </p:nvGrpSpPr>
          <p:grpSpPr>
            <a:xfrm>
              <a:off x="18538210" y="-1837241"/>
              <a:ext cx="5062071" cy="906357"/>
              <a:chOff x="11047963" y="-545267"/>
              <a:chExt cx="2693109" cy="482197"/>
            </a:xfrm>
          </p:grpSpPr>
          <p:sp>
            <p:nvSpPr>
              <p:cNvPr id="133" name="object 14">
                <a:extLst>
                  <a:ext uri="{FF2B5EF4-FFF2-40B4-BE49-F238E27FC236}">
                    <a16:creationId xmlns:a16="http://schemas.microsoft.com/office/drawing/2014/main" id="{FB456F11-49F9-4E98-9D30-FA0EF3D6721C}"/>
                  </a:ext>
                </a:extLst>
              </p:cNvPr>
              <p:cNvSpPr/>
              <p:nvPr userDrawn="1"/>
            </p:nvSpPr>
            <p:spPr>
              <a:xfrm>
                <a:off x="11047963" y="-545267"/>
                <a:ext cx="2693109" cy="482197"/>
              </a:xfrm>
              <a:custGeom>
                <a:avLst/>
                <a:gdLst/>
                <a:ahLst/>
                <a:cxnLst/>
                <a:rect l="l" t="t" r="r" b="b"/>
                <a:pathLst>
                  <a:path w="1749425" h="2319654">
                    <a:moveTo>
                      <a:pt x="0" y="2319464"/>
                    </a:moveTo>
                    <a:lnTo>
                      <a:pt x="1748967" y="2319464"/>
                    </a:lnTo>
                    <a:lnTo>
                      <a:pt x="1748967" y="0"/>
                    </a:lnTo>
                    <a:lnTo>
                      <a:pt x="0" y="0"/>
                    </a:lnTo>
                    <a:lnTo>
                      <a:pt x="0" y="2319464"/>
                    </a:lnTo>
                    <a:close/>
                  </a:path>
                </a:pathLst>
              </a:custGeom>
              <a:solidFill>
                <a:schemeClr val="bg1"/>
              </a:solidFill>
            </p:spPr>
            <p:txBody>
              <a:bodyPr wrap="square" lIns="108000" tIns="0" rIns="0" bIns="0" rtlCol="0" anchor="ctr"/>
              <a:lstStyle/>
              <a:p>
                <a:pPr algn="l">
                  <a:lnSpc>
                    <a:spcPct val="90000"/>
                  </a:lnSpc>
                </a:pPr>
                <a:r>
                  <a:rPr lang="en-AU" sz="998">
                    <a:solidFill>
                      <a:schemeClr val="tx1"/>
                    </a:solidFill>
                  </a:rPr>
                  <a:t>Colour palette for use with</a:t>
                </a:r>
                <a:br>
                  <a:rPr lang="en-AU" sz="998">
                    <a:solidFill>
                      <a:schemeClr val="tx1"/>
                    </a:solidFill>
                  </a:rPr>
                </a:br>
                <a:r>
                  <a:rPr lang="en-AU" sz="998">
                    <a:solidFill>
                      <a:schemeClr val="tx1"/>
                    </a:solidFill>
                  </a:rPr>
                  <a:t>eyedropper tool </a:t>
                </a:r>
                <a:endParaRPr sz="998">
                  <a:solidFill>
                    <a:schemeClr val="tx1"/>
                  </a:solidFill>
                </a:endParaRPr>
              </a:p>
            </p:txBody>
          </p:sp>
          <p:pic>
            <p:nvPicPr>
              <p:cNvPr id="134" name="Graphic 133" descr="Eye dropper">
                <a:extLst>
                  <a:ext uri="{FF2B5EF4-FFF2-40B4-BE49-F238E27FC236}">
                    <a16:creationId xmlns:a16="http://schemas.microsoft.com/office/drawing/2014/main" id="{6F563BDA-C8BE-4939-980C-996B30E127EE}"/>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259241" y="-419473"/>
                <a:ext cx="349294" cy="349294"/>
              </a:xfrm>
              <a:prstGeom prst="rect">
                <a:avLst/>
              </a:prstGeom>
            </p:spPr>
          </p:pic>
        </p:grpSp>
        <p:sp>
          <p:nvSpPr>
            <p:cNvPr id="79" name="object 19">
              <a:extLst>
                <a:ext uri="{FF2B5EF4-FFF2-40B4-BE49-F238E27FC236}">
                  <a16:creationId xmlns:a16="http://schemas.microsoft.com/office/drawing/2014/main" id="{B9CC3D47-9BC0-4F25-9B58-9EE161D42EF4}"/>
                </a:ext>
              </a:extLst>
            </p:cNvPr>
            <p:cNvSpPr/>
            <p:nvPr userDrawn="1"/>
          </p:nvSpPr>
          <p:spPr>
            <a:xfrm>
              <a:off x="10630707" y="-989849"/>
              <a:ext cx="1728000" cy="360000"/>
            </a:xfrm>
            <a:prstGeom prst="rect">
              <a:avLst/>
            </a:prstGeom>
            <a:solidFill>
              <a:srgbClr val="D7153A"/>
            </a:solidFill>
          </p:spPr>
          <p:txBody>
            <a:bodyPr wrap="square" lIns="0" tIns="0" rIns="0" bIns="0" rtlCol="0" anchor="ctr"/>
            <a:lstStyle/>
            <a:p>
              <a:pPr algn="ctr"/>
              <a:endParaRPr sz="898">
                <a:solidFill>
                  <a:schemeClr val="bg1"/>
                </a:solidFill>
                <a:latin typeface="+mn-lt"/>
              </a:endParaRPr>
            </a:p>
          </p:txBody>
        </p:sp>
        <p:sp>
          <p:nvSpPr>
            <p:cNvPr id="80" name="object 19">
              <a:extLst>
                <a:ext uri="{FF2B5EF4-FFF2-40B4-BE49-F238E27FC236}">
                  <a16:creationId xmlns:a16="http://schemas.microsoft.com/office/drawing/2014/main" id="{AEBC2484-C573-46F7-A6F0-D71358BDEB37}"/>
                </a:ext>
              </a:extLst>
            </p:cNvPr>
            <p:cNvSpPr/>
            <p:nvPr userDrawn="1"/>
          </p:nvSpPr>
          <p:spPr>
            <a:xfrm>
              <a:off x="12488863" y="-989849"/>
              <a:ext cx="1728000" cy="360000"/>
            </a:xfrm>
            <a:prstGeom prst="rect">
              <a:avLst/>
            </a:prstGeom>
            <a:solidFill>
              <a:srgbClr val="1F669E"/>
            </a:solidFill>
          </p:spPr>
          <p:txBody>
            <a:bodyPr wrap="square" lIns="0" tIns="0" rIns="0" bIns="0" rtlCol="0" anchor="ctr"/>
            <a:lstStyle/>
            <a:p>
              <a:pPr algn="ctr"/>
              <a:endParaRPr sz="898">
                <a:solidFill>
                  <a:schemeClr val="bg1"/>
                </a:solidFill>
                <a:latin typeface="+mn-lt"/>
              </a:endParaRPr>
            </a:p>
          </p:txBody>
        </p:sp>
        <p:sp>
          <p:nvSpPr>
            <p:cNvPr id="81" name="object 19">
              <a:extLst>
                <a:ext uri="{FF2B5EF4-FFF2-40B4-BE49-F238E27FC236}">
                  <a16:creationId xmlns:a16="http://schemas.microsoft.com/office/drawing/2014/main" id="{095526F0-97CC-4441-A2AB-080E2BA34773}"/>
                </a:ext>
              </a:extLst>
            </p:cNvPr>
            <p:cNvSpPr/>
            <p:nvPr userDrawn="1"/>
          </p:nvSpPr>
          <p:spPr>
            <a:xfrm>
              <a:off x="14347019" y="-989849"/>
              <a:ext cx="1728000" cy="360000"/>
            </a:xfrm>
            <a:prstGeom prst="rect">
              <a:avLst/>
            </a:prstGeom>
            <a:solidFill>
              <a:srgbClr val="1AA1C6"/>
            </a:solidFill>
          </p:spPr>
          <p:txBody>
            <a:bodyPr wrap="square" lIns="0" tIns="0" rIns="0" bIns="0" rtlCol="0" anchor="ctr"/>
            <a:lstStyle/>
            <a:p>
              <a:pPr algn="ctr"/>
              <a:endParaRPr sz="898">
                <a:solidFill>
                  <a:schemeClr val="bg1"/>
                </a:solidFill>
                <a:latin typeface="+mn-lt"/>
              </a:endParaRPr>
            </a:p>
          </p:txBody>
        </p:sp>
        <p:sp>
          <p:nvSpPr>
            <p:cNvPr id="82" name="object 19">
              <a:extLst>
                <a:ext uri="{FF2B5EF4-FFF2-40B4-BE49-F238E27FC236}">
                  <a16:creationId xmlns:a16="http://schemas.microsoft.com/office/drawing/2014/main" id="{73518186-B48E-44B7-9CCA-50C4DC86E34A}"/>
                </a:ext>
              </a:extLst>
            </p:cNvPr>
            <p:cNvSpPr/>
            <p:nvPr userDrawn="1"/>
          </p:nvSpPr>
          <p:spPr>
            <a:xfrm>
              <a:off x="16204675" y="-989849"/>
              <a:ext cx="1728000" cy="360000"/>
            </a:xfrm>
            <a:prstGeom prst="rect">
              <a:avLst/>
            </a:prstGeom>
            <a:solidFill>
              <a:srgbClr val="759241"/>
            </a:solidFill>
          </p:spPr>
          <p:txBody>
            <a:bodyPr wrap="square" lIns="0" tIns="0" rIns="0" bIns="0" rtlCol="0" anchor="ctr"/>
            <a:lstStyle/>
            <a:p>
              <a:pPr algn="ctr"/>
              <a:endParaRPr sz="898">
                <a:solidFill>
                  <a:schemeClr val="bg1"/>
                </a:solidFill>
                <a:latin typeface="+mn-lt"/>
              </a:endParaRPr>
            </a:p>
          </p:txBody>
        </p:sp>
        <p:sp>
          <p:nvSpPr>
            <p:cNvPr id="83" name="object 19">
              <a:extLst>
                <a:ext uri="{FF2B5EF4-FFF2-40B4-BE49-F238E27FC236}">
                  <a16:creationId xmlns:a16="http://schemas.microsoft.com/office/drawing/2014/main" id="{7D6E65F4-2398-4208-976F-CE096D6AE747}"/>
                </a:ext>
              </a:extLst>
            </p:cNvPr>
            <p:cNvSpPr/>
            <p:nvPr userDrawn="1"/>
          </p:nvSpPr>
          <p:spPr>
            <a:xfrm>
              <a:off x="2496708" y="-989849"/>
              <a:ext cx="1728000" cy="360000"/>
            </a:xfrm>
            <a:prstGeom prst="rect">
              <a:avLst/>
            </a:prstGeom>
            <a:solidFill>
              <a:schemeClr val="accent2"/>
            </a:solidFill>
          </p:spPr>
          <p:txBody>
            <a:bodyPr wrap="square" lIns="0" tIns="0" rIns="0" bIns="0" rtlCol="0" anchor="ctr"/>
            <a:lstStyle/>
            <a:p>
              <a:pPr algn="ctr"/>
              <a:endParaRPr sz="898">
                <a:solidFill>
                  <a:schemeClr val="bg1"/>
                </a:solidFill>
                <a:latin typeface="+mn-lt"/>
              </a:endParaRPr>
            </a:p>
          </p:txBody>
        </p:sp>
        <p:sp>
          <p:nvSpPr>
            <p:cNvPr id="84" name="object 19">
              <a:extLst>
                <a:ext uri="{FF2B5EF4-FFF2-40B4-BE49-F238E27FC236}">
                  <a16:creationId xmlns:a16="http://schemas.microsoft.com/office/drawing/2014/main" id="{BF3DAEFC-5062-4D7B-B985-D6F3D8EA991A}"/>
                </a:ext>
              </a:extLst>
            </p:cNvPr>
            <p:cNvSpPr/>
            <p:nvPr userDrawn="1"/>
          </p:nvSpPr>
          <p:spPr>
            <a:xfrm>
              <a:off x="4341039" y="-989849"/>
              <a:ext cx="1728000" cy="360000"/>
            </a:xfrm>
            <a:prstGeom prst="rect">
              <a:avLst/>
            </a:prstGeom>
            <a:solidFill>
              <a:srgbClr val="E37242"/>
            </a:solidFill>
          </p:spPr>
          <p:txBody>
            <a:bodyPr wrap="square" lIns="0" tIns="0" rIns="0" bIns="0" rtlCol="0" anchor="ctr"/>
            <a:lstStyle/>
            <a:p>
              <a:pPr algn="ctr"/>
              <a:endParaRPr sz="898">
                <a:solidFill>
                  <a:schemeClr val="bg1"/>
                </a:solidFill>
                <a:latin typeface="+mn-lt"/>
              </a:endParaRPr>
            </a:p>
          </p:txBody>
        </p:sp>
        <p:sp>
          <p:nvSpPr>
            <p:cNvPr id="85" name="object 19">
              <a:extLst>
                <a:ext uri="{FF2B5EF4-FFF2-40B4-BE49-F238E27FC236}">
                  <a16:creationId xmlns:a16="http://schemas.microsoft.com/office/drawing/2014/main" id="{02F3373E-A03E-4CB4-994D-D6C537CD3079}"/>
                </a:ext>
              </a:extLst>
            </p:cNvPr>
            <p:cNvSpPr/>
            <p:nvPr userDrawn="1"/>
          </p:nvSpPr>
          <p:spPr>
            <a:xfrm>
              <a:off x="6209528" y="-989849"/>
              <a:ext cx="1728000" cy="360000"/>
            </a:xfrm>
            <a:prstGeom prst="rect">
              <a:avLst/>
            </a:prstGeom>
            <a:solidFill>
              <a:srgbClr val="19A28E"/>
            </a:solidFill>
          </p:spPr>
          <p:txBody>
            <a:bodyPr wrap="square" lIns="0" tIns="0" rIns="0" bIns="0" rtlCol="0" anchor="ctr"/>
            <a:lstStyle/>
            <a:p>
              <a:pPr algn="ctr"/>
              <a:endParaRPr sz="898">
                <a:solidFill>
                  <a:srgbClr val="19A28E"/>
                </a:solidFill>
                <a:latin typeface="+mn-lt"/>
              </a:endParaRPr>
            </a:p>
          </p:txBody>
        </p:sp>
        <p:sp>
          <p:nvSpPr>
            <p:cNvPr id="86" name="object 17">
              <a:extLst>
                <a:ext uri="{FF2B5EF4-FFF2-40B4-BE49-F238E27FC236}">
                  <a16:creationId xmlns:a16="http://schemas.microsoft.com/office/drawing/2014/main" id="{DC6D9041-C0B9-4BEA-86A6-1C60BF1348F9}"/>
                </a:ext>
              </a:extLst>
            </p:cNvPr>
            <p:cNvSpPr txBox="1"/>
            <p:nvPr userDrawn="1"/>
          </p:nvSpPr>
          <p:spPr>
            <a:xfrm>
              <a:off x="252359" y="-1150067"/>
              <a:ext cx="2493875" cy="641202"/>
            </a:xfrm>
            <a:prstGeom prst="rect">
              <a:avLst/>
            </a:prstGeom>
          </p:spPr>
          <p:txBody>
            <a:bodyPr vert="horz" wrap="square" lIns="0" tIns="12700" rIns="0" bIns="0" rtlCol="0">
              <a:spAutoFit/>
            </a:bodyPr>
            <a:lstStyle/>
            <a:p>
              <a:pPr marL="6335">
                <a:lnSpc>
                  <a:spcPts val="1197"/>
                </a:lnSpc>
                <a:spcBef>
                  <a:spcPts val="50"/>
                </a:spcBef>
              </a:pPr>
              <a:r>
                <a:rPr lang="en-US" sz="1297" b="0" spc="-25">
                  <a:solidFill>
                    <a:schemeClr val="tx2"/>
                  </a:solidFill>
                  <a:latin typeface="+mn-lt"/>
                  <a:cs typeface="Arial Black"/>
                </a:rPr>
                <a:t>Accessible</a:t>
              </a:r>
              <a:br>
                <a:rPr lang="en-US" sz="1297" b="0" spc="-25">
                  <a:solidFill>
                    <a:schemeClr val="tx2"/>
                  </a:solidFill>
                  <a:latin typeface="+mn-lt"/>
                  <a:cs typeface="Arial Black"/>
                </a:rPr>
              </a:br>
              <a:r>
                <a:rPr lang="en-US" sz="1297" b="0" spc="-25">
                  <a:solidFill>
                    <a:schemeClr val="tx2"/>
                  </a:solidFill>
                  <a:latin typeface="+mn-lt"/>
                  <a:cs typeface="Arial Black"/>
                </a:rPr>
                <a:t>text colour</a:t>
              </a:r>
              <a:endParaRPr sz="1297" b="0">
                <a:solidFill>
                  <a:schemeClr val="tx2"/>
                </a:solidFill>
                <a:latin typeface="+mn-lt"/>
                <a:cs typeface="Arial Black"/>
              </a:endParaRPr>
            </a:p>
          </p:txBody>
        </p:sp>
        <p:sp>
          <p:nvSpPr>
            <p:cNvPr id="87" name="object 17">
              <a:extLst>
                <a:ext uri="{FF2B5EF4-FFF2-40B4-BE49-F238E27FC236}">
                  <a16:creationId xmlns:a16="http://schemas.microsoft.com/office/drawing/2014/main" id="{5AC6C0B2-631A-4ECD-A08A-585D0F99BE21}"/>
                </a:ext>
              </a:extLst>
            </p:cNvPr>
            <p:cNvSpPr txBox="1"/>
            <p:nvPr userDrawn="1"/>
          </p:nvSpPr>
          <p:spPr>
            <a:xfrm>
              <a:off x="8253980" y="-1150067"/>
              <a:ext cx="2493875" cy="641202"/>
            </a:xfrm>
            <a:prstGeom prst="rect">
              <a:avLst/>
            </a:prstGeom>
          </p:spPr>
          <p:txBody>
            <a:bodyPr vert="horz" wrap="square" lIns="0" tIns="12700" rIns="0" bIns="0" rtlCol="0">
              <a:spAutoFit/>
            </a:bodyPr>
            <a:lstStyle/>
            <a:p>
              <a:pPr marL="6335">
                <a:lnSpc>
                  <a:spcPts val="1197"/>
                </a:lnSpc>
                <a:spcBef>
                  <a:spcPts val="50"/>
                </a:spcBef>
              </a:pPr>
              <a:r>
                <a:rPr lang="en-US" sz="1297" b="0" spc="-25">
                  <a:solidFill>
                    <a:schemeClr val="tx2"/>
                  </a:solidFill>
                  <a:latin typeface="+mn-lt"/>
                  <a:cs typeface="Arial Black"/>
                </a:rPr>
                <a:t>Accessible</a:t>
              </a:r>
              <a:br>
                <a:rPr lang="en-US" sz="1297" b="0" spc="-25">
                  <a:solidFill>
                    <a:schemeClr val="tx2"/>
                  </a:solidFill>
                  <a:latin typeface="+mn-lt"/>
                  <a:cs typeface="Arial Black"/>
                </a:rPr>
              </a:br>
              <a:r>
                <a:rPr lang="en-US" sz="1297" b="0" spc="-25">
                  <a:solidFill>
                    <a:schemeClr val="tx2"/>
                  </a:solidFill>
                  <a:latin typeface="+mn-lt"/>
                  <a:cs typeface="Arial Black"/>
                </a:rPr>
                <a:t>text colour</a:t>
              </a:r>
              <a:endParaRPr sz="1297" b="0">
                <a:solidFill>
                  <a:schemeClr val="tx2"/>
                </a:solidFill>
                <a:latin typeface="+mn-lt"/>
                <a:cs typeface="Arial Black"/>
              </a:endParaRPr>
            </a:p>
          </p:txBody>
        </p:sp>
      </p:grpSp>
      <p:grpSp>
        <p:nvGrpSpPr>
          <p:cNvPr id="163" name="Formatting Guide" hidden="1">
            <a:extLst>
              <a:ext uri="{FF2B5EF4-FFF2-40B4-BE49-F238E27FC236}">
                <a16:creationId xmlns:a16="http://schemas.microsoft.com/office/drawing/2014/main" id="{AF8DFA81-151F-4351-8E65-E3F65729E266}"/>
              </a:ext>
            </a:extLst>
          </p:cNvPr>
          <p:cNvGrpSpPr/>
          <p:nvPr userDrawn="1"/>
        </p:nvGrpSpPr>
        <p:grpSpPr>
          <a:xfrm>
            <a:off x="-2780566" y="-2637"/>
            <a:ext cx="2772396" cy="3629806"/>
            <a:chOff x="-2209799" y="2372675"/>
            <a:chExt cx="2212568" cy="3419241"/>
          </a:xfrm>
        </p:grpSpPr>
        <p:sp>
          <p:nvSpPr>
            <p:cNvPr id="164" name="TextBox 163">
              <a:extLst>
                <a:ext uri="{FF2B5EF4-FFF2-40B4-BE49-F238E27FC236}">
                  <a16:creationId xmlns:a16="http://schemas.microsoft.com/office/drawing/2014/main" id="{21A059C7-419B-4017-A331-1B01B0F20E1B}"/>
                </a:ext>
              </a:extLst>
            </p:cNvPr>
            <p:cNvSpPr txBox="1"/>
            <p:nvPr userDrawn="1"/>
          </p:nvSpPr>
          <p:spPr>
            <a:xfrm>
              <a:off x="-2209799" y="3233104"/>
              <a:ext cx="2212568" cy="2558812"/>
            </a:xfrm>
            <a:prstGeom prst="rect">
              <a:avLst/>
            </a:prstGeom>
          </p:spPr>
          <p:txBody>
            <a:bodyPr vert="horz" lIns="0" tIns="0" rIns="0" bIns="0" rtlCol="0">
              <a:noAutofit/>
            </a:bodyPr>
            <a:lstStyle>
              <a:lvl1pPr lvl="0" indent="0" defTabSz="1828800">
                <a:lnSpc>
                  <a:spcPct val="100000"/>
                </a:lnSpc>
                <a:spcBef>
                  <a:spcPts val="0"/>
                </a:spcBef>
                <a:spcAft>
                  <a:spcPts val="2200"/>
                </a:spcAft>
                <a:buFont typeface="Arial" panose="020B0604020202020204" pitchFamily="34" charset="0"/>
                <a:buNone/>
                <a:defRPr sz="3600" b="1">
                  <a:solidFill>
                    <a:srgbClr val="00B2DE"/>
                  </a:solidFill>
                </a:defRPr>
              </a:lvl1pPr>
              <a:lvl2pPr marL="0" lvl="1" indent="0" defTabSz="1828800">
                <a:lnSpc>
                  <a:spcPct val="90000"/>
                </a:lnSpc>
                <a:spcBef>
                  <a:spcPts val="0"/>
                </a:spcBef>
                <a:spcAft>
                  <a:spcPts val="1100"/>
                </a:spcAft>
                <a:buFont typeface="Arial" panose="020B0604020202020204" pitchFamily="34" charset="0"/>
                <a:buNone/>
                <a:defRPr sz="3400" b="1">
                  <a:solidFill>
                    <a:schemeClr val="tx2"/>
                  </a:solidFill>
                </a:defRPr>
              </a:lvl2pPr>
              <a:lvl3pPr marL="0" lvl="2" indent="0" defTabSz="1828800">
                <a:lnSpc>
                  <a:spcPct val="100000"/>
                </a:lnSpc>
                <a:spcBef>
                  <a:spcPts val="0"/>
                </a:spcBef>
                <a:spcAft>
                  <a:spcPts val="2200"/>
                </a:spcAft>
                <a:buFont typeface="Arial" panose="020B0604020202020204" pitchFamily="34" charset="0"/>
                <a:buNone/>
                <a:defRPr sz="3400">
                  <a:solidFill>
                    <a:schemeClr val="tx2"/>
                  </a:solidFill>
                </a:defRPr>
              </a:lvl3pPr>
              <a:lvl4pPr marL="360000" lvl="3" indent="-360000" defTabSz="1828800">
                <a:lnSpc>
                  <a:spcPct val="100000"/>
                </a:lnSpc>
                <a:spcBef>
                  <a:spcPts val="0"/>
                </a:spcBef>
                <a:spcAft>
                  <a:spcPts val="1100"/>
                </a:spcAft>
                <a:buClr>
                  <a:srgbClr val="00B2DE"/>
                </a:buClr>
                <a:buFont typeface="Arial" panose="020B0604020202020204" pitchFamily="34" charset="0"/>
                <a:buChar char="•"/>
                <a:defRPr sz="3400">
                  <a:solidFill>
                    <a:schemeClr val="tx2"/>
                  </a:solidFill>
                </a:defRPr>
              </a:lvl4pPr>
              <a:lvl5pPr marL="720000" lvl="4" indent="-360000" defTabSz="1828800">
                <a:lnSpc>
                  <a:spcPct val="100000"/>
                </a:lnSpc>
                <a:spcBef>
                  <a:spcPts val="0"/>
                </a:spcBef>
                <a:spcAft>
                  <a:spcPts val="1100"/>
                </a:spcAft>
                <a:buClr>
                  <a:srgbClr val="00B2DE"/>
                </a:buClr>
                <a:buFont typeface="Arial" panose="020B0604020202020204" pitchFamily="34" charset="0"/>
                <a:buChar char="&gt;"/>
                <a:defRPr sz="3400">
                  <a:solidFill>
                    <a:schemeClr val="tx2"/>
                  </a:solidFill>
                </a:defRPr>
              </a:lvl5pPr>
              <a:lvl6pPr marL="720000" lvl="5" indent="-720000" defTabSz="1828800">
                <a:lnSpc>
                  <a:spcPct val="100000"/>
                </a:lnSpc>
                <a:spcBef>
                  <a:spcPts val="0"/>
                </a:spcBef>
                <a:spcAft>
                  <a:spcPts val="1100"/>
                </a:spcAft>
                <a:buClr>
                  <a:srgbClr val="00B2DE"/>
                </a:buClr>
                <a:buSzPct val="80000"/>
                <a:buFont typeface="+mj-lt"/>
                <a:buAutoNum type="arabicPeriod"/>
                <a:defRPr sz="3400">
                  <a:solidFill>
                    <a:schemeClr val="tx2"/>
                  </a:solidFill>
                </a:defRPr>
              </a:lvl6pPr>
              <a:lvl7pPr marL="720000" lvl="6" indent="-720000" defTabSz="1828800">
                <a:lnSpc>
                  <a:spcPct val="100000"/>
                </a:lnSpc>
                <a:spcBef>
                  <a:spcPts val="0"/>
                </a:spcBef>
                <a:spcAft>
                  <a:spcPts val="1100"/>
                </a:spcAft>
                <a:buClr>
                  <a:schemeClr val="accent5"/>
                </a:buClr>
                <a:buFont typeface="+mj-lt"/>
                <a:buAutoNum type="alphaLcPeriod"/>
                <a:defRPr sz="3400">
                  <a:solidFill>
                    <a:schemeClr val="tx2"/>
                  </a:solidFill>
                </a:defRPr>
              </a:lvl7pPr>
              <a:lvl8pPr marL="0" indent="0" defTabSz="1828800">
                <a:lnSpc>
                  <a:spcPct val="100000"/>
                </a:lnSpc>
                <a:spcBef>
                  <a:spcPts val="0"/>
                </a:spcBef>
                <a:spcAft>
                  <a:spcPts val="1100"/>
                </a:spcAft>
                <a:buFont typeface="Arial" panose="020B0604020202020204" pitchFamily="34" charset="0"/>
                <a:buNone/>
                <a:defRPr sz="3400">
                  <a:solidFill>
                    <a:schemeClr val="tx2"/>
                  </a:solidFill>
                </a:defRPr>
              </a:lvl8pPr>
              <a:lvl9pPr marL="0" indent="0" defTabSz="1828800">
                <a:lnSpc>
                  <a:spcPct val="100000"/>
                </a:lnSpc>
                <a:spcBef>
                  <a:spcPts val="0"/>
                </a:spcBef>
                <a:spcAft>
                  <a:spcPts val="1100"/>
                </a:spcAft>
                <a:buFont typeface="Arial" panose="020B0604020202020204" pitchFamily="34" charset="0"/>
                <a:buNone/>
                <a:defRPr sz="3400">
                  <a:solidFill>
                    <a:schemeClr val="tx2"/>
                  </a:solidFill>
                </a:defRPr>
              </a:lvl9pPr>
            </a:lstStyle>
            <a:p>
              <a:pPr lvl="0"/>
              <a:r>
                <a:rPr lang="en-AU" sz="1796">
                  <a:solidFill>
                    <a:srgbClr val="1AA1C6"/>
                  </a:solidFill>
                </a:rPr>
                <a:t>L1 – Subheading </a:t>
              </a:r>
              <a:r>
                <a:rPr lang="en-AU" sz="998">
                  <a:solidFill>
                    <a:srgbClr val="1AA1C6"/>
                  </a:solidFill>
                </a:rPr>
                <a:t>(36pt)</a:t>
              </a:r>
            </a:p>
            <a:p>
              <a:pPr lvl="1"/>
              <a:r>
                <a:rPr lang="en-AU" sz="1696"/>
                <a:t>L2 – Subheading </a:t>
              </a:r>
              <a:r>
                <a:rPr lang="en-AU" sz="998"/>
                <a:t>(34pt)</a:t>
              </a:r>
            </a:p>
            <a:p>
              <a:pPr lvl="2"/>
              <a:r>
                <a:rPr lang="en-AU" sz="1696"/>
                <a:t>L3 – Body copy </a:t>
              </a:r>
              <a:r>
                <a:rPr lang="en-AU" sz="998"/>
                <a:t>(34pt)</a:t>
              </a:r>
            </a:p>
            <a:p>
              <a:pPr lvl="3"/>
              <a:r>
                <a:rPr lang="en-AU" sz="1696"/>
                <a:t>L4 – Bullet </a:t>
              </a:r>
              <a:r>
                <a:rPr lang="en-AU" sz="998"/>
                <a:t>(34pt)</a:t>
              </a:r>
            </a:p>
            <a:p>
              <a:pPr marL="359136" marR="0" lvl="4" indent="-179568" algn="l" defTabSz="912205" rtl="0" eaLnBrk="1" fontAlgn="auto" latinLnBrk="0" hangingPunct="1">
                <a:lnSpc>
                  <a:spcPct val="100000"/>
                </a:lnSpc>
                <a:spcBef>
                  <a:spcPts val="0"/>
                </a:spcBef>
                <a:spcAft>
                  <a:spcPts val="549"/>
                </a:spcAft>
                <a:buClr>
                  <a:srgbClr val="00B2DE"/>
                </a:buClr>
                <a:buSzTx/>
                <a:buFont typeface="Courier New" panose="02070309020205020404" pitchFamily="49" charset="0"/>
                <a:buChar char="o"/>
                <a:tabLst/>
                <a:defRPr/>
              </a:pPr>
              <a:r>
                <a:rPr lang="en-AU" sz="1696"/>
                <a:t>L5 – Bullets </a:t>
              </a:r>
              <a:r>
                <a:rPr lang="en-AU" sz="998"/>
                <a:t>(34pt)</a:t>
              </a:r>
            </a:p>
            <a:p>
              <a:pPr marL="359136" marR="0" lvl="5" indent="-359136" algn="l" defTabSz="912205" rtl="0" eaLnBrk="1" fontAlgn="auto" latinLnBrk="0" hangingPunct="1">
                <a:lnSpc>
                  <a:spcPct val="100000"/>
                </a:lnSpc>
                <a:spcBef>
                  <a:spcPts val="0"/>
                </a:spcBef>
                <a:spcAft>
                  <a:spcPts val="549"/>
                </a:spcAft>
                <a:buClr>
                  <a:srgbClr val="00B2DE"/>
                </a:buClr>
                <a:buSzPct val="80000"/>
                <a:buFont typeface="+mj-lt"/>
                <a:buAutoNum type="arabicPeriod"/>
                <a:tabLst/>
                <a:defRPr/>
              </a:pPr>
              <a:r>
                <a:rPr lang="en-AU" sz="1696"/>
                <a:t>L6 – Numbering </a:t>
              </a:r>
              <a:r>
                <a:rPr lang="en-AU" sz="998"/>
                <a:t>(34pt)</a:t>
              </a:r>
            </a:p>
            <a:p>
              <a:pPr marL="359136" marR="0" lvl="6" indent="-359136" algn="l" defTabSz="912205" rtl="0" eaLnBrk="1" fontAlgn="auto" latinLnBrk="0" hangingPunct="1">
                <a:lnSpc>
                  <a:spcPct val="100000"/>
                </a:lnSpc>
                <a:spcBef>
                  <a:spcPts val="0"/>
                </a:spcBef>
                <a:spcAft>
                  <a:spcPts val="549"/>
                </a:spcAft>
                <a:buClr>
                  <a:schemeClr val="accent5"/>
                </a:buClr>
                <a:buSzTx/>
                <a:buFont typeface="+mj-lt"/>
                <a:buAutoNum type="alphaLcPeriod"/>
                <a:tabLst/>
                <a:defRPr/>
              </a:pPr>
              <a:r>
                <a:rPr lang="en-AU" sz="1696"/>
                <a:t>L7 – Numbering 2 </a:t>
              </a:r>
              <a:r>
                <a:rPr lang="en-AU" sz="998"/>
                <a:t>(34pt)</a:t>
              </a:r>
            </a:p>
            <a:p>
              <a:pPr marL="0" lvl="6" indent="0">
                <a:buNone/>
              </a:pPr>
              <a:endParaRPr lang="en-AU" sz="1696"/>
            </a:p>
          </p:txBody>
        </p:sp>
        <p:sp>
          <p:nvSpPr>
            <p:cNvPr id="165" name="TextBox 164">
              <a:extLst>
                <a:ext uri="{FF2B5EF4-FFF2-40B4-BE49-F238E27FC236}">
                  <a16:creationId xmlns:a16="http://schemas.microsoft.com/office/drawing/2014/main" id="{0CEEE9DE-BC56-4908-94AE-D4E25F6907FE}"/>
                </a:ext>
              </a:extLst>
            </p:cNvPr>
            <p:cNvSpPr txBox="1"/>
            <p:nvPr userDrawn="1"/>
          </p:nvSpPr>
          <p:spPr>
            <a:xfrm>
              <a:off x="-2209799" y="2372675"/>
              <a:ext cx="2108199" cy="569607"/>
            </a:xfrm>
            <a:prstGeom prst="rect">
              <a:avLst/>
            </a:prstGeom>
            <a:solidFill>
              <a:schemeClr val="tx1"/>
            </a:solidFill>
          </p:spPr>
          <p:txBody>
            <a:bodyPr wrap="square" rtlCol="0" anchor="ctr">
              <a:noAutofit/>
            </a:bodyPr>
            <a:lstStyle/>
            <a:p>
              <a:pPr algn="ctr"/>
              <a:r>
                <a:rPr lang="en-AU" sz="1496" b="1">
                  <a:solidFill>
                    <a:schemeClr val="bg1"/>
                  </a:solidFill>
                </a:rPr>
                <a:t>Formatting guide</a:t>
              </a:r>
            </a:p>
          </p:txBody>
        </p:sp>
      </p:grpSp>
    </p:spTree>
    <p:extLst>
      <p:ext uri="{BB962C8B-B14F-4D97-AF65-F5344CB8AC3E}">
        <p14:creationId xmlns:p14="http://schemas.microsoft.com/office/powerpoint/2010/main" val="218392471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Lst>
  <p:hf sldNum="0" hdr="0" dt="0"/>
  <p:txStyles>
    <p:titleStyle>
      <a:lvl1pPr algn="l" defTabSz="912205" rtl="0" eaLnBrk="1" latinLnBrk="0" hangingPunct="1">
        <a:lnSpc>
          <a:spcPct val="90000"/>
        </a:lnSpc>
        <a:spcBef>
          <a:spcPct val="0"/>
        </a:spcBef>
        <a:buNone/>
        <a:defRPr sz="2394" b="1" kern="1200">
          <a:solidFill>
            <a:schemeClr val="tx2"/>
          </a:solidFill>
          <a:latin typeface="+mj-lt"/>
          <a:ea typeface="+mj-ea"/>
          <a:cs typeface="+mj-cs"/>
        </a:defRPr>
      </a:lvl1pPr>
    </p:titleStyle>
    <p:bodyStyle>
      <a:lvl1pPr marL="0" indent="0" algn="l" defTabSz="912205" rtl="0" eaLnBrk="1" latinLnBrk="0" hangingPunct="1">
        <a:lnSpc>
          <a:spcPct val="100000"/>
        </a:lnSpc>
        <a:spcBef>
          <a:spcPts val="0"/>
        </a:spcBef>
        <a:spcAft>
          <a:spcPts val="1097"/>
        </a:spcAft>
        <a:buFont typeface="Arial" panose="020B0604020202020204" pitchFamily="34" charset="0"/>
        <a:buNone/>
        <a:defRPr sz="1796" b="1" kern="1200">
          <a:solidFill>
            <a:srgbClr val="1AA1C6"/>
          </a:solidFill>
          <a:latin typeface="+mn-lt"/>
          <a:ea typeface="+mn-ea"/>
          <a:cs typeface="+mn-cs"/>
        </a:defRPr>
      </a:lvl1pPr>
      <a:lvl2pPr marL="0" indent="0" algn="l" defTabSz="912205" rtl="0" eaLnBrk="1" latinLnBrk="0" hangingPunct="1">
        <a:lnSpc>
          <a:spcPct val="90000"/>
        </a:lnSpc>
        <a:spcBef>
          <a:spcPts val="0"/>
        </a:spcBef>
        <a:spcAft>
          <a:spcPts val="549"/>
        </a:spcAft>
        <a:buFont typeface="Arial" panose="020B0604020202020204" pitchFamily="34" charset="0"/>
        <a:buNone/>
        <a:defRPr sz="1696" b="1" kern="1200">
          <a:solidFill>
            <a:schemeClr val="tx2"/>
          </a:solidFill>
          <a:latin typeface="+mn-lt"/>
          <a:ea typeface="+mn-ea"/>
          <a:cs typeface="+mn-cs"/>
        </a:defRPr>
      </a:lvl2pPr>
      <a:lvl3pPr marL="0" indent="0" algn="l" defTabSz="912205" rtl="0" eaLnBrk="1" latinLnBrk="0" hangingPunct="1">
        <a:lnSpc>
          <a:spcPct val="100000"/>
        </a:lnSpc>
        <a:spcBef>
          <a:spcPts val="0"/>
        </a:spcBef>
        <a:spcAft>
          <a:spcPts val="1097"/>
        </a:spcAft>
        <a:buFont typeface="Arial" panose="020B0604020202020204" pitchFamily="34" charset="0"/>
        <a:buNone/>
        <a:defRPr sz="1696" kern="1200">
          <a:solidFill>
            <a:schemeClr val="tx2"/>
          </a:solidFill>
          <a:latin typeface="+mn-lt"/>
          <a:ea typeface="+mn-ea"/>
          <a:cs typeface="+mn-cs"/>
        </a:defRPr>
      </a:lvl3pPr>
      <a:lvl4pPr marL="179568" indent="-179568" algn="l" defTabSz="912205" rtl="0" eaLnBrk="1" latinLnBrk="0" hangingPunct="1">
        <a:lnSpc>
          <a:spcPct val="100000"/>
        </a:lnSpc>
        <a:spcBef>
          <a:spcPts val="0"/>
        </a:spcBef>
        <a:spcAft>
          <a:spcPts val="549"/>
        </a:spcAft>
        <a:buClr>
          <a:srgbClr val="1AA1C6"/>
        </a:buClr>
        <a:buFont typeface="Arial" panose="020B0604020202020204" pitchFamily="34" charset="0"/>
        <a:buChar char="•"/>
        <a:defRPr sz="1696" kern="1200">
          <a:solidFill>
            <a:schemeClr val="tx2"/>
          </a:solidFill>
          <a:latin typeface="+mn-lt"/>
          <a:ea typeface="+mn-ea"/>
          <a:cs typeface="+mn-cs"/>
        </a:defRPr>
      </a:lvl4pPr>
      <a:lvl5pPr marL="359136" indent="-179568" algn="l" defTabSz="912205" rtl="0" eaLnBrk="1" latinLnBrk="0" hangingPunct="1">
        <a:lnSpc>
          <a:spcPct val="100000"/>
        </a:lnSpc>
        <a:spcBef>
          <a:spcPts val="0"/>
        </a:spcBef>
        <a:spcAft>
          <a:spcPts val="549"/>
        </a:spcAft>
        <a:buClr>
          <a:srgbClr val="1AA1C6"/>
        </a:buClr>
        <a:buFont typeface="Courier New" panose="02070309020205020404" pitchFamily="49" charset="0"/>
        <a:buChar char="o"/>
        <a:defRPr sz="1696" kern="1200">
          <a:solidFill>
            <a:schemeClr val="tx2"/>
          </a:solidFill>
          <a:latin typeface="+mn-lt"/>
          <a:ea typeface="+mn-ea"/>
          <a:cs typeface="+mn-cs"/>
        </a:defRPr>
      </a:lvl5pPr>
      <a:lvl6pPr marL="359136" indent="-359136" algn="l" defTabSz="912205" rtl="0" eaLnBrk="1" latinLnBrk="0" hangingPunct="1">
        <a:lnSpc>
          <a:spcPct val="100000"/>
        </a:lnSpc>
        <a:spcBef>
          <a:spcPts val="0"/>
        </a:spcBef>
        <a:spcAft>
          <a:spcPts val="549"/>
        </a:spcAft>
        <a:buClr>
          <a:srgbClr val="1AA1C6"/>
        </a:buClr>
        <a:buSzPct val="80000"/>
        <a:buFont typeface="+mj-lt"/>
        <a:buAutoNum type="arabicPeriod"/>
        <a:defRPr sz="1696" kern="1200">
          <a:solidFill>
            <a:schemeClr val="tx2"/>
          </a:solidFill>
          <a:latin typeface="+mn-lt"/>
          <a:ea typeface="+mn-ea"/>
          <a:cs typeface="+mn-cs"/>
        </a:defRPr>
      </a:lvl6pPr>
      <a:lvl7pPr marL="359136" indent="-359136" algn="l" defTabSz="912205" rtl="0" eaLnBrk="1" latinLnBrk="0" hangingPunct="1">
        <a:lnSpc>
          <a:spcPct val="100000"/>
        </a:lnSpc>
        <a:spcBef>
          <a:spcPts val="0"/>
        </a:spcBef>
        <a:spcAft>
          <a:spcPts val="549"/>
        </a:spcAft>
        <a:buClr>
          <a:srgbClr val="1AA1C6"/>
        </a:buClr>
        <a:buFont typeface="+mj-lt"/>
        <a:buAutoNum type="alphaLcPeriod"/>
        <a:defRPr sz="1696" kern="1200">
          <a:solidFill>
            <a:schemeClr val="tx2"/>
          </a:solidFill>
          <a:latin typeface="+mn-lt"/>
          <a:ea typeface="+mn-ea"/>
          <a:cs typeface="+mn-cs"/>
        </a:defRPr>
      </a:lvl7pPr>
      <a:lvl8pPr marL="0" indent="0" algn="l" defTabSz="912205" rtl="0" eaLnBrk="1" latinLnBrk="0" hangingPunct="1">
        <a:lnSpc>
          <a:spcPct val="100000"/>
        </a:lnSpc>
        <a:spcBef>
          <a:spcPts val="0"/>
        </a:spcBef>
        <a:spcAft>
          <a:spcPts val="549"/>
        </a:spcAft>
        <a:buFont typeface="Arial" panose="020B0604020202020204" pitchFamily="34" charset="0"/>
        <a:buNone/>
        <a:defRPr sz="1696" kern="1200">
          <a:solidFill>
            <a:schemeClr val="tx2"/>
          </a:solidFill>
          <a:latin typeface="+mn-lt"/>
          <a:ea typeface="+mn-ea"/>
          <a:cs typeface="+mn-cs"/>
        </a:defRPr>
      </a:lvl8pPr>
      <a:lvl9pPr marL="0" indent="0" algn="l" defTabSz="912205" rtl="0" eaLnBrk="1" latinLnBrk="0" hangingPunct="1">
        <a:lnSpc>
          <a:spcPct val="100000"/>
        </a:lnSpc>
        <a:spcBef>
          <a:spcPts val="0"/>
        </a:spcBef>
        <a:spcAft>
          <a:spcPts val="549"/>
        </a:spcAft>
        <a:buFont typeface="Arial" panose="020B0604020202020204" pitchFamily="34" charset="0"/>
        <a:buNone/>
        <a:defRPr sz="1696" kern="1200">
          <a:solidFill>
            <a:schemeClr val="tx2"/>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99">
          <p15:clr>
            <a:srgbClr val="F26B43"/>
          </p15:clr>
        </p15:guide>
        <p15:guide id="2" orient="horz" pos="4320">
          <p15:clr>
            <a:srgbClr val="F26B43"/>
          </p15:clr>
        </p15:guide>
        <p15:guide id="3" orient="horz" pos="794">
          <p15:clr>
            <a:srgbClr val="F26B43"/>
          </p15:clr>
        </p15:guide>
        <p15:guide id="4" pos="567">
          <p15:clr>
            <a:srgbClr val="F26B43"/>
          </p15:clr>
        </p15:guide>
        <p15:guide id="5" pos="14856">
          <p15:clr>
            <a:srgbClr val="F26B43"/>
          </p15:clr>
        </p15:guide>
        <p15:guide id="6" orient="horz" pos="7568">
          <p15:clr>
            <a:srgbClr val="F26B43"/>
          </p15:clr>
        </p15:guide>
        <p15:guide id="7" orient="horz" pos="8124">
          <p15:clr>
            <a:srgbClr val="F26B43"/>
          </p15:clr>
        </p15:guide>
        <p15:guide id="8" orient="horz" pos="1970">
          <p15:clr>
            <a:srgbClr val="F26B43"/>
          </p15:clr>
        </p15:guide>
        <p15:guide id="9" orient="horz" pos="2532">
          <p15:clr>
            <a:srgbClr val="F26B43"/>
          </p15:clr>
        </p15:guide>
        <p15:guide id="10" orient="horz" pos="697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8889" y="630000"/>
            <a:ext cx="11312015" cy="360000"/>
          </a:xfrm>
          <a:prstGeom prst="rect">
            <a:avLst/>
          </a:prstGeom>
        </p:spPr>
        <p:txBody>
          <a:bodyPr vert="horz" lIns="0" tIns="0" rIns="0" bIns="0" rtlCol="0" anchor="t">
            <a:noAutofit/>
          </a:bodyPr>
          <a:lstStyle/>
          <a:p>
            <a:r>
              <a:rPr lang="en-US"/>
              <a:t>Click to edit Master title style</a:t>
            </a:r>
            <a:endParaRPr lang="en-AU"/>
          </a:p>
        </p:txBody>
      </p:sp>
      <p:sp>
        <p:nvSpPr>
          <p:cNvPr id="3" name="Text Placeholder 2"/>
          <p:cNvSpPr>
            <a:spLocks noGrp="1"/>
          </p:cNvSpPr>
          <p:nvPr>
            <p:ph type="body" idx="1"/>
          </p:nvPr>
        </p:nvSpPr>
        <p:spPr>
          <a:xfrm>
            <a:off x="448946" y="2009775"/>
            <a:ext cx="11312015" cy="3525838"/>
          </a:xfrm>
          <a:prstGeom prst="rect">
            <a:avLst/>
          </a:prstGeom>
        </p:spPr>
        <p:txBody>
          <a:bodyPr vert="horz" lIns="0" tIns="0" rIns="0" bIns="0" rtlCol="0">
            <a:noAutofit/>
          </a:bodyPr>
          <a:lstStyle/>
          <a:p>
            <a:pPr lvl="0"/>
            <a:r>
              <a:rPr lang="en-US"/>
              <a:t>Use the BACK and FORWARD buttons on the ribbon to apply formatting, bullets and numbering</a:t>
            </a:r>
          </a:p>
          <a:p>
            <a:pPr lvl="1"/>
            <a:r>
              <a:rPr lang="en-US"/>
              <a:t>Subheading (Level 2)</a:t>
            </a:r>
          </a:p>
          <a:p>
            <a:pPr lvl="2"/>
            <a:r>
              <a:rPr lang="en-US"/>
              <a:t>Body copy (Level 3)</a:t>
            </a:r>
          </a:p>
          <a:p>
            <a:pPr lvl="3"/>
            <a:r>
              <a:rPr lang="en-US"/>
              <a:t>Bullets (Level 4)</a:t>
            </a:r>
          </a:p>
          <a:p>
            <a:pPr lvl="4"/>
            <a:r>
              <a:rPr lang="en-US"/>
              <a:t>Bullets (Level 5)</a:t>
            </a:r>
          </a:p>
          <a:p>
            <a:pPr lvl="5"/>
            <a:r>
              <a:rPr lang="en-US"/>
              <a:t>Numbering (Level 6)</a:t>
            </a:r>
          </a:p>
          <a:p>
            <a:pPr lvl="6"/>
            <a:r>
              <a:rPr lang="en-US"/>
              <a:t>Level seven</a:t>
            </a:r>
          </a:p>
          <a:p>
            <a:pPr lvl="5"/>
            <a:endParaRPr lang="en-US"/>
          </a:p>
        </p:txBody>
      </p:sp>
      <p:sp>
        <p:nvSpPr>
          <p:cNvPr id="9" name="TextBox 8">
            <a:extLst>
              <a:ext uri="{FF2B5EF4-FFF2-40B4-BE49-F238E27FC236}">
                <a16:creationId xmlns:a16="http://schemas.microsoft.com/office/drawing/2014/main" id="{1C8C7A44-1B13-416A-93B3-55968563580D}"/>
              </a:ext>
            </a:extLst>
          </p:cNvPr>
          <p:cNvSpPr txBox="1"/>
          <p:nvPr userDrawn="1"/>
        </p:nvSpPr>
        <p:spPr>
          <a:xfrm>
            <a:off x="11245561" y="6322425"/>
            <a:ext cx="538667" cy="126000"/>
          </a:xfrm>
          <a:prstGeom prst="rect">
            <a:avLst/>
          </a:prstGeom>
          <a:noFill/>
        </p:spPr>
        <p:txBody>
          <a:bodyPr wrap="square" lIns="0" tIns="0" rIns="0" bIns="0" rtlCol="0">
            <a:noAutofit/>
          </a:bodyPr>
          <a:lstStyle/>
          <a:p>
            <a:pPr algn="r"/>
            <a:fld id="{36083F60-C791-4A56-8F61-236580862D60}" type="slidenum">
              <a:rPr lang="en-AU" sz="898" b="1" smtClean="0">
                <a:solidFill>
                  <a:schemeClr val="tx2"/>
                </a:solidFill>
              </a:rPr>
              <a:pPr algn="r"/>
              <a:t>‹#›</a:t>
            </a:fld>
            <a:endParaRPr lang="en-AU" sz="898" b="1">
              <a:solidFill>
                <a:schemeClr val="tx2"/>
              </a:solidFill>
            </a:endParaRPr>
          </a:p>
        </p:txBody>
      </p:sp>
      <p:pic>
        <p:nvPicPr>
          <p:cNvPr id="11" name="Graphic 10">
            <a:hlinkClick r:id="rId4"/>
            <a:extLst>
              <a:ext uri="{FF2B5EF4-FFF2-40B4-BE49-F238E27FC236}">
                <a16:creationId xmlns:a16="http://schemas.microsoft.com/office/drawing/2014/main" id="{0C9DF8E3-3AFC-4379-9519-58FB3A4E855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309" y="6008370"/>
            <a:ext cx="1221091" cy="448628"/>
          </a:xfrm>
          <a:prstGeom prst="rect">
            <a:avLst/>
          </a:prstGeom>
        </p:spPr>
      </p:pic>
      <p:grpSp>
        <p:nvGrpSpPr>
          <p:cNvPr id="6" name="Colour palette" hidden="1">
            <a:extLst>
              <a:ext uri="{FF2B5EF4-FFF2-40B4-BE49-F238E27FC236}">
                <a16:creationId xmlns:a16="http://schemas.microsoft.com/office/drawing/2014/main" id="{3890A636-1830-46CA-98E2-E82980158C6E}"/>
              </a:ext>
            </a:extLst>
          </p:cNvPr>
          <p:cNvGrpSpPr/>
          <p:nvPr userDrawn="1"/>
        </p:nvGrpSpPr>
        <p:grpSpPr>
          <a:xfrm>
            <a:off x="0" y="-1265725"/>
            <a:ext cx="12192000" cy="1115604"/>
            <a:chOff x="0" y="-2531449"/>
            <a:chExt cx="24444325" cy="2231208"/>
          </a:xfrm>
        </p:grpSpPr>
        <p:sp>
          <p:nvSpPr>
            <p:cNvPr id="104" name="Rectangle 103">
              <a:extLst>
                <a:ext uri="{FF2B5EF4-FFF2-40B4-BE49-F238E27FC236}">
                  <a16:creationId xmlns:a16="http://schemas.microsoft.com/office/drawing/2014/main" id="{624A79F8-5D16-45F6-B0CD-22F7526C0669}"/>
                </a:ext>
              </a:extLst>
            </p:cNvPr>
            <p:cNvSpPr/>
            <p:nvPr userDrawn="1"/>
          </p:nvSpPr>
          <p:spPr>
            <a:xfrm>
              <a:off x="0" y="-2531449"/>
              <a:ext cx="24444325" cy="2231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97"/>
            </a:p>
          </p:txBody>
        </p:sp>
        <p:sp>
          <p:nvSpPr>
            <p:cNvPr id="105" name="object 5">
              <a:extLst>
                <a:ext uri="{FF2B5EF4-FFF2-40B4-BE49-F238E27FC236}">
                  <a16:creationId xmlns:a16="http://schemas.microsoft.com/office/drawing/2014/main" id="{415AEB39-C640-4DF3-9206-F23713088BA2}"/>
                </a:ext>
              </a:extLst>
            </p:cNvPr>
            <p:cNvSpPr txBox="1"/>
            <p:nvPr userDrawn="1"/>
          </p:nvSpPr>
          <p:spPr>
            <a:xfrm>
              <a:off x="8242439" y="-2102705"/>
              <a:ext cx="2882185" cy="641202"/>
            </a:xfrm>
            <a:prstGeom prst="rect">
              <a:avLst/>
            </a:prstGeom>
          </p:spPr>
          <p:txBody>
            <a:bodyPr vert="horz" wrap="square" lIns="0" tIns="12700" rIns="0" bIns="0" rtlCol="0">
              <a:spAutoFit/>
            </a:bodyPr>
            <a:lstStyle>
              <a:defPPr>
                <a:defRPr lang="en-US"/>
              </a:defPPr>
              <a:lvl1pPr marL="12700">
                <a:lnSpc>
                  <a:spcPct val="100000"/>
                </a:lnSpc>
                <a:spcBef>
                  <a:spcPts val="100"/>
                </a:spcBef>
                <a:defRPr sz="2200" b="1" spc="-50">
                  <a:solidFill>
                    <a:srgbClr val="00B2DE"/>
                  </a:solidFill>
                  <a:cs typeface="Arial Black"/>
                </a:defRPr>
              </a:lvl1pPr>
            </a:lstStyle>
            <a:p>
              <a:pPr lvl="0">
                <a:lnSpc>
                  <a:spcPts val="1197"/>
                </a:lnSpc>
              </a:pPr>
              <a:r>
                <a:rPr sz="1297" b="0">
                  <a:solidFill>
                    <a:schemeClr val="tx2"/>
                  </a:solidFill>
                </a:rPr>
                <a:t>Secondary </a:t>
              </a:r>
              <a:br>
                <a:rPr lang="en-AU" sz="1297" b="0">
                  <a:solidFill>
                    <a:schemeClr val="tx2"/>
                  </a:solidFill>
                </a:rPr>
              </a:br>
              <a:r>
                <a:rPr lang="en-US" sz="1297" b="0">
                  <a:solidFill>
                    <a:schemeClr val="tx2"/>
                  </a:solidFill>
                </a:rPr>
                <a:t>c</a:t>
              </a:r>
              <a:r>
                <a:rPr sz="1297" b="0">
                  <a:solidFill>
                    <a:schemeClr val="tx2"/>
                  </a:solidFill>
                </a:rPr>
                <a:t>olour</a:t>
              </a:r>
              <a:r>
                <a:rPr lang="en-US" sz="1297" b="0">
                  <a:solidFill>
                    <a:schemeClr val="tx2"/>
                  </a:solidFill>
                </a:rPr>
                <a:t>p</a:t>
              </a:r>
              <a:r>
                <a:rPr sz="1297" b="0">
                  <a:solidFill>
                    <a:schemeClr val="tx2"/>
                  </a:solidFill>
                </a:rPr>
                <a:t>alette</a:t>
              </a:r>
            </a:p>
          </p:txBody>
        </p:sp>
        <p:sp>
          <p:nvSpPr>
            <p:cNvPr id="106" name="object 17">
              <a:extLst>
                <a:ext uri="{FF2B5EF4-FFF2-40B4-BE49-F238E27FC236}">
                  <a16:creationId xmlns:a16="http://schemas.microsoft.com/office/drawing/2014/main" id="{82907838-4F00-474B-BF08-EE1B6C75F109}"/>
                </a:ext>
              </a:extLst>
            </p:cNvPr>
            <p:cNvSpPr txBox="1"/>
            <p:nvPr userDrawn="1"/>
          </p:nvSpPr>
          <p:spPr>
            <a:xfrm>
              <a:off x="252359" y="-2097727"/>
              <a:ext cx="2493875" cy="641202"/>
            </a:xfrm>
            <a:prstGeom prst="rect">
              <a:avLst/>
            </a:prstGeom>
          </p:spPr>
          <p:txBody>
            <a:bodyPr vert="horz" wrap="square" lIns="0" tIns="12700" rIns="0" bIns="0" rtlCol="0">
              <a:spAutoFit/>
            </a:bodyPr>
            <a:lstStyle/>
            <a:p>
              <a:pPr marL="6335">
                <a:lnSpc>
                  <a:spcPts val="1197"/>
                </a:lnSpc>
                <a:spcBef>
                  <a:spcPts val="50"/>
                </a:spcBef>
              </a:pPr>
              <a:r>
                <a:rPr sz="1297" b="0" spc="-25">
                  <a:solidFill>
                    <a:schemeClr val="tx2"/>
                  </a:solidFill>
                  <a:latin typeface="+mn-lt"/>
                  <a:cs typeface="Arial Black"/>
                </a:rPr>
                <a:t>Primary </a:t>
              </a:r>
              <a:br>
                <a:rPr lang="en-AU" sz="1297" b="0" spc="-25">
                  <a:solidFill>
                    <a:schemeClr val="tx2"/>
                  </a:solidFill>
                  <a:latin typeface="+mn-lt"/>
                  <a:cs typeface="Arial Black"/>
                </a:rPr>
              </a:br>
              <a:r>
                <a:rPr lang="en-US" sz="1297" b="0" spc="-17">
                  <a:solidFill>
                    <a:schemeClr val="tx2"/>
                  </a:solidFill>
                  <a:latin typeface="+mn-lt"/>
                  <a:cs typeface="Arial Black"/>
                </a:rPr>
                <a:t>c</a:t>
              </a:r>
              <a:r>
                <a:rPr sz="1297" b="0" spc="-17">
                  <a:solidFill>
                    <a:schemeClr val="tx2"/>
                  </a:solidFill>
                  <a:latin typeface="+mn-lt"/>
                  <a:cs typeface="Arial Black"/>
                </a:rPr>
                <a:t>olour</a:t>
              </a:r>
              <a:r>
                <a:rPr lang="en-US" sz="1297" b="0" spc="-32">
                  <a:solidFill>
                    <a:schemeClr val="tx2"/>
                  </a:solidFill>
                  <a:latin typeface="+mn-lt"/>
                  <a:cs typeface="Arial Black"/>
                </a:rPr>
                <a:t>p</a:t>
              </a:r>
              <a:r>
                <a:rPr sz="1297" b="0" spc="-32">
                  <a:solidFill>
                    <a:schemeClr val="tx2"/>
                  </a:solidFill>
                  <a:latin typeface="+mn-lt"/>
                  <a:cs typeface="Arial Black"/>
                </a:rPr>
                <a:t>alette</a:t>
              </a:r>
              <a:endParaRPr sz="1297" b="0">
                <a:solidFill>
                  <a:schemeClr val="tx2"/>
                </a:solidFill>
                <a:latin typeface="+mn-lt"/>
                <a:cs typeface="Arial Black"/>
              </a:endParaRPr>
            </a:p>
          </p:txBody>
        </p:sp>
        <p:sp>
          <p:nvSpPr>
            <p:cNvPr id="156" name="object 19">
              <a:extLst>
                <a:ext uri="{FF2B5EF4-FFF2-40B4-BE49-F238E27FC236}">
                  <a16:creationId xmlns:a16="http://schemas.microsoft.com/office/drawing/2014/main" id="{F0C4F415-35DB-4CA1-A216-B976FC729116}"/>
                </a:ext>
              </a:extLst>
            </p:cNvPr>
            <p:cNvSpPr/>
            <p:nvPr userDrawn="1"/>
          </p:nvSpPr>
          <p:spPr>
            <a:xfrm>
              <a:off x="10630707" y="-2087593"/>
              <a:ext cx="1728000" cy="360000"/>
            </a:xfrm>
            <a:prstGeom prst="rect">
              <a:avLst/>
            </a:prstGeom>
            <a:solidFill>
              <a:srgbClr val="D7153A"/>
            </a:solidFill>
          </p:spPr>
          <p:txBody>
            <a:bodyPr wrap="square" lIns="0" tIns="0" rIns="0" bIns="0" rtlCol="0" anchor="ctr"/>
            <a:lstStyle/>
            <a:p>
              <a:pPr algn="ctr"/>
              <a:endParaRPr sz="898">
                <a:solidFill>
                  <a:schemeClr val="bg1"/>
                </a:solidFill>
                <a:latin typeface="+mn-lt"/>
              </a:endParaRPr>
            </a:p>
          </p:txBody>
        </p:sp>
        <p:sp>
          <p:nvSpPr>
            <p:cNvPr id="157" name="object 19">
              <a:extLst>
                <a:ext uri="{FF2B5EF4-FFF2-40B4-BE49-F238E27FC236}">
                  <a16:creationId xmlns:a16="http://schemas.microsoft.com/office/drawing/2014/main" id="{C3D8C060-586E-4E91-94EE-78578DFCE666}"/>
                </a:ext>
              </a:extLst>
            </p:cNvPr>
            <p:cNvSpPr/>
            <p:nvPr userDrawn="1"/>
          </p:nvSpPr>
          <p:spPr>
            <a:xfrm>
              <a:off x="10630707" y="-1730734"/>
              <a:ext cx="576000" cy="360000"/>
            </a:xfrm>
            <a:prstGeom prst="rect">
              <a:avLst/>
            </a:prstGeom>
            <a:solidFill>
              <a:srgbClr val="E1506B"/>
            </a:solidFill>
          </p:spPr>
          <p:txBody>
            <a:bodyPr wrap="square" lIns="0" tIns="0" rIns="0" bIns="0" rtlCol="0" anchor="ctr"/>
            <a:lstStyle/>
            <a:p>
              <a:pPr algn="ctr"/>
              <a:endParaRPr sz="898">
                <a:solidFill>
                  <a:schemeClr val="bg1"/>
                </a:solidFill>
                <a:latin typeface="+mn-lt"/>
              </a:endParaRPr>
            </a:p>
          </p:txBody>
        </p:sp>
        <p:sp>
          <p:nvSpPr>
            <p:cNvPr id="158" name="object 19">
              <a:extLst>
                <a:ext uri="{FF2B5EF4-FFF2-40B4-BE49-F238E27FC236}">
                  <a16:creationId xmlns:a16="http://schemas.microsoft.com/office/drawing/2014/main" id="{FB6E54F1-3C95-4784-8CA3-1F9814DD6978}"/>
                </a:ext>
              </a:extLst>
            </p:cNvPr>
            <p:cNvSpPr/>
            <p:nvPr userDrawn="1"/>
          </p:nvSpPr>
          <p:spPr>
            <a:xfrm>
              <a:off x="11206707" y="-1729443"/>
              <a:ext cx="576000" cy="360000"/>
            </a:xfrm>
            <a:prstGeom prst="rect">
              <a:avLst/>
            </a:prstGeom>
            <a:solidFill>
              <a:srgbClr val="EB8A9C"/>
            </a:solidFill>
          </p:spPr>
          <p:txBody>
            <a:bodyPr wrap="square" lIns="0" tIns="0" rIns="0" bIns="0" rtlCol="0" anchor="ctr"/>
            <a:lstStyle/>
            <a:p>
              <a:pPr algn="ctr"/>
              <a:endParaRPr sz="898">
                <a:solidFill>
                  <a:schemeClr val="tx2"/>
                </a:solidFill>
                <a:latin typeface="+mn-lt"/>
              </a:endParaRPr>
            </a:p>
          </p:txBody>
        </p:sp>
        <p:sp>
          <p:nvSpPr>
            <p:cNvPr id="159" name="object 19">
              <a:extLst>
                <a:ext uri="{FF2B5EF4-FFF2-40B4-BE49-F238E27FC236}">
                  <a16:creationId xmlns:a16="http://schemas.microsoft.com/office/drawing/2014/main" id="{C8894373-AB2F-4547-BD66-9222D189E130}"/>
                </a:ext>
              </a:extLst>
            </p:cNvPr>
            <p:cNvSpPr/>
            <p:nvPr userDrawn="1"/>
          </p:nvSpPr>
          <p:spPr>
            <a:xfrm>
              <a:off x="11782707" y="-1729443"/>
              <a:ext cx="576000" cy="360000"/>
            </a:xfrm>
            <a:prstGeom prst="rect">
              <a:avLst/>
            </a:prstGeom>
            <a:solidFill>
              <a:srgbClr val="F5C4CE"/>
            </a:solidFill>
          </p:spPr>
          <p:txBody>
            <a:bodyPr wrap="square" lIns="0" tIns="0" rIns="0" bIns="0" rtlCol="0" anchor="ctr"/>
            <a:lstStyle/>
            <a:p>
              <a:pPr algn="ctr"/>
              <a:endParaRPr sz="898">
                <a:solidFill>
                  <a:schemeClr val="tx2"/>
                </a:solidFill>
                <a:latin typeface="+mn-lt"/>
              </a:endParaRPr>
            </a:p>
          </p:txBody>
        </p:sp>
        <p:sp>
          <p:nvSpPr>
            <p:cNvPr id="160" name="object 19">
              <a:extLst>
                <a:ext uri="{FF2B5EF4-FFF2-40B4-BE49-F238E27FC236}">
                  <a16:creationId xmlns:a16="http://schemas.microsoft.com/office/drawing/2014/main" id="{CBC50667-0503-4D61-902C-F4C479A43BE3}"/>
                </a:ext>
              </a:extLst>
            </p:cNvPr>
            <p:cNvSpPr/>
            <p:nvPr userDrawn="1"/>
          </p:nvSpPr>
          <p:spPr>
            <a:xfrm>
              <a:off x="10630707" y="-2267016"/>
              <a:ext cx="576000" cy="180001"/>
            </a:xfrm>
            <a:prstGeom prst="rect">
              <a:avLst/>
            </a:prstGeom>
            <a:solidFill>
              <a:srgbClr val="6A0D1F"/>
            </a:solidFill>
          </p:spPr>
          <p:txBody>
            <a:bodyPr wrap="square" lIns="0" tIns="0" rIns="0" bIns="0" rtlCol="0" anchor="ctr"/>
            <a:lstStyle/>
            <a:p>
              <a:pPr algn="ctr"/>
              <a:endParaRPr sz="898">
                <a:solidFill>
                  <a:schemeClr val="bg1"/>
                </a:solidFill>
                <a:latin typeface="+mn-lt"/>
              </a:endParaRPr>
            </a:p>
          </p:txBody>
        </p:sp>
        <p:sp>
          <p:nvSpPr>
            <p:cNvPr id="161" name="object 19">
              <a:extLst>
                <a:ext uri="{FF2B5EF4-FFF2-40B4-BE49-F238E27FC236}">
                  <a16:creationId xmlns:a16="http://schemas.microsoft.com/office/drawing/2014/main" id="{ECAD1500-54B6-4622-8F8A-C6AE0B36D478}"/>
                </a:ext>
              </a:extLst>
            </p:cNvPr>
            <p:cNvSpPr/>
            <p:nvPr userDrawn="1"/>
          </p:nvSpPr>
          <p:spPr>
            <a:xfrm>
              <a:off x="11206707" y="-2265725"/>
              <a:ext cx="576000" cy="180001"/>
            </a:xfrm>
            <a:prstGeom prst="rect">
              <a:avLst/>
            </a:prstGeom>
            <a:solidFill>
              <a:srgbClr val="9F142E"/>
            </a:solidFill>
          </p:spPr>
          <p:txBody>
            <a:bodyPr wrap="square" lIns="0" tIns="0" rIns="0" bIns="0" rtlCol="0" anchor="ctr"/>
            <a:lstStyle/>
            <a:p>
              <a:pPr algn="ctr"/>
              <a:endParaRPr sz="898">
                <a:solidFill>
                  <a:schemeClr val="tx2"/>
                </a:solidFill>
                <a:latin typeface="+mn-lt"/>
              </a:endParaRPr>
            </a:p>
          </p:txBody>
        </p:sp>
        <p:sp>
          <p:nvSpPr>
            <p:cNvPr id="162" name="object 19">
              <a:extLst>
                <a:ext uri="{FF2B5EF4-FFF2-40B4-BE49-F238E27FC236}">
                  <a16:creationId xmlns:a16="http://schemas.microsoft.com/office/drawing/2014/main" id="{C0A8EEA8-744F-40DA-A249-13BA8C9ADE84}"/>
                </a:ext>
              </a:extLst>
            </p:cNvPr>
            <p:cNvSpPr/>
            <p:nvPr userDrawn="1"/>
          </p:nvSpPr>
          <p:spPr>
            <a:xfrm>
              <a:off x="11782707" y="-2265725"/>
              <a:ext cx="576000" cy="180001"/>
            </a:xfrm>
            <a:prstGeom prst="rect">
              <a:avLst/>
            </a:prstGeom>
            <a:solidFill>
              <a:srgbClr val="BF1838"/>
            </a:solidFill>
          </p:spPr>
          <p:txBody>
            <a:bodyPr wrap="square" lIns="0" tIns="0" rIns="0" bIns="0" rtlCol="0" anchor="ctr"/>
            <a:lstStyle/>
            <a:p>
              <a:pPr algn="ctr"/>
              <a:endParaRPr sz="898">
                <a:solidFill>
                  <a:schemeClr val="tx2"/>
                </a:solidFill>
                <a:latin typeface="+mn-lt"/>
              </a:endParaRPr>
            </a:p>
          </p:txBody>
        </p:sp>
        <p:sp>
          <p:nvSpPr>
            <p:cNvPr id="149" name="object 19">
              <a:extLst>
                <a:ext uri="{FF2B5EF4-FFF2-40B4-BE49-F238E27FC236}">
                  <a16:creationId xmlns:a16="http://schemas.microsoft.com/office/drawing/2014/main" id="{D60FECD2-9871-429F-BEB2-572702B28E2E}"/>
                </a:ext>
              </a:extLst>
            </p:cNvPr>
            <p:cNvSpPr/>
            <p:nvPr userDrawn="1"/>
          </p:nvSpPr>
          <p:spPr>
            <a:xfrm>
              <a:off x="12488863" y="-2102705"/>
              <a:ext cx="1728000" cy="360000"/>
            </a:xfrm>
            <a:prstGeom prst="rect">
              <a:avLst/>
            </a:prstGeom>
            <a:solidFill>
              <a:srgbClr val="1F669E"/>
            </a:solidFill>
          </p:spPr>
          <p:txBody>
            <a:bodyPr wrap="square" lIns="0" tIns="0" rIns="0" bIns="0" rtlCol="0" anchor="ctr"/>
            <a:lstStyle/>
            <a:p>
              <a:pPr algn="ctr"/>
              <a:endParaRPr sz="898">
                <a:solidFill>
                  <a:schemeClr val="bg1"/>
                </a:solidFill>
                <a:latin typeface="+mn-lt"/>
              </a:endParaRPr>
            </a:p>
          </p:txBody>
        </p:sp>
        <p:sp>
          <p:nvSpPr>
            <p:cNvPr id="150" name="object 19">
              <a:extLst>
                <a:ext uri="{FF2B5EF4-FFF2-40B4-BE49-F238E27FC236}">
                  <a16:creationId xmlns:a16="http://schemas.microsoft.com/office/drawing/2014/main" id="{70278658-E646-4D0C-8AEB-E01FC6DAD6CE}"/>
                </a:ext>
              </a:extLst>
            </p:cNvPr>
            <p:cNvSpPr/>
            <p:nvPr userDrawn="1"/>
          </p:nvSpPr>
          <p:spPr>
            <a:xfrm>
              <a:off x="12488863" y="-1745846"/>
              <a:ext cx="576000" cy="360000"/>
            </a:xfrm>
            <a:prstGeom prst="rect">
              <a:avLst/>
            </a:prstGeom>
            <a:solidFill>
              <a:srgbClr val="578CB6"/>
            </a:solidFill>
          </p:spPr>
          <p:txBody>
            <a:bodyPr wrap="square" lIns="0" tIns="0" rIns="0" bIns="0" rtlCol="0" anchor="ctr"/>
            <a:lstStyle/>
            <a:p>
              <a:pPr algn="ctr"/>
              <a:endParaRPr sz="898">
                <a:solidFill>
                  <a:schemeClr val="bg1"/>
                </a:solidFill>
                <a:latin typeface="+mn-lt"/>
              </a:endParaRPr>
            </a:p>
          </p:txBody>
        </p:sp>
        <p:sp>
          <p:nvSpPr>
            <p:cNvPr id="151" name="object 19">
              <a:extLst>
                <a:ext uri="{FF2B5EF4-FFF2-40B4-BE49-F238E27FC236}">
                  <a16:creationId xmlns:a16="http://schemas.microsoft.com/office/drawing/2014/main" id="{26AA9E22-EA94-491A-9FF0-200BC5F0F102}"/>
                </a:ext>
              </a:extLst>
            </p:cNvPr>
            <p:cNvSpPr/>
            <p:nvPr userDrawn="1"/>
          </p:nvSpPr>
          <p:spPr>
            <a:xfrm>
              <a:off x="13064863" y="-1744555"/>
              <a:ext cx="576000" cy="360000"/>
            </a:xfrm>
            <a:prstGeom prst="rect">
              <a:avLst/>
            </a:prstGeom>
            <a:solidFill>
              <a:srgbClr val="8FB2CE"/>
            </a:solidFill>
          </p:spPr>
          <p:txBody>
            <a:bodyPr wrap="square" lIns="0" tIns="0" rIns="0" bIns="0" rtlCol="0" anchor="ctr"/>
            <a:lstStyle/>
            <a:p>
              <a:pPr algn="ctr"/>
              <a:endParaRPr sz="898">
                <a:solidFill>
                  <a:schemeClr val="tx2"/>
                </a:solidFill>
                <a:latin typeface="+mn-lt"/>
              </a:endParaRPr>
            </a:p>
          </p:txBody>
        </p:sp>
        <p:sp>
          <p:nvSpPr>
            <p:cNvPr id="152" name="object 19">
              <a:extLst>
                <a:ext uri="{FF2B5EF4-FFF2-40B4-BE49-F238E27FC236}">
                  <a16:creationId xmlns:a16="http://schemas.microsoft.com/office/drawing/2014/main" id="{3F35DB35-4BE9-46DB-8109-ACAFBE84FDEE}"/>
                </a:ext>
              </a:extLst>
            </p:cNvPr>
            <p:cNvSpPr/>
            <p:nvPr userDrawn="1"/>
          </p:nvSpPr>
          <p:spPr>
            <a:xfrm>
              <a:off x="13640863" y="-1744555"/>
              <a:ext cx="576000" cy="360000"/>
            </a:xfrm>
            <a:prstGeom prst="rect">
              <a:avLst/>
            </a:prstGeom>
            <a:solidFill>
              <a:srgbClr val="C7D9E7"/>
            </a:solidFill>
          </p:spPr>
          <p:txBody>
            <a:bodyPr wrap="square" lIns="0" tIns="0" rIns="0" bIns="0" rtlCol="0" anchor="ctr"/>
            <a:lstStyle/>
            <a:p>
              <a:pPr algn="ctr"/>
              <a:endParaRPr sz="898">
                <a:solidFill>
                  <a:schemeClr val="tx2"/>
                </a:solidFill>
                <a:latin typeface="+mn-lt"/>
              </a:endParaRPr>
            </a:p>
          </p:txBody>
        </p:sp>
        <p:sp>
          <p:nvSpPr>
            <p:cNvPr id="153" name="object 19">
              <a:extLst>
                <a:ext uri="{FF2B5EF4-FFF2-40B4-BE49-F238E27FC236}">
                  <a16:creationId xmlns:a16="http://schemas.microsoft.com/office/drawing/2014/main" id="{90F2D026-F006-4244-80BD-A55E878005B6}"/>
                </a:ext>
              </a:extLst>
            </p:cNvPr>
            <p:cNvSpPr/>
            <p:nvPr userDrawn="1"/>
          </p:nvSpPr>
          <p:spPr>
            <a:xfrm>
              <a:off x="12488863" y="-2274508"/>
              <a:ext cx="576000" cy="180002"/>
            </a:xfrm>
            <a:prstGeom prst="rect">
              <a:avLst/>
            </a:prstGeom>
            <a:solidFill>
              <a:srgbClr val="11334E"/>
            </a:solidFill>
          </p:spPr>
          <p:txBody>
            <a:bodyPr wrap="square" lIns="0" tIns="0" rIns="0" bIns="0" rtlCol="0" anchor="ctr"/>
            <a:lstStyle/>
            <a:p>
              <a:pPr algn="ctr"/>
              <a:endParaRPr sz="898">
                <a:solidFill>
                  <a:schemeClr val="bg1"/>
                </a:solidFill>
                <a:latin typeface="+mn-lt"/>
              </a:endParaRPr>
            </a:p>
          </p:txBody>
        </p:sp>
        <p:sp>
          <p:nvSpPr>
            <p:cNvPr id="154" name="object 19">
              <a:extLst>
                <a:ext uri="{FF2B5EF4-FFF2-40B4-BE49-F238E27FC236}">
                  <a16:creationId xmlns:a16="http://schemas.microsoft.com/office/drawing/2014/main" id="{88CA791D-9632-4284-B28D-6763B0F2C696}"/>
                </a:ext>
              </a:extLst>
            </p:cNvPr>
            <p:cNvSpPr/>
            <p:nvPr userDrawn="1"/>
          </p:nvSpPr>
          <p:spPr>
            <a:xfrm>
              <a:off x="13064863" y="-2273217"/>
              <a:ext cx="576000" cy="180002"/>
            </a:xfrm>
            <a:prstGeom prst="rect">
              <a:avLst/>
            </a:prstGeom>
            <a:solidFill>
              <a:srgbClr val="1A4D75"/>
            </a:solidFill>
          </p:spPr>
          <p:txBody>
            <a:bodyPr wrap="square" lIns="0" tIns="0" rIns="0" bIns="0" rtlCol="0" anchor="ctr"/>
            <a:lstStyle/>
            <a:p>
              <a:pPr algn="ctr"/>
              <a:endParaRPr sz="898">
                <a:solidFill>
                  <a:schemeClr val="tx2"/>
                </a:solidFill>
                <a:latin typeface="+mn-lt"/>
              </a:endParaRPr>
            </a:p>
          </p:txBody>
        </p:sp>
        <p:sp>
          <p:nvSpPr>
            <p:cNvPr id="155" name="object 19">
              <a:extLst>
                <a:ext uri="{FF2B5EF4-FFF2-40B4-BE49-F238E27FC236}">
                  <a16:creationId xmlns:a16="http://schemas.microsoft.com/office/drawing/2014/main" id="{BB574448-8AED-4554-8F66-068F32323B1B}"/>
                </a:ext>
              </a:extLst>
            </p:cNvPr>
            <p:cNvSpPr/>
            <p:nvPr userDrawn="1"/>
          </p:nvSpPr>
          <p:spPr>
            <a:xfrm>
              <a:off x="13640863" y="-2273217"/>
              <a:ext cx="576000" cy="180002"/>
            </a:xfrm>
            <a:prstGeom prst="rect">
              <a:avLst/>
            </a:prstGeom>
            <a:solidFill>
              <a:srgbClr val="1F5C8C"/>
            </a:solidFill>
          </p:spPr>
          <p:txBody>
            <a:bodyPr wrap="square" lIns="0" tIns="0" rIns="0" bIns="0" rtlCol="0" anchor="ctr"/>
            <a:lstStyle/>
            <a:p>
              <a:pPr algn="ctr"/>
              <a:endParaRPr sz="898">
                <a:solidFill>
                  <a:schemeClr val="tx2"/>
                </a:solidFill>
                <a:latin typeface="+mn-lt"/>
              </a:endParaRPr>
            </a:p>
          </p:txBody>
        </p:sp>
        <p:sp>
          <p:nvSpPr>
            <p:cNvPr id="142" name="object 19">
              <a:extLst>
                <a:ext uri="{FF2B5EF4-FFF2-40B4-BE49-F238E27FC236}">
                  <a16:creationId xmlns:a16="http://schemas.microsoft.com/office/drawing/2014/main" id="{8051FE82-07FE-4AFC-A2D7-76B22D479BC0}"/>
                </a:ext>
              </a:extLst>
            </p:cNvPr>
            <p:cNvSpPr/>
            <p:nvPr userDrawn="1"/>
          </p:nvSpPr>
          <p:spPr>
            <a:xfrm>
              <a:off x="14347019" y="-2100451"/>
              <a:ext cx="1728000" cy="360000"/>
            </a:xfrm>
            <a:prstGeom prst="rect">
              <a:avLst/>
            </a:prstGeom>
            <a:solidFill>
              <a:srgbClr val="00B2DE"/>
            </a:solidFill>
          </p:spPr>
          <p:txBody>
            <a:bodyPr wrap="square" lIns="0" tIns="0" rIns="0" bIns="0" rtlCol="0" anchor="ctr"/>
            <a:lstStyle/>
            <a:p>
              <a:pPr algn="ctr"/>
              <a:endParaRPr sz="898">
                <a:solidFill>
                  <a:schemeClr val="bg1"/>
                </a:solidFill>
                <a:latin typeface="+mn-lt"/>
              </a:endParaRPr>
            </a:p>
          </p:txBody>
        </p:sp>
        <p:sp>
          <p:nvSpPr>
            <p:cNvPr id="143" name="object 19">
              <a:extLst>
                <a:ext uri="{FF2B5EF4-FFF2-40B4-BE49-F238E27FC236}">
                  <a16:creationId xmlns:a16="http://schemas.microsoft.com/office/drawing/2014/main" id="{B1A567AB-77BD-45E7-A93D-8B68CA7A68D2}"/>
                </a:ext>
              </a:extLst>
            </p:cNvPr>
            <p:cNvSpPr/>
            <p:nvPr userDrawn="1"/>
          </p:nvSpPr>
          <p:spPr>
            <a:xfrm>
              <a:off x="14347019" y="-1743592"/>
              <a:ext cx="576000" cy="360000"/>
            </a:xfrm>
            <a:prstGeom prst="rect">
              <a:avLst/>
            </a:prstGeom>
            <a:solidFill>
              <a:srgbClr val="40C5E6"/>
            </a:solidFill>
          </p:spPr>
          <p:txBody>
            <a:bodyPr wrap="square" lIns="0" tIns="0" rIns="0" bIns="0" rtlCol="0" anchor="ctr"/>
            <a:lstStyle/>
            <a:p>
              <a:pPr algn="ctr"/>
              <a:endParaRPr sz="898">
                <a:solidFill>
                  <a:schemeClr val="bg1"/>
                </a:solidFill>
                <a:latin typeface="+mn-lt"/>
              </a:endParaRPr>
            </a:p>
          </p:txBody>
        </p:sp>
        <p:sp>
          <p:nvSpPr>
            <p:cNvPr id="144" name="object 19">
              <a:extLst>
                <a:ext uri="{FF2B5EF4-FFF2-40B4-BE49-F238E27FC236}">
                  <a16:creationId xmlns:a16="http://schemas.microsoft.com/office/drawing/2014/main" id="{B6BF911A-4427-4E51-8EC5-5F6B16421022}"/>
                </a:ext>
              </a:extLst>
            </p:cNvPr>
            <p:cNvSpPr/>
            <p:nvPr userDrawn="1"/>
          </p:nvSpPr>
          <p:spPr>
            <a:xfrm>
              <a:off x="14923019" y="-1742301"/>
              <a:ext cx="576000" cy="360000"/>
            </a:xfrm>
            <a:prstGeom prst="rect">
              <a:avLst/>
            </a:prstGeom>
            <a:solidFill>
              <a:srgbClr val="7FD8EE"/>
            </a:solidFill>
          </p:spPr>
          <p:txBody>
            <a:bodyPr wrap="square" lIns="0" tIns="0" rIns="0" bIns="0" rtlCol="0" anchor="ctr"/>
            <a:lstStyle/>
            <a:p>
              <a:pPr algn="ctr"/>
              <a:endParaRPr sz="898">
                <a:solidFill>
                  <a:schemeClr val="tx2"/>
                </a:solidFill>
                <a:latin typeface="+mn-lt"/>
              </a:endParaRPr>
            </a:p>
          </p:txBody>
        </p:sp>
        <p:sp>
          <p:nvSpPr>
            <p:cNvPr id="145" name="object 19">
              <a:extLst>
                <a:ext uri="{FF2B5EF4-FFF2-40B4-BE49-F238E27FC236}">
                  <a16:creationId xmlns:a16="http://schemas.microsoft.com/office/drawing/2014/main" id="{09AD29ED-FB81-4C10-A48E-BA3DFBE78026}"/>
                </a:ext>
              </a:extLst>
            </p:cNvPr>
            <p:cNvSpPr/>
            <p:nvPr userDrawn="1"/>
          </p:nvSpPr>
          <p:spPr>
            <a:xfrm>
              <a:off x="15499019" y="-1742301"/>
              <a:ext cx="576000" cy="360000"/>
            </a:xfrm>
            <a:prstGeom prst="rect">
              <a:avLst/>
            </a:prstGeom>
            <a:solidFill>
              <a:srgbClr val="BFECF7"/>
            </a:solidFill>
          </p:spPr>
          <p:txBody>
            <a:bodyPr wrap="square" lIns="0" tIns="0" rIns="0" bIns="0" rtlCol="0" anchor="ctr"/>
            <a:lstStyle/>
            <a:p>
              <a:pPr algn="ctr"/>
              <a:endParaRPr sz="898">
                <a:solidFill>
                  <a:schemeClr val="tx2"/>
                </a:solidFill>
                <a:latin typeface="+mn-lt"/>
              </a:endParaRPr>
            </a:p>
          </p:txBody>
        </p:sp>
        <p:sp>
          <p:nvSpPr>
            <p:cNvPr id="146" name="object 19">
              <a:extLst>
                <a:ext uri="{FF2B5EF4-FFF2-40B4-BE49-F238E27FC236}">
                  <a16:creationId xmlns:a16="http://schemas.microsoft.com/office/drawing/2014/main" id="{DB04B731-A677-43C5-8947-743B2B71533E}"/>
                </a:ext>
              </a:extLst>
            </p:cNvPr>
            <p:cNvSpPr/>
            <p:nvPr userDrawn="1"/>
          </p:nvSpPr>
          <p:spPr>
            <a:xfrm>
              <a:off x="14347019" y="-2275800"/>
              <a:ext cx="576000" cy="183547"/>
            </a:xfrm>
            <a:prstGeom prst="rect">
              <a:avLst/>
            </a:prstGeom>
            <a:solidFill>
              <a:srgbClr val="0E596E"/>
            </a:solidFill>
          </p:spPr>
          <p:txBody>
            <a:bodyPr wrap="square" lIns="0" tIns="0" rIns="0" bIns="0" rtlCol="0" anchor="ctr"/>
            <a:lstStyle/>
            <a:p>
              <a:pPr algn="ctr"/>
              <a:endParaRPr sz="898">
                <a:solidFill>
                  <a:schemeClr val="bg1"/>
                </a:solidFill>
                <a:latin typeface="+mn-lt"/>
              </a:endParaRPr>
            </a:p>
          </p:txBody>
        </p:sp>
        <p:sp>
          <p:nvSpPr>
            <p:cNvPr id="147" name="object 19">
              <a:extLst>
                <a:ext uri="{FF2B5EF4-FFF2-40B4-BE49-F238E27FC236}">
                  <a16:creationId xmlns:a16="http://schemas.microsoft.com/office/drawing/2014/main" id="{1B8E9F0D-89E2-419E-BD67-A028045DC979}"/>
                </a:ext>
              </a:extLst>
            </p:cNvPr>
            <p:cNvSpPr/>
            <p:nvPr userDrawn="1"/>
          </p:nvSpPr>
          <p:spPr>
            <a:xfrm>
              <a:off x="14923019" y="-2274509"/>
              <a:ext cx="576000" cy="183547"/>
            </a:xfrm>
            <a:prstGeom prst="rect">
              <a:avLst/>
            </a:prstGeom>
            <a:solidFill>
              <a:srgbClr val="1686A5"/>
            </a:solidFill>
          </p:spPr>
          <p:txBody>
            <a:bodyPr wrap="square" lIns="0" tIns="0" rIns="0" bIns="0" rtlCol="0" anchor="ctr"/>
            <a:lstStyle/>
            <a:p>
              <a:pPr algn="ctr"/>
              <a:endParaRPr sz="898">
                <a:solidFill>
                  <a:schemeClr val="tx2"/>
                </a:solidFill>
                <a:latin typeface="+mn-lt"/>
              </a:endParaRPr>
            </a:p>
          </p:txBody>
        </p:sp>
        <p:sp>
          <p:nvSpPr>
            <p:cNvPr id="148" name="object 19">
              <a:extLst>
                <a:ext uri="{FF2B5EF4-FFF2-40B4-BE49-F238E27FC236}">
                  <a16:creationId xmlns:a16="http://schemas.microsoft.com/office/drawing/2014/main" id="{E6114C9F-FF15-4564-8BAF-1B3E9446D374}"/>
                </a:ext>
              </a:extLst>
            </p:cNvPr>
            <p:cNvSpPr/>
            <p:nvPr userDrawn="1"/>
          </p:nvSpPr>
          <p:spPr>
            <a:xfrm>
              <a:off x="15499019" y="-2274509"/>
              <a:ext cx="576000" cy="183547"/>
            </a:xfrm>
            <a:prstGeom prst="rect">
              <a:avLst/>
            </a:prstGeom>
            <a:solidFill>
              <a:srgbClr val="1AA1C6"/>
            </a:solidFill>
          </p:spPr>
          <p:txBody>
            <a:bodyPr wrap="square" lIns="0" tIns="0" rIns="0" bIns="0" rtlCol="0" anchor="ctr"/>
            <a:lstStyle/>
            <a:p>
              <a:pPr algn="ctr"/>
              <a:endParaRPr sz="898">
                <a:solidFill>
                  <a:schemeClr val="tx2"/>
                </a:solidFill>
                <a:latin typeface="+mn-lt"/>
              </a:endParaRPr>
            </a:p>
          </p:txBody>
        </p:sp>
        <p:sp>
          <p:nvSpPr>
            <p:cNvPr id="135" name="object 19">
              <a:extLst>
                <a:ext uri="{FF2B5EF4-FFF2-40B4-BE49-F238E27FC236}">
                  <a16:creationId xmlns:a16="http://schemas.microsoft.com/office/drawing/2014/main" id="{1D5EFAE7-74A5-46CF-94C2-501D1C8CE5C2}"/>
                </a:ext>
              </a:extLst>
            </p:cNvPr>
            <p:cNvSpPr/>
            <p:nvPr userDrawn="1"/>
          </p:nvSpPr>
          <p:spPr>
            <a:xfrm>
              <a:off x="16204675" y="-2100451"/>
              <a:ext cx="1728000" cy="360000"/>
            </a:xfrm>
            <a:prstGeom prst="rect">
              <a:avLst/>
            </a:prstGeom>
            <a:solidFill>
              <a:srgbClr val="9CC44F"/>
            </a:solidFill>
          </p:spPr>
          <p:txBody>
            <a:bodyPr wrap="square" lIns="0" tIns="0" rIns="0" bIns="0" rtlCol="0" anchor="ctr"/>
            <a:lstStyle/>
            <a:p>
              <a:pPr algn="ctr"/>
              <a:endParaRPr sz="898">
                <a:solidFill>
                  <a:schemeClr val="bg1"/>
                </a:solidFill>
                <a:latin typeface="+mn-lt"/>
              </a:endParaRPr>
            </a:p>
          </p:txBody>
        </p:sp>
        <p:sp>
          <p:nvSpPr>
            <p:cNvPr id="136" name="object 19">
              <a:extLst>
                <a:ext uri="{FF2B5EF4-FFF2-40B4-BE49-F238E27FC236}">
                  <a16:creationId xmlns:a16="http://schemas.microsoft.com/office/drawing/2014/main" id="{D6827CA4-0C77-4C85-B516-DB954F68908D}"/>
                </a:ext>
              </a:extLst>
            </p:cNvPr>
            <p:cNvSpPr/>
            <p:nvPr userDrawn="1"/>
          </p:nvSpPr>
          <p:spPr>
            <a:xfrm>
              <a:off x="16204675" y="-1743592"/>
              <a:ext cx="576000" cy="360000"/>
            </a:xfrm>
            <a:prstGeom prst="rect">
              <a:avLst/>
            </a:prstGeom>
            <a:solidFill>
              <a:srgbClr val="B5D37B"/>
            </a:solidFill>
          </p:spPr>
          <p:txBody>
            <a:bodyPr wrap="square" lIns="0" tIns="0" rIns="0" bIns="0" rtlCol="0" anchor="ctr"/>
            <a:lstStyle/>
            <a:p>
              <a:pPr algn="ctr"/>
              <a:endParaRPr sz="898">
                <a:solidFill>
                  <a:schemeClr val="bg1"/>
                </a:solidFill>
                <a:latin typeface="+mn-lt"/>
              </a:endParaRPr>
            </a:p>
          </p:txBody>
        </p:sp>
        <p:sp>
          <p:nvSpPr>
            <p:cNvPr id="137" name="object 19">
              <a:extLst>
                <a:ext uri="{FF2B5EF4-FFF2-40B4-BE49-F238E27FC236}">
                  <a16:creationId xmlns:a16="http://schemas.microsoft.com/office/drawing/2014/main" id="{6AAA3762-48CE-4FE8-8A9B-2CAEB8D6B707}"/>
                </a:ext>
              </a:extLst>
            </p:cNvPr>
            <p:cNvSpPr/>
            <p:nvPr userDrawn="1"/>
          </p:nvSpPr>
          <p:spPr>
            <a:xfrm>
              <a:off x="16780675" y="-1742301"/>
              <a:ext cx="576000" cy="360000"/>
            </a:xfrm>
            <a:prstGeom prst="rect">
              <a:avLst/>
            </a:prstGeom>
            <a:solidFill>
              <a:srgbClr val="CDE1A7"/>
            </a:solidFill>
          </p:spPr>
          <p:txBody>
            <a:bodyPr wrap="square" lIns="0" tIns="0" rIns="0" bIns="0" rtlCol="0" anchor="ctr"/>
            <a:lstStyle/>
            <a:p>
              <a:pPr algn="ctr"/>
              <a:endParaRPr sz="898">
                <a:solidFill>
                  <a:schemeClr val="tx2"/>
                </a:solidFill>
                <a:latin typeface="+mn-lt"/>
              </a:endParaRPr>
            </a:p>
          </p:txBody>
        </p:sp>
        <p:sp>
          <p:nvSpPr>
            <p:cNvPr id="138" name="object 19">
              <a:extLst>
                <a:ext uri="{FF2B5EF4-FFF2-40B4-BE49-F238E27FC236}">
                  <a16:creationId xmlns:a16="http://schemas.microsoft.com/office/drawing/2014/main" id="{6FD97F82-4454-4C58-8CA6-F4869A65E01B}"/>
                </a:ext>
              </a:extLst>
            </p:cNvPr>
            <p:cNvSpPr/>
            <p:nvPr userDrawn="1"/>
          </p:nvSpPr>
          <p:spPr>
            <a:xfrm>
              <a:off x="17356675" y="-1742301"/>
              <a:ext cx="576000" cy="360000"/>
            </a:xfrm>
            <a:prstGeom prst="rect">
              <a:avLst/>
            </a:prstGeom>
            <a:solidFill>
              <a:srgbClr val="E6F0D3"/>
            </a:solidFill>
          </p:spPr>
          <p:txBody>
            <a:bodyPr wrap="square" lIns="0" tIns="0" rIns="0" bIns="0" rtlCol="0" anchor="ctr"/>
            <a:lstStyle/>
            <a:p>
              <a:pPr algn="ctr"/>
              <a:endParaRPr sz="898">
                <a:solidFill>
                  <a:schemeClr val="tx2"/>
                </a:solidFill>
                <a:latin typeface="+mn-lt"/>
              </a:endParaRPr>
            </a:p>
          </p:txBody>
        </p:sp>
        <p:sp>
          <p:nvSpPr>
            <p:cNvPr id="139" name="object 19">
              <a:extLst>
                <a:ext uri="{FF2B5EF4-FFF2-40B4-BE49-F238E27FC236}">
                  <a16:creationId xmlns:a16="http://schemas.microsoft.com/office/drawing/2014/main" id="{B8D15BDD-6785-47F5-9327-1D2670D04BAB}"/>
                </a:ext>
              </a:extLst>
            </p:cNvPr>
            <p:cNvSpPr/>
            <p:nvPr userDrawn="1"/>
          </p:nvSpPr>
          <p:spPr>
            <a:xfrm>
              <a:off x="16204675" y="-2277092"/>
              <a:ext cx="576000" cy="184839"/>
            </a:xfrm>
            <a:prstGeom prst="rect">
              <a:avLst/>
            </a:prstGeom>
            <a:solidFill>
              <a:srgbClr val="4E612B"/>
            </a:solidFill>
          </p:spPr>
          <p:txBody>
            <a:bodyPr wrap="square" lIns="0" tIns="0" rIns="0" bIns="0" rtlCol="0" anchor="ctr"/>
            <a:lstStyle/>
            <a:p>
              <a:pPr algn="ctr"/>
              <a:endParaRPr sz="898">
                <a:solidFill>
                  <a:schemeClr val="bg1"/>
                </a:solidFill>
                <a:latin typeface="+mn-lt"/>
              </a:endParaRPr>
            </a:p>
          </p:txBody>
        </p:sp>
        <p:sp>
          <p:nvSpPr>
            <p:cNvPr id="140" name="object 19">
              <a:extLst>
                <a:ext uri="{FF2B5EF4-FFF2-40B4-BE49-F238E27FC236}">
                  <a16:creationId xmlns:a16="http://schemas.microsoft.com/office/drawing/2014/main" id="{0E3DD3B5-B9F9-46EE-BD94-5BEFECD55BE0}"/>
                </a:ext>
              </a:extLst>
            </p:cNvPr>
            <p:cNvSpPr/>
            <p:nvPr userDrawn="1"/>
          </p:nvSpPr>
          <p:spPr>
            <a:xfrm>
              <a:off x="16780675" y="-2275801"/>
              <a:ext cx="576000" cy="184839"/>
            </a:xfrm>
            <a:prstGeom prst="rect">
              <a:avLst/>
            </a:prstGeom>
            <a:solidFill>
              <a:srgbClr val="759241"/>
            </a:solidFill>
          </p:spPr>
          <p:txBody>
            <a:bodyPr wrap="square" lIns="0" tIns="0" rIns="0" bIns="0" rtlCol="0" anchor="ctr"/>
            <a:lstStyle/>
            <a:p>
              <a:pPr algn="ctr"/>
              <a:endParaRPr sz="898">
                <a:solidFill>
                  <a:schemeClr val="tx2"/>
                </a:solidFill>
                <a:latin typeface="+mn-lt"/>
              </a:endParaRPr>
            </a:p>
          </p:txBody>
        </p:sp>
        <p:sp>
          <p:nvSpPr>
            <p:cNvPr id="141" name="object 19">
              <a:extLst>
                <a:ext uri="{FF2B5EF4-FFF2-40B4-BE49-F238E27FC236}">
                  <a16:creationId xmlns:a16="http://schemas.microsoft.com/office/drawing/2014/main" id="{57A6E3A3-48D4-4CDF-9FE1-38D2DFE341F8}"/>
                </a:ext>
              </a:extLst>
            </p:cNvPr>
            <p:cNvSpPr/>
            <p:nvPr userDrawn="1"/>
          </p:nvSpPr>
          <p:spPr>
            <a:xfrm>
              <a:off x="17356675" y="-2275801"/>
              <a:ext cx="576000" cy="184839"/>
            </a:xfrm>
            <a:prstGeom prst="rect">
              <a:avLst/>
            </a:prstGeom>
            <a:solidFill>
              <a:srgbClr val="8CAF4E"/>
            </a:solidFill>
          </p:spPr>
          <p:txBody>
            <a:bodyPr wrap="square" lIns="0" tIns="0" rIns="0" bIns="0" rtlCol="0" anchor="ctr"/>
            <a:lstStyle/>
            <a:p>
              <a:pPr algn="ctr"/>
              <a:endParaRPr sz="898">
                <a:solidFill>
                  <a:schemeClr val="tx2"/>
                </a:solidFill>
                <a:latin typeface="+mn-lt"/>
              </a:endParaRPr>
            </a:p>
          </p:txBody>
        </p:sp>
        <p:sp>
          <p:nvSpPr>
            <p:cNvPr id="111" name="object 19">
              <a:extLst>
                <a:ext uri="{FF2B5EF4-FFF2-40B4-BE49-F238E27FC236}">
                  <a16:creationId xmlns:a16="http://schemas.microsoft.com/office/drawing/2014/main" id="{1BAD44F6-CB1B-4BAE-A0C4-16599B0A38C6}"/>
                </a:ext>
              </a:extLst>
            </p:cNvPr>
            <p:cNvSpPr/>
            <p:nvPr userDrawn="1"/>
          </p:nvSpPr>
          <p:spPr>
            <a:xfrm>
              <a:off x="2496708" y="-1606250"/>
              <a:ext cx="576000" cy="360000"/>
            </a:xfrm>
            <a:prstGeom prst="rect">
              <a:avLst/>
            </a:prstGeom>
            <a:solidFill>
              <a:srgbClr val="405C8B"/>
            </a:solidFill>
          </p:spPr>
          <p:txBody>
            <a:bodyPr wrap="square" lIns="0" tIns="0" rIns="0" bIns="0" rtlCol="0" anchor="ctr"/>
            <a:lstStyle/>
            <a:p>
              <a:pPr algn="ctr"/>
              <a:endParaRPr sz="898">
                <a:solidFill>
                  <a:schemeClr val="bg1"/>
                </a:solidFill>
                <a:latin typeface="+mn-lt"/>
              </a:endParaRPr>
            </a:p>
          </p:txBody>
        </p:sp>
        <p:sp>
          <p:nvSpPr>
            <p:cNvPr id="112" name="object 19">
              <a:extLst>
                <a:ext uri="{FF2B5EF4-FFF2-40B4-BE49-F238E27FC236}">
                  <a16:creationId xmlns:a16="http://schemas.microsoft.com/office/drawing/2014/main" id="{F4765FD5-DF39-4C07-914A-E93207ABCD7C}"/>
                </a:ext>
              </a:extLst>
            </p:cNvPr>
            <p:cNvSpPr/>
            <p:nvPr userDrawn="1"/>
          </p:nvSpPr>
          <p:spPr>
            <a:xfrm>
              <a:off x="3072708" y="-1604959"/>
              <a:ext cx="576000" cy="360000"/>
            </a:xfrm>
            <a:prstGeom prst="rect">
              <a:avLst/>
            </a:prstGeom>
            <a:solidFill>
              <a:srgbClr val="7F92B1"/>
            </a:solidFill>
          </p:spPr>
          <p:txBody>
            <a:bodyPr wrap="square" lIns="0" tIns="0" rIns="0" bIns="0" rtlCol="0" anchor="ctr"/>
            <a:lstStyle/>
            <a:p>
              <a:pPr algn="ctr"/>
              <a:endParaRPr sz="898">
                <a:solidFill>
                  <a:schemeClr val="tx2"/>
                </a:solidFill>
                <a:latin typeface="+mn-lt"/>
              </a:endParaRPr>
            </a:p>
          </p:txBody>
        </p:sp>
        <p:sp>
          <p:nvSpPr>
            <p:cNvPr id="113" name="object 19">
              <a:extLst>
                <a:ext uri="{FF2B5EF4-FFF2-40B4-BE49-F238E27FC236}">
                  <a16:creationId xmlns:a16="http://schemas.microsoft.com/office/drawing/2014/main" id="{3DED632D-0DEC-4535-AE40-6ED571E98D56}"/>
                </a:ext>
              </a:extLst>
            </p:cNvPr>
            <p:cNvSpPr/>
            <p:nvPr userDrawn="1"/>
          </p:nvSpPr>
          <p:spPr>
            <a:xfrm>
              <a:off x="3648708" y="-1604959"/>
              <a:ext cx="576000" cy="360000"/>
            </a:xfrm>
            <a:prstGeom prst="rect">
              <a:avLst/>
            </a:prstGeom>
            <a:solidFill>
              <a:srgbClr val="BFC9D8"/>
            </a:solidFill>
          </p:spPr>
          <p:txBody>
            <a:bodyPr wrap="square" lIns="0" tIns="0" rIns="0" bIns="0" rtlCol="0" anchor="ctr"/>
            <a:lstStyle/>
            <a:p>
              <a:pPr algn="ctr"/>
              <a:endParaRPr sz="898">
                <a:solidFill>
                  <a:schemeClr val="tx2"/>
                </a:solidFill>
                <a:latin typeface="+mn-lt"/>
              </a:endParaRPr>
            </a:p>
          </p:txBody>
        </p:sp>
        <p:sp>
          <p:nvSpPr>
            <p:cNvPr id="114" name="object 19">
              <a:extLst>
                <a:ext uri="{FF2B5EF4-FFF2-40B4-BE49-F238E27FC236}">
                  <a16:creationId xmlns:a16="http://schemas.microsoft.com/office/drawing/2014/main" id="{2C929AA5-2821-46CB-8675-C81ACC4723D0}"/>
                </a:ext>
              </a:extLst>
            </p:cNvPr>
            <p:cNvSpPr/>
            <p:nvPr userDrawn="1"/>
          </p:nvSpPr>
          <p:spPr>
            <a:xfrm>
              <a:off x="2496708" y="-2125820"/>
              <a:ext cx="576000" cy="180000"/>
            </a:xfrm>
            <a:prstGeom prst="rect">
              <a:avLst/>
            </a:prstGeom>
            <a:solidFill>
              <a:srgbClr val="011431"/>
            </a:solidFill>
          </p:spPr>
          <p:txBody>
            <a:bodyPr wrap="square" lIns="0" tIns="0" rIns="0" bIns="0" rtlCol="0" anchor="ctr"/>
            <a:lstStyle/>
            <a:p>
              <a:pPr algn="ctr"/>
              <a:endParaRPr sz="898">
                <a:solidFill>
                  <a:schemeClr val="bg1"/>
                </a:solidFill>
                <a:latin typeface="+mn-lt"/>
              </a:endParaRPr>
            </a:p>
          </p:txBody>
        </p:sp>
        <p:sp>
          <p:nvSpPr>
            <p:cNvPr id="115" name="object 19">
              <a:extLst>
                <a:ext uri="{FF2B5EF4-FFF2-40B4-BE49-F238E27FC236}">
                  <a16:creationId xmlns:a16="http://schemas.microsoft.com/office/drawing/2014/main" id="{E5D35B40-81B8-4757-A6AB-1B4749310514}"/>
                </a:ext>
              </a:extLst>
            </p:cNvPr>
            <p:cNvSpPr/>
            <p:nvPr userDrawn="1"/>
          </p:nvSpPr>
          <p:spPr>
            <a:xfrm>
              <a:off x="3072708" y="-2130878"/>
              <a:ext cx="576000" cy="180000"/>
            </a:xfrm>
            <a:prstGeom prst="rect">
              <a:avLst/>
            </a:prstGeom>
            <a:solidFill>
              <a:srgbClr val="021E49"/>
            </a:solidFill>
          </p:spPr>
          <p:txBody>
            <a:bodyPr wrap="square" lIns="0" tIns="0" rIns="0" bIns="0" rtlCol="0" anchor="ctr"/>
            <a:lstStyle/>
            <a:p>
              <a:pPr algn="ctr"/>
              <a:endParaRPr sz="898">
                <a:solidFill>
                  <a:schemeClr val="tx2"/>
                </a:solidFill>
                <a:latin typeface="+mn-lt"/>
              </a:endParaRPr>
            </a:p>
          </p:txBody>
        </p:sp>
        <p:sp>
          <p:nvSpPr>
            <p:cNvPr id="116" name="object 19">
              <a:extLst>
                <a:ext uri="{FF2B5EF4-FFF2-40B4-BE49-F238E27FC236}">
                  <a16:creationId xmlns:a16="http://schemas.microsoft.com/office/drawing/2014/main" id="{188AFC3C-2EDE-4904-9175-1BFB62B68684}"/>
                </a:ext>
              </a:extLst>
            </p:cNvPr>
            <p:cNvSpPr/>
            <p:nvPr userDrawn="1"/>
          </p:nvSpPr>
          <p:spPr>
            <a:xfrm>
              <a:off x="3648708" y="-2130878"/>
              <a:ext cx="576000" cy="180000"/>
            </a:xfrm>
            <a:prstGeom prst="rect">
              <a:avLst/>
            </a:prstGeom>
            <a:solidFill>
              <a:srgbClr val="032458"/>
            </a:solidFill>
          </p:spPr>
          <p:txBody>
            <a:bodyPr wrap="square" lIns="0" tIns="0" rIns="0" bIns="0" rtlCol="0" anchor="ctr"/>
            <a:lstStyle/>
            <a:p>
              <a:pPr algn="ctr"/>
              <a:endParaRPr sz="898">
                <a:solidFill>
                  <a:srgbClr val="032458"/>
                </a:solidFill>
                <a:latin typeface="+mn-lt"/>
              </a:endParaRPr>
            </a:p>
          </p:txBody>
        </p:sp>
        <p:sp>
          <p:nvSpPr>
            <p:cNvPr id="117" name="object 19">
              <a:extLst>
                <a:ext uri="{FF2B5EF4-FFF2-40B4-BE49-F238E27FC236}">
                  <a16:creationId xmlns:a16="http://schemas.microsoft.com/office/drawing/2014/main" id="{E6E91B61-E9D8-4667-B3F4-B1259B1AF2C3}"/>
                </a:ext>
              </a:extLst>
            </p:cNvPr>
            <p:cNvSpPr/>
            <p:nvPr userDrawn="1"/>
          </p:nvSpPr>
          <p:spPr>
            <a:xfrm>
              <a:off x="4341039" y="-1606250"/>
              <a:ext cx="576000" cy="360000"/>
            </a:xfrm>
            <a:prstGeom prst="rect">
              <a:avLst/>
            </a:prstGeom>
            <a:solidFill>
              <a:srgbClr val="FF9F71"/>
            </a:solidFill>
          </p:spPr>
          <p:txBody>
            <a:bodyPr wrap="square" lIns="0" tIns="0" rIns="0" bIns="0" rtlCol="0" anchor="ctr"/>
            <a:lstStyle/>
            <a:p>
              <a:pPr algn="ctr"/>
              <a:endParaRPr sz="898">
                <a:solidFill>
                  <a:schemeClr val="bg1"/>
                </a:solidFill>
                <a:latin typeface="+mn-lt"/>
              </a:endParaRPr>
            </a:p>
          </p:txBody>
        </p:sp>
        <p:sp>
          <p:nvSpPr>
            <p:cNvPr id="118" name="object 19">
              <a:extLst>
                <a:ext uri="{FF2B5EF4-FFF2-40B4-BE49-F238E27FC236}">
                  <a16:creationId xmlns:a16="http://schemas.microsoft.com/office/drawing/2014/main" id="{F8785A8B-6CD6-4F83-A5DC-649B09CAC561}"/>
                </a:ext>
              </a:extLst>
            </p:cNvPr>
            <p:cNvSpPr/>
            <p:nvPr userDrawn="1"/>
          </p:nvSpPr>
          <p:spPr>
            <a:xfrm>
              <a:off x="4917039" y="-1604959"/>
              <a:ext cx="576000" cy="360000"/>
            </a:xfrm>
            <a:prstGeom prst="rect">
              <a:avLst/>
            </a:prstGeom>
            <a:solidFill>
              <a:srgbClr val="FFBFA0"/>
            </a:solidFill>
          </p:spPr>
          <p:txBody>
            <a:bodyPr wrap="square" lIns="0" tIns="0" rIns="0" bIns="0" rtlCol="0" anchor="ctr"/>
            <a:lstStyle/>
            <a:p>
              <a:pPr algn="ctr"/>
              <a:endParaRPr sz="898">
                <a:solidFill>
                  <a:schemeClr val="tx2"/>
                </a:solidFill>
                <a:latin typeface="+mn-lt"/>
              </a:endParaRPr>
            </a:p>
          </p:txBody>
        </p:sp>
        <p:sp>
          <p:nvSpPr>
            <p:cNvPr id="119" name="object 19">
              <a:extLst>
                <a:ext uri="{FF2B5EF4-FFF2-40B4-BE49-F238E27FC236}">
                  <a16:creationId xmlns:a16="http://schemas.microsoft.com/office/drawing/2014/main" id="{2A188185-3740-40FD-B186-19B9A0B08DB0}"/>
                </a:ext>
              </a:extLst>
            </p:cNvPr>
            <p:cNvSpPr/>
            <p:nvPr userDrawn="1"/>
          </p:nvSpPr>
          <p:spPr>
            <a:xfrm>
              <a:off x="5493039" y="-1604959"/>
              <a:ext cx="576000" cy="360000"/>
            </a:xfrm>
            <a:prstGeom prst="rect">
              <a:avLst/>
            </a:prstGeom>
            <a:solidFill>
              <a:srgbClr val="FFDFCF"/>
            </a:solidFill>
          </p:spPr>
          <p:txBody>
            <a:bodyPr wrap="square" lIns="0" tIns="0" rIns="0" bIns="0" rtlCol="0" anchor="ctr"/>
            <a:lstStyle/>
            <a:p>
              <a:pPr algn="ctr"/>
              <a:endParaRPr sz="898">
                <a:solidFill>
                  <a:schemeClr val="tx2"/>
                </a:solidFill>
                <a:latin typeface="+mn-lt"/>
              </a:endParaRPr>
            </a:p>
          </p:txBody>
        </p:sp>
        <p:sp>
          <p:nvSpPr>
            <p:cNvPr id="120" name="object 19">
              <a:extLst>
                <a:ext uri="{FF2B5EF4-FFF2-40B4-BE49-F238E27FC236}">
                  <a16:creationId xmlns:a16="http://schemas.microsoft.com/office/drawing/2014/main" id="{81264108-36AD-4B9B-B08A-CBCD320EDE5F}"/>
                </a:ext>
              </a:extLst>
            </p:cNvPr>
            <p:cNvSpPr/>
            <p:nvPr userDrawn="1"/>
          </p:nvSpPr>
          <p:spPr>
            <a:xfrm>
              <a:off x="4341039" y="-2128698"/>
              <a:ext cx="576000" cy="180000"/>
            </a:xfrm>
            <a:prstGeom prst="rect">
              <a:avLst/>
            </a:prstGeom>
            <a:solidFill>
              <a:srgbClr val="7E3F25"/>
            </a:solidFill>
          </p:spPr>
          <p:txBody>
            <a:bodyPr wrap="square" lIns="0" tIns="0" rIns="0" bIns="0" rtlCol="0" anchor="ctr"/>
            <a:lstStyle/>
            <a:p>
              <a:pPr algn="ctr"/>
              <a:endParaRPr sz="898">
                <a:solidFill>
                  <a:schemeClr val="bg1"/>
                </a:solidFill>
                <a:latin typeface="+mn-lt"/>
              </a:endParaRPr>
            </a:p>
          </p:txBody>
        </p:sp>
        <p:sp>
          <p:nvSpPr>
            <p:cNvPr id="121" name="object 19">
              <a:extLst>
                <a:ext uri="{FF2B5EF4-FFF2-40B4-BE49-F238E27FC236}">
                  <a16:creationId xmlns:a16="http://schemas.microsoft.com/office/drawing/2014/main" id="{B6080C8B-BF5F-488B-9502-B5D0DB6399AA}"/>
                </a:ext>
              </a:extLst>
            </p:cNvPr>
            <p:cNvSpPr/>
            <p:nvPr userDrawn="1"/>
          </p:nvSpPr>
          <p:spPr>
            <a:xfrm>
              <a:off x="4917039" y="-2127408"/>
              <a:ext cx="576000" cy="180000"/>
            </a:xfrm>
            <a:prstGeom prst="rect">
              <a:avLst/>
            </a:prstGeom>
            <a:solidFill>
              <a:srgbClr val="BD5F37"/>
            </a:solidFill>
          </p:spPr>
          <p:txBody>
            <a:bodyPr wrap="square" lIns="0" tIns="0" rIns="0" bIns="0" rtlCol="0" anchor="ctr"/>
            <a:lstStyle/>
            <a:p>
              <a:pPr algn="ctr"/>
              <a:endParaRPr sz="898">
                <a:solidFill>
                  <a:srgbClr val="BD5F37"/>
                </a:solidFill>
                <a:latin typeface="+mn-lt"/>
              </a:endParaRPr>
            </a:p>
          </p:txBody>
        </p:sp>
        <p:sp>
          <p:nvSpPr>
            <p:cNvPr id="122" name="object 19">
              <a:extLst>
                <a:ext uri="{FF2B5EF4-FFF2-40B4-BE49-F238E27FC236}">
                  <a16:creationId xmlns:a16="http://schemas.microsoft.com/office/drawing/2014/main" id="{E9EB73E9-F82B-47CD-90A7-E249914DE6DD}"/>
                </a:ext>
              </a:extLst>
            </p:cNvPr>
            <p:cNvSpPr/>
            <p:nvPr userDrawn="1"/>
          </p:nvSpPr>
          <p:spPr>
            <a:xfrm>
              <a:off x="5493039" y="-2127408"/>
              <a:ext cx="576000" cy="180000"/>
            </a:xfrm>
            <a:prstGeom prst="rect">
              <a:avLst/>
            </a:prstGeom>
            <a:solidFill>
              <a:srgbClr val="E37242"/>
            </a:solidFill>
          </p:spPr>
          <p:txBody>
            <a:bodyPr wrap="square" lIns="0" tIns="0" rIns="0" bIns="0" rtlCol="0" anchor="ctr"/>
            <a:lstStyle/>
            <a:p>
              <a:pPr algn="ctr"/>
              <a:endParaRPr sz="898">
                <a:solidFill>
                  <a:schemeClr val="tx2"/>
                </a:solidFill>
                <a:latin typeface="+mn-lt"/>
              </a:endParaRPr>
            </a:p>
          </p:txBody>
        </p:sp>
        <p:sp>
          <p:nvSpPr>
            <p:cNvPr id="123" name="object 19">
              <a:extLst>
                <a:ext uri="{FF2B5EF4-FFF2-40B4-BE49-F238E27FC236}">
                  <a16:creationId xmlns:a16="http://schemas.microsoft.com/office/drawing/2014/main" id="{9239B84B-977F-444E-BD1F-53F5C2B3AA07}"/>
                </a:ext>
              </a:extLst>
            </p:cNvPr>
            <p:cNvSpPr/>
            <p:nvPr userDrawn="1"/>
          </p:nvSpPr>
          <p:spPr>
            <a:xfrm>
              <a:off x="6209528" y="-1606250"/>
              <a:ext cx="576000" cy="360000"/>
            </a:xfrm>
            <a:prstGeom prst="rect">
              <a:avLst/>
            </a:prstGeom>
            <a:solidFill>
              <a:srgbClr val="40C8B6"/>
            </a:solidFill>
          </p:spPr>
          <p:txBody>
            <a:bodyPr wrap="square" lIns="0" tIns="0" rIns="0" bIns="0" rtlCol="0" anchor="ctr"/>
            <a:lstStyle/>
            <a:p>
              <a:pPr algn="ctr"/>
              <a:endParaRPr sz="898">
                <a:solidFill>
                  <a:schemeClr val="bg1"/>
                </a:solidFill>
                <a:latin typeface="+mn-lt"/>
              </a:endParaRPr>
            </a:p>
          </p:txBody>
        </p:sp>
        <p:sp>
          <p:nvSpPr>
            <p:cNvPr id="124" name="object 19">
              <a:extLst>
                <a:ext uri="{FF2B5EF4-FFF2-40B4-BE49-F238E27FC236}">
                  <a16:creationId xmlns:a16="http://schemas.microsoft.com/office/drawing/2014/main" id="{968037BD-AB34-4BE7-993E-D746B3DBBC58}"/>
                </a:ext>
              </a:extLst>
            </p:cNvPr>
            <p:cNvSpPr/>
            <p:nvPr userDrawn="1"/>
          </p:nvSpPr>
          <p:spPr>
            <a:xfrm>
              <a:off x="6785528" y="-1604959"/>
              <a:ext cx="576000" cy="360000"/>
            </a:xfrm>
            <a:prstGeom prst="rect">
              <a:avLst/>
            </a:prstGeom>
            <a:solidFill>
              <a:srgbClr val="7FDACE"/>
            </a:solidFill>
          </p:spPr>
          <p:txBody>
            <a:bodyPr wrap="square" lIns="0" tIns="0" rIns="0" bIns="0" rtlCol="0" anchor="ctr"/>
            <a:lstStyle/>
            <a:p>
              <a:pPr algn="ctr"/>
              <a:endParaRPr sz="898">
                <a:solidFill>
                  <a:schemeClr val="tx2"/>
                </a:solidFill>
                <a:latin typeface="+mn-lt"/>
              </a:endParaRPr>
            </a:p>
          </p:txBody>
        </p:sp>
        <p:sp>
          <p:nvSpPr>
            <p:cNvPr id="125" name="object 19">
              <a:extLst>
                <a:ext uri="{FF2B5EF4-FFF2-40B4-BE49-F238E27FC236}">
                  <a16:creationId xmlns:a16="http://schemas.microsoft.com/office/drawing/2014/main" id="{51606ABB-B82B-41B9-8BE0-43C63C20E028}"/>
                </a:ext>
              </a:extLst>
            </p:cNvPr>
            <p:cNvSpPr/>
            <p:nvPr userDrawn="1"/>
          </p:nvSpPr>
          <p:spPr>
            <a:xfrm>
              <a:off x="7361528" y="-1604959"/>
              <a:ext cx="576000" cy="360000"/>
            </a:xfrm>
            <a:prstGeom prst="rect">
              <a:avLst/>
            </a:prstGeom>
            <a:solidFill>
              <a:srgbClr val="BFECE7"/>
            </a:solidFill>
          </p:spPr>
          <p:txBody>
            <a:bodyPr wrap="square" lIns="0" tIns="0" rIns="0" bIns="0" rtlCol="0" anchor="ctr"/>
            <a:lstStyle/>
            <a:p>
              <a:pPr algn="ctr"/>
              <a:endParaRPr sz="898">
                <a:solidFill>
                  <a:schemeClr val="tx2"/>
                </a:solidFill>
                <a:latin typeface="+mn-lt"/>
              </a:endParaRPr>
            </a:p>
          </p:txBody>
        </p:sp>
        <p:sp>
          <p:nvSpPr>
            <p:cNvPr id="126" name="object 19">
              <a:extLst>
                <a:ext uri="{FF2B5EF4-FFF2-40B4-BE49-F238E27FC236}">
                  <a16:creationId xmlns:a16="http://schemas.microsoft.com/office/drawing/2014/main" id="{C1AFC0FB-E746-4B30-B771-7C3CA360A02D}"/>
                </a:ext>
              </a:extLst>
            </p:cNvPr>
            <p:cNvSpPr/>
            <p:nvPr userDrawn="1"/>
          </p:nvSpPr>
          <p:spPr>
            <a:xfrm>
              <a:off x="6209528" y="-2130665"/>
              <a:ext cx="576000" cy="180000"/>
            </a:xfrm>
            <a:prstGeom prst="rect">
              <a:avLst/>
            </a:prstGeom>
            <a:solidFill>
              <a:srgbClr val="0E5A4F"/>
            </a:solidFill>
          </p:spPr>
          <p:txBody>
            <a:bodyPr wrap="square" lIns="0" tIns="0" rIns="0" bIns="0" rtlCol="0" anchor="ctr"/>
            <a:lstStyle/>
            <a:p>
              <a:pPr algn="ctr"/>
              <a:endParaRPr sz="898">
                <a:solidFill>
                  <a:schemeClr val="bg1"/>
                </a:solidFill>
                <a:latin typeface="+mn-lt"/>
              </a:endParaRPr>
            </a:p>
          </p:txBody>
        </p:sp>
        <p:sp>
          <p:nvSpPr>
            <p:cNvPr id="127" name="object 19">
              <a:extLst>
                <a:ext uri="{FF2B5EF4-FFF2-40B4-BE49-F238E27FC236}">
                  <a16:creationId xmlns:a16="http://schemas.microsoft.com/office/drawing/2014/main" id="{E43C049C-9E6F-49EA-9C00-1C0429F01714}"/>
                </a:ext>
              </a:extLst>
            </p:cNvPr>
            <p:cNvSpPr/>
            <p:nvPr userDrawn="1"/>
          </p:nvSpPr>
          <p:spPr>
            <a:xfrm>
              <a:off x="6785528" y="-2129374"/>
              <a:ext cx="576000" cy="180000"/>
            </a:xfrm>
            <a:prstGeom prst="rect">
              <a:avLst/>
            </a:prstGeom>
            <a:solidFill>
              <a:srgbClr val="158776"/>
            </a:solidFill>
          </p:spPr>
          <p:txBody>
            <a:bodyPr wrap="square" lIns="0" tIns="0" rIns="0" bIns="0" rtlCol="0" anchor="ctr"/>
            <a:lstStyle/>
            <a:p>
              <a:pPr algn="ctr"/>
              <a:endParaRPr sz="898">
                <a:solidFill>
                  <a:schemeClr val="tx2"/>
                </a:solidFill>
                <a:latin typeface="+mn-lt"/>
              </a:endParaRPr>
            </a:p>
          </p:txBody>
        </p:sp>
        <p:sp>
          <p:nvSpPr>
            <p:cNvPr id="128" name="object 19">
              <a:extLst>
                <a:ext uri="{FF2B5EF4-FFF2-40B4-BE49-F238E27FC236}">
                  <a16:creationId xmlns:a16="http://schemas.microsoft.com/office/drawing/2014/main" id="{8D78CDBE-DC94-46AA-82FD-043F7C3355FC}"/>
                </a:ext>
              </a:extLst>
            </p:cNvPr>
            <p:cNvSpPr/>
            <p:nvPr userDrawn="1"/>
          </p:nvSpPr>
          <p:spPr>
            <a:xfrm>
              <a:off x="7361528" y="-2129374"/>
              <a:ext cx="576000" cy="180000"/>
            </a:xfrm>
            <a:prstGeom prst="rect">
              <a:avLst/>
            </a:prstGeom>
            <a:solidFill>
              <a:srgbClr val="19A28E"/>
            </a:solidFill>
          </p:spPr>
          <p:txBody>
            <a:bodyPr wrap="square" lIns="0" tIns="0" rIns="0" bIns="0" rtlCol="0" anchor="ctr"/>
            <a:lstStyle/>
            <a:p>
              <a:pPr algn="ctr"/>
              <a:endParaRPr sz="898">
                <a:solidFill>
                  <a:schemeClr val="tx2"/>
                </a:solidFill>
                <a:latin typeface="+mn-lt"/>
              </a:endParaRPr>
            </a:p>
          </p:txBody>
        </p:sp>
        <p:sp>
          <p:nvSpPr>
            <p:cNvPr id="129" name="object 19">
              <a:extLst>
                <a:ext uri="{FF2B5EF4-FFF2-40B4-BE49-F238E27FC236}">
                  <a16:creationId xmlns:a16="http://schemas.microsoft.com/office/drawing/2014/main" id="{55D72FC1-63A5-4072-93C5-80F3CD3D690D}"/>
                </a:ext>
              </a:extLst>
            </p:cNvPr>
            <p:cNvSpPr/>
            <p:nvPr userDrawn="1"/>
          </p:nvSpPr>
          <p:spPr>
            <a:xfrm>
              <a:off x="2496708" y="-1963109"/>
              <a:ext cx="1728000" cy="360000"/>
            </a:xfrm>
            <a:prstGeom prst="rect">
              <a:avLst/>
            </a:prstGeom>
            <a:solidFill>
              <a:schemeClr val="accent2"/>
            </a:solidFill>
          </p:spPr>
          <p:txBody>
            <a:bodyPr wrap="square" lIns="0" tIns="0" rIns="0" bIns="0" rtlCol="0" anchor="ctr"/>
            <a:lstStyle/>
            <a:p>
              <a:pPr algn="ctr"/>
              <a:endParaRPr sz="898">
                <a:solidFill>
                  <a:schemeClr val="bg1"/>
                </a:solidFill>
                <a:latin typeface="+mn-lt"/>
              </a:endParaRPr>
            </a:p>
          </p:txBody>
        </p:sp>
        <p:sp>
          <p:nvSpPr>
            <p:cNvPr id="130" name="object 19">
              <a:extLst>
                <a:ext uri="{FF2B5EF4-FFF2-40B4-BE49-F238E27FC236}">
                  <a16:creationId xmlns:a16="http://schemas.microsoft.com/office/drawing/2014/main" id="{DD406E93-6F99-4494-A722-A8D600FC8F09}"/>
                </a:ext>
              </a:extLst>
            </p:cNvPr>
            <p:cNvSpPr/>
            <p:nvPr userDrawn="1"/>
          </p:nvSpPr>
          <p:spPr>
            <a:xfrm>
              <a:off x="4341039" y="-1963109"/>
              <a:ext cx="1728000" cy="360000"/>
            </a:xfrm>
            <a:prstGeom prst="rect">
              <a:avLst/>
            </a:prstGeom>
            <a:solidFill>
              <a:schemeClr val="accent1"/>
            </a:solidFill>
          </p:spPr>
          <p:txBody>
            <a:bodyPr wrap="square" lIns="0" tIns="0" rIns="0" bIns="0" rtlCol="0" anchor="ctr"/>
            <a:lstStyle/>
            <a:p>
              <a:pPr algn="ctr"/>
              <a:endParaRPr sz="898">
                <a:solidFill>
                  <a:schemeClr val="bg1"/>
                </a:solidFill>
                <a:latin typeface="+mn-lt"/>
              </a:endParaRPr>
            </a:p>
          </p:txBody>
        </p:sp>
        <p:sp>
          <p:nvSpPr>
            <p:cNvPr id="131" name="object 19">
              <a:extLst>
                <a:ext uri="{FF2B5EF4-FFF2-40B4-BE49-F238E27FC236}">
                  <a16:creationId xmlns:a16="http://schemas.microsoft.com/office/drawing/2014/main" id="{DA406DC9-4486-49F6-BC61-86556ACE11EB}"/>
                </a:ext>
              </a:extLst>
            </p:cNvPr>
            <p:cNvSpPr/>
            <p:nvPr userDrawn="1"/>
          </p:nvSpPr>
          <p:spPr>
            <a:xfrm>
              <a:off x="6209528" y="-1963109"/>
              <a:ext cx="1728000" cy="360000"/>
            </a:xfrm>
            <a:prstGeom prst="rect">
              <a:avLst/>
            </a:prstGeom>
            <a:solidFill>
              <a:srgbClr val="00B59E"/>
            </a:solidFill>
          </p:spPr>
          <p:txBody>
            <a:bodyPr wrap="square" lIns="0" tIns="0" rIns="0" bIns="0" rtlCol="0" anchor="ctr"/>
            <a:lstStyle/>
            <a:p>
              <a:pPr algn="ctr"/>
              <a:endParaRPr sz="898">
                <a:solidFill>
                  <a:schemeClr val="bg1"/>
                </a:solidFill>
                <a:latin typeface="+mn-lt"/>
              </a:endParaRPr>
            </a:p>
          </p:txBody>
        </p:sp>
        <p:grpSp>
          <p:nvGrpSpPr>
            <p:cNvPr id="132" name="Group 131">
              <a:extLst>
                <a:ext uri="{FF2B5EF4-FFF2-40B4-BE49-F238E27FC236}">
                  <a16:creationId xmlns:a16="http://schemas.microsoft.com/office/drawing/2014/main" id="{6868A1D2-EACF-4473-A941-612EA8432016}"/>
                </a:ext>
              </a:extLst>
            </p:cNvPr>
            <p:cNvGrpSpPr/>
            <p:nvPr userDrawn="1"/>
          </p:nvGrpSpPr>
          <p:grpSpPr>
            <a:xfrm>
              <a:off x="18538210" y="-1837241"/>
              <a:ext cx="5062071" cy="906357"/>
              <a:chOff x="11047963" y="-545267"/>
              <a:chExt cx="2693109" cy="482197"/>
            </a:xfrm>
          </p:grpSpPr>
          <p:sp>
            <p:nvSpPr>
              <p:cNvPr id="133" name="object 14">
                <a:extLst>
                  <a:ext uri="{FF2B5EF4-FFF2-40B4-BE49-F238E27FC236}">
                    <a16:creationId xmlns:a16="http://schemas.microsoft.com/office/drawing/2014/main" id="{FB456F11-49F9-4E98-9D30-FA0EF3D6721C}"/>
                  </a:ext>
                </a:extLst>
              </p:cNvPr>
              <p:cNvSpPr/>
              <p:nvPr userDrawn="1"/>
            </p:nvSpPr>
            <p:spPr>
              <a:xfrm>
                <a:off x="11047963" y="-545267"/>
                <a:ext cx="2693109" cy="482197"/>
              </a:xfrm>
              <a:custGeom>
                <a:avLst/>
                <a:gdLst/>
                <a:ahLst/>
                <a:cxnLst/>
                <a:rect l="l" t="t" r="r" b="b"/>
                <a:pathLst>
                  <a:path w="1749425" h="2319654">
                    <a:moveTo>
                      <a:pt x="0" y="2319464"/>
                    </a:moveTo>
                    <a:lnTo>
                      <a:pt x="1748967" y="2319464"/>
                    </a:lnTo>
                    <a:lnTo>
                      <a:pt x="1748967" y="0"/>
                    </a:lnTo>
                    <a:lnTo>
                      <a:pt x="0" y="0"/>
                    </a:lnTo>
                    <a:lnTo>
                      <a:pt x="0" y="2319464"/>
                    </a:lnTo>
                    <a:close/>
                  </a:path>
                </a:pathLst>
              </a:custGeom>
              <a:solidFill>
                <a:schemeClr val="bg1"/>
              </a:solidFill>
            </p:spPr>
            <p:txBody>
              <a:bodyPr wrap="square" lIns="108000" tIns="0" rIns="0" bIns="0" rtlCol="0" anchor="ctr"/>
              <a:lstStyle/>
              <a:p>
                <a:pPr algn="l">
                  <a:lnSpc>
                    <a:spcPct val="90000"/>
                  </a:lnSpc>
                </a:pPr>
                <a:r>
                  <a:rPr lang="en-AU" sz="998">
                    <a:solidFill>
                      <a:schemeClr val="tx1"/>
                    </a:solidFill>
                  </a:rPr>
                  <a:t>Colour palette for use with</a:t>
                </a:r>
                <a:br>
                  <a:rPr lang="en-AU" sz="998">
                    <a:solidFill>
                      <a:schemeClr val="tx1"/>
                    </a:solidFill>
                  </a:rPr>
                </a:br>
                <a:r>
                  <a:rPr lang="en-AU" sz="998">
                    <a:solidFill>
                      <a:schemeClr val="tx1"/>
                    </a:solidFill>
                  </a:rPr>
                  <a:t>eyedropper tool </a:t>
                </a:r>
                <a:endParaRPr sz="998">
                  <a:solidFill>
                    <a:schemeClr val="tx1"/>
                  </a:solidFill>
                </a:endParaRPr>
              </a:p>
            </p:txBody>
          </p:sp>
          <p:pic>
            <p:nvPicPr>
              <p:cNvPr id="134" name="Graphic 133" descr="Eye dropper">
                <a:extLst>
                  <a:ext uri="{FF2B5EF4-FFF2-40B4-BE49-F238E27FC236}">
                    <a16:creationId xmlns:a16="http://schemas.microsoft.com/office/drawing/2014/main" id="{6F563BDA-C8BE-4939-980C-996B30E127EE}"/>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259241" y="-419473"/>
                <a:ext cx="349294" cy="349294"/>
              </a:xfrm>
              <a:prstGeom prst="rect">
                <a:avLst/>
              </a:prstGeom>
            </p:spPr>
          </p:pic>
        </p:grpSp>
        <p:sp>
          <p:nvSpPr>
            <p:cNvPr id="79" name="object 19">
              <a:extLst>
                <a:ext uri="{FF2B5EF4-FFF2-40B4-BE49-F238E27FC236}">
                  <a16:creationId xmlns:a16="http://schemas.microsoft.com/office/drawing/2014/main" id="{B9CC3D47-9BC0-4F25-9B58-9EE161D42EF4}"/>
                </a:ext>
              </a:extLst>
            </p:cNvPr>
            <p:cNvSpPr/>
            <p:nvPr userDrawn="1"/>
          </p:nvSpPr>
          <p:spPr>
            <a:xfrm>
              <a:off x="10630707" y="-989849"/>
              <a:ext cx="1728000" cy="360000"/>
            </a:xfrm>
            <a:prstGeom prst="rect">
              <a:avLst/>
            </a:prstGeom>
            <a:solidFill>
              <a:srgbClr val="D7153A"/>
            </a:solidFill>
          </p:spPr>
          <p:txBody>
            <a:bodyPr wrap="square" lIns="0" tIns="0" rIns="0" bIns="0" rtlCol="0" anchor="ctr"/>
            <a:lstStyle/>
            <a:p>
              <a:pPr algn="ctr"/>
              <a:endParaRPr sz="898">
                <a:solidFill>
                  <a:schemeClr val="bg1"/>
                </a:solidFill>
                <a:latin typeface="+mn-lt"/>
              </a:endParaRPr>
            </a:p>
          </p:txBody>
        </p:sp>
        <p:sp>
          <p:nvSpPr>
            <p:cNvPr id="80" name="object 19">
              <a:extLst>
                <a:ext uri="{FF2B5EF4-FFF2-40B4-BE49-F238E27FC236}">
                  <a16:creationId xmlns:a16="http://schemas.microsoft.com/office/drawing/2014/main" id="{AEBC2484-C573-46F7-A6F0-D71358BDEB37}"/>
                </a:ext>
              </a:extLst>
            </p:cNvPr>
            <p:cNvSpPr/>
            <p:nvPr userDrawn="1"/>
          </p:nvSpPr>
          <p:spPr>
            <a:xfrm>
              <a:off x="12488863" y="-989849"/>
              <a:ext cx="1728000" cy="360000"/>
            </a:xfrm>
            <a:prstGeom prst="rect">
              <a:avLst/>
            </a:prstGeom>
            <a:solidFill>
              <a:srgbClr val="1F669E"/>
            </a:solidFill>
          </p:spPr>
          <p:txBody>
            <a:bodyPr wrap="square" lIns="0" tIns="0" rIns="0" bIns="0" rtlCol="0" anchor="ctr"/>
            <a:lstStyle/>
            <a:p>
              <a:pPr algn="ctr"/>
              <a:endParaRPr sz="898">
                <a:solidFill>
                  <a:schemeClr val="bg1"/>
                </a:solidFill>
                <a:latin typeface="+mn-lt"/>
              </a:endParaRPr>
            </a:p>
          </p:txBody>
        </p:sp>
        <p:sp>
          <p:nvSpPr>
            <p:cNvPr id="81" name="object 19">
              <a:extLst>
                <a:ext uri="{FF2B5EF4-FFF2-40B4-BE49-F238E27FC236}">
                  <a16:creationId xmlns:a16="http://schemas.microsoft.com/office/drawing/2014/main" id="{095526F0-97CC-4441-A2AB-080E2BA34773}"/>
                </a:ext>
              </a:extLst>
            </p:cNvPr>
            <p:cNvSpPr/>
            <p:nvPr userDrawn="1"/>
          </p:nvSpPr>
          <p:spPr>
            <a:xfrm>
              <a:off x="14347019" y="-989849"/>
              <a:ext cx="1728000" cy="360000"/>
            </a:xfrm>
            <a:prstGeom prst="rect">
              <a:avLst/>
            </a:prstGeom>
            <a:solidFill>
              <a:srgbClr val="1AA1C6"/>
            </a:solidFill>
          </p:spPr>
          <p:txBody>
            <a:bodyPr wrap="square" lIns="0" tIns="0" rIns="0" bIns="0" rtlCol="0" anchor="ctr"/>
            <a:lstStyle/>
            <a:p>
              <a:pPr algn="ctr"/>
              <a:endParaRPr sz="898">
                <a:solidFill>
                  <a:schemeClr val="bg1"/>
                </a:solidFill>
                <a:latin typeface="+mn-lt"/>
              </a:endParaRPr>
            </a:p>
          </p:txBody>
        </p:sp>
        <p:sp>
          <p:nvSpPr>
            <p:cNvPr id="82" name="object 19">
              <a:extLst>
                <a:ext uri="{FF2B5EF4-FFF2-40B4-BE49-F238E27FC236}">
                  <a16:creationId xmlns:a16="http://schemas.microsoft.com/office/drawing/2014/main" id="{73518186-B48E-44B7-9CCA-50C4DC86E34A}"/>
                </a:ext>
              </a:extLst>
            </p:cNvPr>
            <p:cNvSpPr/>
            <p:nvPr userDrawn="1"/>
          </p:nvSpPr>
          <p:spPr>
            <a:xfrm>
              <a:off x="16204675" y="-989849"/>
              <a:ext cx="1728000" cy="360000"/>
            </a:xfrm>
            <a:prstGeom prst="rect">
              <a:avLst/>
            </a:prstGeom>
            <a:solidFill>
              <a:srgbClr val="759241"/>
            </a:solidFill>
          </p:spPr>
          <p:txBody>
            <a:bodyPr wrap="square" lIns="0" tIns="0" rIns="0" bIns="0" rtlCol="0" anchor="ctr"/>
            <a:lstStyle/>
            <a:p>
              <a:pPr algn="ctr"/>
              <a:endParaRPr sz="898">
                <a:solidFill>
                  <a:schemeClr val="bg1"/>
                </a:solidFill>
                <a:latin typeface="+mn-lt"/>
              </a:endParaRPr>
            </a:p>
          </p:txBody>
        </p:sp>
        <p:sp>
          <p:nvSpPr>
            <p:cNvPr id="83" name="object 19">
              <a:extLst>
                <a:ext uri="{FF2B5EF4-FFF2-40B4-BE49-F238E27FC236}">
                  <a16:creationId xmlns:a16="http://schemas.microsoft.com/office/drawing/2014/main" id="{7D6E65F4-2398-4208-976F-CE096D6AE747}"/>
                </a:ext>
              </a:extLst>
            </p:cNvPr>
            <p:cNvSpPr/>
            <p:nvPr userDrawn="1"/>
          </p:nvSpPr>
          <p:spPr>
            <a:xfrm>
              <a:off x="2496708" y="-989849"/>
              <a:ext cx="1728000" cy="360000"/>
            </a:xfrm>
            <a:prstGeom prst="rect">
              <a:avLst/>
            </a:prstGeom>
            <a:solidFill>
              <a:schemeClr val="accent2"/>
            </a:solidFill>
          </p:spPr>
          <p:txBody>
            <a:bodyPr wrap="square" lIns="0" tIns="0" rIns="0" bIns="0" rtlCol="0" anchor="ctr"/>
            <a:lstStyle/>
            <a:p>
              <a:pPr algn="ctr"/>
              <a:endParaRPr sz="898">
                <a:solidFill>
                  <a:schemeClr val="bg1"/>
                </a:solidFill>
                <a:latin typeface="+mn-lt"/>
              </a:endParaRPr>
            </a:p>
          </p:txBody>
        </p:sp>
        <p:sp>
          <p:nvSpPr>
            <p:cNvPr id="84" name="object 19">
              <a:extLst>
                <a:ext uri="{FF2B5EF4-FFF2-40B4-BE49-F238E27FC236}">
                  <a16:creationId xmlns:a16="http://schemas.microsoft.com/office/drawing/2014/main" id="{BF3DAEFC-5062-4D7B-B985-D6F3D8EA991A}"/>
                </a:ext>
              </a:extLst>
            </p:cNvPr>
            <p:cNvSpPr/>
            <p:nvPr userDrawn="1"/>
          </p:nvSpPr>
          <p:spPr>
            <a:xfrm>
              <a:off x="4341039" y="-989849"/>
              <a:ext cx="1728000" cy="360000"/>
            </a:xfrm>
            <a:prstGeom prst="rect">
              <a:avLst/>
            </a:prstGeom>
            <a:solidFill>
              <a:srgbClr val="E37242"/>
            </a:solidFill>
          </p:spPr>
          <p:txBody>
            <a:bodyPr wrap="square" lIns="0" tIns="0" rIns="0" bIns="0" rtlCol="0" anchor="ctr"/>
            <a:lstStyle/>
            <a:p>
              <a:pPr algn="ctr"/>
              <a:endParaRPr sz="898">
                <a:solidFill>
                  <a:schemeClr val="bg1"/>
                </a:solidFill>
                <a:latin typeface="+mn-lt"/>
              </a:endParaRPr>
            </a:p>
          </p:txBody>
        </p:sp>
        <p:sp>
          <p:nvSpPr>
            <p:cNvPr id="85" name="object 19">
              <a:extLst>
                <a:ext uri="{FF2B5EF4-FFF2-40B4-BE49-F238E27FC236}">
                  <a16:creationId xmlns:a16="http://schemas.microsoft.com/office/drawing/2014/main" id="{02F3373E-A03E-4CB4-994D-D6C537CD3079}"/>
                </a:ext>
              </a:extLst>
            </p:cNvPr>
            <p:cNvSpPr/>
            <p:nvPr userDrawn="1"/>
          </p:nvSpPr>
          <p:spPr>
            <a:xfrm>
              <a:off x="6209528" y="-989849"/>
              <a:ext cx="1728000" cy="360000"/>
            </a:xfrm>
            <a:prstGeom prst="rect">
              <a:avLst/>
            </a:prstGeom>
            <a:solidFill>
              <a:srgbClr val="19A28E"/>
            </a:solidFill>
          </p:spPr>
          <p:txBody>
            <a:bodyPr wrap="square" lIns="0" tIns="0" rIns="0" bIns="0" rtlCol="0" anchor="ctr"/>
            <a:lstStyle/>
            <a:p>
              <a:pPr algn="ctr"/>
              <a:endParaRPr sz="898">
                <a:solidFill>
                  <a:srgbClr val="19A28E"/>
                </a:solidFill>
                <a:latin typeface="+mn-lt"/>
              </a:endParaRPr>
            </a:p>
          </p:txBody>
        </p:sp>
        <p:sp>
          <p:nvSpPr>
            <p:cNvPr id="86" name="object 17">
              <a:extLst>
                <a:ext uri="{FF2B5EF4-FFF2-40B4-BE49-F238E27FC236}">
                  <a16:creationId xmlns:a16="http://schemas.microsoft.com/office/drawing/2014/main" id="{DC6D9041-C0B9-4BEA-86A6-1C60BF1348F9}"/>
                </a:ext>
              </a:extLst>
            </p:cNvPr>
            <p:cNvSpPr txBox="1"/>
            <p:nvPr userDrawn="1"/>
          </p:nvSpPr>
          <p:spPr>
            <a:xfrm>
              <a:off x="252359" y="-1150067"/>
              <a:ext cx="2493875" cy="641202"/>
            </a:xfrm>
            <a:prstGeom prst="rect">
              <a:avLst/>
            </a:prstGeom>
          </p:spPr>
          <p:txBody>
            <a:bodyPr vert="horz" wrap="square" lIns="0" tIns="12700" rIns="0" bIns="0" rtlCol="0">
              <a:spAutoFit/>
            </a:bodyPr>
            <a:lstStyle/>
            <a:p>
              <a:pPr marL="6335">
                <a:lnSpc>
                  <a:spcPts val="1197"/>
                </a:lnSpc>
                <a:spcBef>
                  <a:spcPts val="50"/>
                </a:spcBef>
              </a:pPr>
              <a:r>
                <a:rPr lang="en-US" sz="1297" b="0" spc="-25">
                  <a:solidFill>
                    <a:schemeClr val="tx2"/>
                  </a:solidFill>
                  <a:latin typeface="+mn-lt"/>
                  <a:cs typeface="Arial Black"/>
                </a:rPr>
                <a:t>Accessible</a:t>
              </a:r>
              <a:br>
                <a:rPr lang="en-US" sz="1297" b="0" spc="-25">
                  <a:solidFill>
                    <a:schemeClr val="tx2"/>
                  </a:solidFill>
                  <a:latin typeface="+mn-lt"/>
                  <a:cs typeface="Arial Black"/>
                </a:rPr>
              </a:br>
              <a:r>
                <a:rPr lang="en-US" sz="1297" b="0" spc="-25">
                  <a:solidFill>
                    <a:schemeClr val="tx2"/>
                  </a:solidFill>
                  <a:latin typeface="+mn-lt"/>
                  <a:cs typeface="Arial Black"/>
                </a:rPr>
                <a:t>text colour</a:t>
              </a:r>
              <a:endParaRPr sz="1297" b="0">
                <a:solidFill>
                  <a:schemeClr val="tx2"/>
                </a:solidFill>
                <a:latin typeface="+mn-lt"/>
                <a:cs typeface="Arial Black"/>
              </a:endParaRPr>
            </a:p>
          </p:txBody>
        </p:sp>
        <p:sp>
          <p:nvSpPr>
            <p:cNvPr id="87" name="object 17">
              <a:extLst>
                <a:ext uri="{FF2B5EF4-FFF2-40B4-BE49-F238E27FC236}">
                  <a16:creationId xmlns:a16="http://schemas.microsoft.com/office/drawing/2014/main" id="{5AC6C0B2-631A-4ECD-A08A-585D0F99BE21}"/>
                </a:ext>
              </a:extLst>
            </p:cNvPr>
            <p:cNvSpPr txBox="1"/>
            <p:nvPr userDrawn="1"/>
          </p:nvSpPr>
          <p:spPr>
            <a:xfrm>
              <a:off x="8253980" y="-1150067"/>
              <a:ext cx="2493875" cy="641202"/>
            </a:xfrm>
            <a:prstGeom prst="rect">
              <a:avLst/>
            </a:prstGeom>
          </p:spPr>
          <p:txBody>
            <a:bodyPr vert="horz" wrap="square" lIns="0" tIns="12700" rIns="0" bIns="0" rtlCol="0">
              <a:spAutoFit/>
            </a:bodyPr>
            <a:lstStyle/>
            <a:p>
              <a:pPr marL="6335">
                <a:lnSpc>
                  <a:spcPts val="1197"/>
                </a:lnSpc>
                <a:spcBef>
                  <a:spcPts val="50"/>
                </a:spcBef>
              </a:pPr>
              <a:r>
                <a:rPr lang="en-US" sz="1297" b="0" spc="-25">
                  <a:solidFill>
                    <a:schemeClr val="tx2"/>
                  </a:solidFill>
                  <a:latin typeface="+mn-lt"/>
                  <a:cs typeface="Arial Black"/>
                </a:rPr>
                <a:t>Accessible</a:t>
              </a:r>
              <a:br>
                <a:rPr lang="en-US" sz="1297" b="0" spc="-25">
                  <a:solidFill>
                    <a:schemeClr val="tx2"/>
                  </a:solidFill>
                  <a:latin typeface="+mn-lt"/>
                  <a:cs typeface="Arial Black"/>
                </a:rPr>
              </a:br>
              <a:r>
                <a:rPr lang="en-US" sz="1297" b="0" spc="-25">
                  <a:solidFill>
                    <a:schemeClr val="tx2"/>
                  </a:solidFill>
                  <a:latin typeface="+mn-lt"/>
                  <a:cs typeface="Arial Black"/>
                </a:rPr>
                <a:t>text colour</a:t>
              </a:r>
              <a:endParaRPr sz="1297" b="0">
                <a:solidFill>
                  <a:schemeClr val="tx2"/>
                </a:solidFill>
                <a:latin typeface="+mn-lt"/>
                <a:cs typeface="Arial Black"/>
              </a:endParaRPr>
            </a:p>
          </p:txBody>
        </p:sp>
      </p:grpSp>
      <p:grpSp>
        <p:nvGrpSpPr>
          <p:cNvPr id="163" name="Formatting Guide" hidden="1">
            <a:extLst>
              <a:ext uri="{FF2B5EF4-FFF2-40B4-BE49-F238E27FC236}">
                <a16:creationId xmlns:a16="http://schemas.microsoft.com/office/drawing/2014/main" id="{AF8DFA81-151F-4351-8E65-E3F65729E266}"/>
              </a:ext>
            </a:extLst>
          </p:cNvPr>
          <p:cNvGrpSpPr/>
          <p:nvPr userDrawn="1"/>
        </p:nvGrpSpPr>
        <p:grpSpPr>
          <a:xfrm>
            <a:off x="-2780566" y="-2637"/>
            <a:ext cx="2772396" cy="3629806"/>
            <a:chOff x="-2209799" y="2372675"/>
            <a:chExt cx="2212568" cy="3419241"/>
          </a:xfrm>
        </p:grpSpPr>
        <p:sp>
          <p:nvSpPr>
            <p:cNvPr id="164" name="TextBox 163">
              <a:extLst>
                <a:ext uri="{FF2B5EF4-FFF2-40B4-BE49-F238E27FC236}">
                  <a16:creationId xmlns:a16="http://schemas.microsoft.com/office/drawing/2014/main" id="{21A059C7-419B-4017-A331-1B01B0F20E1B}"/>
                </a:ext>
              </a:extLst>
            </p:cNvPr>
            <p:cNvSpPr txBox="1"/>
            <p:nvPr userDrawn="1"/>
          </p:nvSpPr>
          <p:spPr>
            <a:xfrm>
              <a:off x="-2209799" y="3233104"/>
              <a:ext cx="2212568" cy="2558812"/>
            </a:xfrm>
            <a:prstGeom prst="rect">
              <a:avLst/>
            </a:prstGeom>
          </p:spPr>
          <p:txBody>
            <a:bodyPr vert="horz" lIns="0" tIns="0" rIns="0" bIns="0" rtlCol="0">
              <a:noAutofit/>
            </a:bodyPr>
            <a:lstStyle>
              <a:lvl1pPr lvl="0" indent="0" defTabSz="1828800">
                <a:lnSpc>
                  <a:spcPct val="100000"/>
                </a:lnSpc>
                <a:spcBef>
                  <a:spcPts val="0"/>
                </a:spcBef>
                <a:spcAft>
                  <a:spcPts val="2200"/>
                </a:spcAft>
                <a:buFont typeface="Arial" panose="020B0604020202020204" pitchFamily="34" charset="0"/>
                <a:buNone/>
                <a:defRPr sz="3600" b="1">
                  <a:solidFill>
                    <a:srgbClr val="00B2DE"/>
                  </a:solidFill>
                </a:defRPr>
              </a:lvl1pPr>
              <a:lvl2pPr marL="0" lvl="1" indent="0" defTabSz="1828800">
                <a:lnSpc>
                  <a:spcPct val="90000"/>
                </a:lnSpc>
                <a:spcBef>
                  <a:spcPts val="0"/>
                </a:spcBef>
                <a:spcAft>
                  <a:spcPts val="1100"/>
                </a:spcAft>
                <a:buFont typeface="Arial" panose="020B0604020202020204" pitchFamily="34" charset="0"/>
                <a:buNone/>
                <a:defRPr sz="3400" b="1">
                  <a:solidFill>
                    <a:schemeClr val="tx2"/>
                  </a:solidFill>
                </a:defRPr>
              </a:lvl2pPr>
              <a:lvl3pPr marL="0" lvl="2" indent="0" defTabSz="1828800">
                <a:lnSpc>
                  <a:spcPct val="100000"/>
                </a:lnSpc>
                <a:spcBef>
                  <a:spcPts val="0"/>
                </a:spcBef>
                <a:spcAft>
                  <a:spcPts val="2200"/>
                </a:spcAft>
                <a:buFont typeface="Arial" panose="020B0604020202020204" pitchFamily="34" charset="0"/>
                <a:buNone/>
                <a:defRPr sz="3400">
                  <a:solidFill>
                    <a:schemeClr val="tx2"/>
                  </a:solidFill>
                </a:defRPr>
              </a:lvl3pPr>
              <a:lvl4pPr marL="360000" lvl="3" indent="-360000" defTabSz="1828800">
                <a:lnSpc>
                  <a:spcPct val="100000"/>
                </a:lnSpc>
                <a:spcBef>
                  <a:spcPts val="0"/>
                </a:spcBef>
                <a:spcAft>
                  <a:spcPts val="1100"/>
                </a:spcAft>
                <a:buClr>
                  <a:srgbClr val="00B2DE"/>
                </a:buClr>
                <a:buFont typeface="Arial" panose="020B0604020202020204" pitchFamily="34" charset="0"/>
                <a:buChar char="•"/>
                <a:defRPr sz="3400">
                  <a:solidFill>
                    <a:schemeClr val="tx2"/>
                  </a:solidFill>
                </a:defRPr>
              </a:lvl4pPr>
              <a:lvl5pPr marL="720000" lvl="4" indent="-360000" defTabSz="1828800">
                <a:lnSpc>
                  <a:spcPct val="100000"/>
                </a:lnSpc>
                <a:spcBef>
                  <a:spcPts val="0"/>
                </a:spcBef>
                <a:spcAft>
                  <a:spcPts val="1100"/>
                </a:spcAft>
                <a:buClr>
                  <a:srgbClr val="00B2DE"/>
                </a:buClr>
                <a:buFont typeface="Arial" panose="020B0604020202020204" pitchFamily="34" charset="0"/>
                <a:buChar char="&gt;"/>
                <a:defRPr sz="3400">
                  <a:solidFill>
                    <a:schemeClr val="tx2"/>
                  </a:solidFill>
                </a:defRPr>
              </a:lvl5pPr>
              <a:lvl6pPr marL="720000" lvl="5" indent="-720000" defTabSz="1828800">
                <a:lnSpc>
                  <a:spcPct val="100000"/>
                </a:lnSpc>
                <a:spcBef>
                  <a:spcPts val="0"/>
                </a:spcBef>
                <a:spcAft>
                  <a:spcPts val="1100"/>
                </a:spcAft>
                <a:buClr>
                  <a:srgbClr val="00B2DE"/>
                </a:buClr>
                <a:buSzPct val="80000"/>
                <a:buFont typeface="+mj-lt"/>
                <a:buAutoNum type="arabicPeriod"/>
                <a:defRPr sz="3400">
                  <a:solidFill>
                    <a:schemeClr val="tx2"/>
                  </a:solidFill>
                </a:defRPr>
              </a:lvl6pPr>
              <a:lvl7pPr marL="720000" lvl="6" indent="-720000" defTabSz="1828800">
                <a:lnSpc>
                  <a:spcPct val="100000"/>
                </a:lnSpc>
                <a:spcBef>
                  <a:spcPts val="0"/>
                </a:spcBef>
                <a:spcAft>
                  <a:spcPts val="1100"/>
                </a:spcAft>
                <a:buClr>
                  <a:schemeClr val="accent5"/>
                </a:buClr>
                <a:buFont typeface="+mj-lt"/>
                <a:buAutoNum type="alphaLcPeriod"/>
                <a:defRPr sz="3400">
                  <a:solidFill>
                    <a:schemeClr val="tx2"/>
                  </a:solidFill>
                </a:defRPr>
              </a:lvl7pPr>
              <a:lvl8pPr marL="0" indent="0" defTabSz="1828800">
                <a:lnSpc>
                  <a:spcPct val="100000"/>
                </a:lnSpc>
                <a:spcBef>
                  <a:spcPts val="0"/>
                </a:spcBef>
                <a:spcAft>
                  <a:spcPts val="1100"/>
                </a:spcAft>
                <a:buFont typeface="Arial" panose="020B0604020202020204" pitchFamily="34" charset="0"/>
                <a:buNone/>
                <a:defRPr sz="3400">
                  <a:solidFill>
                    <a:schemeClr val="tx2"/>
                  </a:solidFill>
                </a:defRPr>
              </a:lvl8pPr>
              <a:lvl9pPr marL="0" indent="0" defTabSz="1828800">
                <a:lnSpc>
                  <a:spcPct val="100000"/>
                </a:lnSpc>
                <a:spcBef>
                  <a:spcPts val="0"/>
                </a:spcBef>
                <a:spcAft>
                  <a:spcPts val="1100"/>
                </a:spcAft>
                <a:buFont typeface="Arial" panose="020B0604020202020204" pitchFamily="34" charset="0"/>
                <a:buNone/>
                <a:defRPr sz="3400">
                  <a:solidFill>
                    <a:schemeClr val="tx2"/>
                  </a:solidFill>
                </a:defRPr>
              </a:lvl9pPr>
            </a:lstStyle>
            <a:p>
              <a:pPr lvl="0"/>
              <a:r>
                <a:rPr lang="en-AU" sz="1796">
                  <a:solidFill>
                    <a:srgbClr val="1AA1C6"/>
                  </a:solidFill>
                </a:rPr>
                <a:t>L1 – Subheading </a:t>
              </a:r>
              <a:r>
                <a:rPr lang="en-AU" sz="998">
                  <a:solidFill>
                    <a:srgbClr val="1AA1C6"/>
                  </a:solidFill>
                </a:rPr>
                <a:t>(36pt)</a:t>
              </a:r>
            </a:p>
            <a:p>
              <a:pPr lvl="1"/>
              <a:r>
                <a:rPr lang="en-AU" sz="1696"/>
                <a:t>L2 – Subheading </a:t>
              </a:r>
              <a:r>
                <a:rPr lang="en-AU" sz="998"/>
                <a:t>(34pt)</a:t>
              </a:r>
            </a:p>
            <a:p>
              <a:pPr lvl="2"/>
              <a:r>
                <a:rPr lang="en-AU" sz="1696"/>
                <a:t>L3 – Body copy </a:t>
              </a:r>
              <a:r>
                <a:rPr lang="en-AU" sz="998"/>
                <a:t>(34pt)</a:t>
              </a:r>
            </a:p>
            <a:p>
              <a:pPr lvl="3"/>
              <a:r>
                <a:rPr lang="en-AU" sz="1696"/>
                <a:t>L4 – Bullet </a:t>
              </a:r>
              <a:r>
                <a:rPr lang="en-AU" sz="998"/>
                <a:t>(34pt)</a:t>
              </a:r>
            </a:p>
            <a:p>
              <a:pPr marL="359136" marR="0" lvl="4" indent="-179568" algn="l" defTabSz="912205" rtl="0" eaLnBrk="1" fontAlgn="auto" latinLnBrk="0" hangingPunct="1">
                <a:lnSpc>
                  <a:spcPct val="100000"/>
                </a:lnSpc>
                <a:spcBef>
                  <a:spcPts val="0"/>
                </a:spcBef>
                <a:spcAft>
                  <a:spcPts val="549"/>
                </a:spcAft>
                <a:buClr>
                  <a:srgbClr val="00B2DE"/>
                </a:buClr>
                <a:buSzTx/>
                <a:buFont typeface="Courier New" panose="02070309020205020404" pitchFamily="49" charset="0"/>
                <a:buChar char="o"/>
                <a:tabLst/>
                <a:defRPr/>
              </a:pPr>
              <a:r>
                <a:rPr lang="en-AU" sz="1696"/>
                <a:t>L5 – Bullets </a:t>
              </a:r>
              <a:r>
                <a:rPr lang="en-AU" sz="998"/>
                <a:t>(34pt)</a:t>
              </a:r>
            </a:p>
            <a:p>
              <a:pPr marL="359136" marR="0" lvl="5" indent="-359136" algn="l" defTabSz="912205" rtl="0" eaLnBrk="1" fontAlgn="auto" latinLnBrk="0" hangingPunct="1">
                <a:lnSpc>
                  <a:spcPct val="100000"/>
                </a:lnSpc>
                <a:spcBef>
                  <a:spcPts val="0"/>
                </a:spcBef>
                <a:spcAft>
                  <a:spcPts val="549"/>
                </a:spcAft>
                <a:buClr>
                  <a:srgbClr val="00B2DE"/>
                </a:buClr>
                <a:buSzPct val="80000"/>
                <a:buFont typeface="+mj-lt"/>
                <a:buAutoNum type="arabicPeriod"/>
                <a:tabLst/>
                <a:defRPr/>
              </a:pPr>
              <a:r>
                <a:rPr lang="en-AU" sz="1696"/>
                <a:t>L6 – Numbering </a:t>
              </a:r>
              <a:r>
                <a:rPr lang="en-AU" sz="998"/>
                <a:t>(34pt)</a:t>
              </a:r>
            </a:p>
            <a:p>
              <a:pPr marL="359136" marR="0" lvl="6" indent="-359136" algn="l" defTabSz="912205" rtl="0" eaLnBrk="1" fontAlgn="auto" latinLnBrk="0" hangingPunct="1">
                <a:lnSpc>
                  <a:spcPct val="100000"/>
                </a:lnSpc>
                <a:spcBef>
                  <a:spcPts val="0"/>
                </a:spcBef>
                <a:spcAft>
                  <a:spcPts val="549"/>
                </a:spcAft>
                <a:buClr>
                  <a:schemeClr val="accent5"/>
                </a:buClr>
                <a:buSzTx/>
                <a:buFont typeface="+mj-lt"/>
                <a:buAutoNum type="alphaLcPeriod"/>
                <a:tabLst/>
                <a:defRPr/>
              </a:pPr>
              <a:r>
                <a:rPr lang="en-AU" sz="1696"/>
                <a:t>L7 – Numbering 2 </a:t>
              </a:r>
              <a:r>
                <a:rPr lang="en-AU" sz="998"/>
                <a:t>(34pt)</a:t>
              </a:r>
            </a:p>
            <a:p>
              <a:pPr marL="0" lvl="6" indent="0">
                <a:buNone/>
              </a:pPr>
              <a:endParaRPr lang="en-AU" sz="1696"/>
            </a:p>
          </p:txBody>
        </p:sp>
        <p:sp>
          <p:nvSpPr>
            <p:cNvPr id="165" name="TextBox 164">
              <a:extLst>
                <a:ext uri="{FF2B5EF4-FFF2-40B4-BE49-F238E27FC236}">
                  <a16:creationId xmlns:a16="http://schemas.microsoft.com/office/drawing/2014/main" id="{0CEEE9DE-BC56-4908-94AE-D4E25F6907FE}"/>
                </a:ext>
              </a:extLst>
            </p:cNvPr>
            <p:cNvSpPr txBox="1"/>
            <p:nvPr userDrawn="1"/>
          </p:nvSpPr>
          <p:spPr>
            <a:xfrm>
              <a:off x="-2209799" y="2372675"/>
              <a:ext cx="2108199" cy="569607"/>
            </a:xfrm>
            <a:prstGeom prst="rect">
              <a:avLst/>
            </a:prstGeom>
            <a:solidFill>
              <a:schemeClr val="tx1"/>
            </a:solidFill>
          </p:spPr>
          <p:txBody>
            <a:bodyPr wrap="square" rtlCol="0" anchor="ctr">
              <a:noAutofit/>
            </a:bodyPr>
            <a:lstStyle/>
            <a:p>
              <a:pPr algn="ctr"/>
              <a:r>
                <a:rPr lang="en-AU" sz="1496" b="1">
                  <a:solidFill>
                    <a:schemeClr val="bg1"/>
                  </a:solidFill>
                </a:rPr>
                <a:t>Formatting guide</a:t>
              </a:r>
            </a:p>
          </p:txBody>
        </p:sp>
      </p:grpSp>
    </p:spTree>
    <p:extLst>
      <p:ext uri="{BB962C8B-B14F-4D97-AF65-F5344CB8AC3E}">
        <p14:creationId xmlns:p14="http://schemas.microsoft.com/office/powerpoint/2010/main" val="717419104"/>
      </p:ext>
    </p:extLst>
  </p:cSld>
  <p:clrMap bg1="lt1" tx1="dk1" bg2="lt2" tx2="dk2" accent1="accent1" accent2="accent2" accent3="accent3" accent4="accent4" accent5="accent5" accent6="accent6" hlink="hlink" folHlink="folHlink"/>
  <p:sldLayoutIdLst>
    <p:sldLayoutId id="2147483784" r:id="rId1"/>
    <p:sldLayoutId id="2147483785" r:id="rId2"/>
  </p:sldLayoutIdLst>
  <p:hf sldNum="0" hdr="0" dt="0"/>
  <p:txStyles>
    <p:titleStyle>
      <a:lvl1pPr algn="l" defTabSz="912205" rtl="0" eaLnBrk="1" latinLnBrk="0" hangingPunct="1">
        <a:lnSpc>
          <a:spcPct val="90000"/>
        </a:lnSpc>
        <a:spcBef>
          <a:spcPct val="0"/>
        </a:spcBef>
        <a:buNone/>
        <a:defRPr sz="2394" b="1" kern="1200">
          <a:solidFill>
            <a:schemeClr val="tx2"/>
          </a:solidFill>
          <a:latin typeface="+mj-lt"/>
          <a:ea typeface="+mj-ea"/>
          <a:cs typeface="+mj-cs"/>
        </a:defRPr>
      </a:lvl1pPr>
    </p:titleStyle>
    <p:bodyStyle>
      <a:lvl1pPr marL="0" indent="0" algn="l" defTabSz="912205" rtl="0" eaLnBrk="1" latinLnBrk="0" hangingPunct="1">
        <a:lnSpc>
          <a:spcPct val="100000"/>
        </a:lnSpc>
        <a:spcBef>
          <a:spcPts val="0"/>
        </a:spcBef>
        <a:spcAft>
          <a:spcPts val="1097"/>
        </a:spcAft>
        <a:buFont typeface="Arial" panose="020B0604020202020204" pitchFamily="34" charset="0"/>
        <a:buNone/>
        <a:defRPr sz="1796" b="1" kern="1200">
          <a:solidFill>
            <a:srgbClr val="1AA1C6"/>
          </a:solidFill>
          <a:latin typeface="+mn-lt"/>
          <a:ea typeface="+mn-ea"/>
          <a:cs typeface="+mn-cs"/>
        </a:defRPr>
      </a:lvl1pPr>
      <a:lvl2pPr marL="0" indent="0" algn="l" defTabSz="912205" rtl="0" eaLnBrk="1" latinLnBrk="0" hangingPunct="1">
        <a:lnSpc>
          <a:spcPct val="90000"/>
        </a:lnSpc>
        <a:spcBef>
          <a:spcPts val="0"/>
        </a:spcBef>
        <a:spcAft>
          <a:spcPts val="549"/>
        </a:spcAft>
        <a:buFont typeface="Arial" panose="020B0604020202020204" pitchFamily="34" charset="0"/>
        <a:buNone/>
        <a:defRPr sz="1696" b="1" kern="1200">
          <a:solidFill>
            <a:schemeClr val="tx2"/>
          </a:solidFill>
          <a:latin typeface="+mn-lt"/>
          <a:ea typeface="+mn-ea"/>
          <a:cs typeface="+mn-cs"/>
        </a:defRPr>
      </a:lvl2pPr>
      <a:lvl3pPr marL="0" indent="0" algn="l" defTabSz="912205" rtl="0" eaLnBrk="1" latinLnBrk="0" hangingPunct="1">
        <a:lnSpc>
          <a:spcPct val="100000"/>
        </a:lnSpc>
        <a:spcBef>
          <a:spcPts val="0"/>
        </a:spcBef>
        <a:spcAft>
          <a:spcPts val="1097"/>
        </a:spcAft>
        <a:buFont typeface="Arial" panose="020B0604020202020204" pitchFamily="34" charset="0"/>
        <a:buNone/>
        <a:defRPr sz="1696" kern="1200">
          <a:solidFill>
            <a:schemeClr val="tx2"/>
          </a:solidFill>
          <a:latin typeface="+mn-lt"/>
          <a:ea typeface="+mn-ea"/>
          <a:cs typeface="+mn-cs"/>
        </a:defRPr>
      </a:lvl3pPr>
      <a:lvl4pPr marL="179568" indent="-179568" algn="l" defTabSz="912205" rtl="0" eaLnBrk="1" latinLnBrk="0" hangingPunct="1">
        <a:lnSpc>
          <a:spcPct val="100000"/>
        </a:lnSpc>
        <a:spcBef>
          <a:spcPts val="0"/>
        </a:spcBef>
        <a:spcAft>
          <a:spcPts val="549"/>
        </a:spcAft>
        <a:buClr>
          <a:srgbClr val="1AA1C6"/>
        </a:buClr>
        <a:buFont typeface="Arial" panose="020B0604020202020204" pitchFamily="34" charset="0"/>
        <a:buChar char="•"/>
        <a:defRPr sz="1696" kern="1200">
          <a:solidFill>
            <a:schemeClr val="tx2"/>
          </a:solidFill>
          <a:latin typeface="+mn-lt"/>
          <a:ea typeface="+mn-ea"/>
          <a:cs typeface="+mn-cs"/>
        </a:defRPr>
      </a:lvl4pPr>
      <a:lvl5pPr marL="359136" indent="-179568" algn="l" defTabSz="912205" rtl="0" eaLnBrk="1" latinLnBrk="0" hangingPunct="1">
        <a:lnSpc>
          <a:spcPct val="100000"/>
        </a:lnSpc>
        <a:spcBef>
          <a:spcPts val="0"/>
        </a:spcBef>
        <a:spcAft>
          <a:spcPts val="549"/>
        </a:spcAft>
        <a:buClr>
          <a:srgbClr val="1AA1C6"/>
        </a:buClr>
        <a:buFont typeface="Courier New" panose="02070309020205020404" pitchFamily="49" charset="0"/>
        <a:buChar char="o"/>
        <a:defRPr sz="1696" kern="1200">
          <a:solidFill>
            <a:schemeClr val="tx2"/>
          </a:solidFill>
          <a:latin typeface="+mn-lt"/>
          <a:ea typeface="+mn-ea"/>
          <a:cs typeface="+mn-cs"/>
        </a:defRPr>
      </a:lvl5pPr>
      <a:lvl6pPr marL="359136" indent="-359136" algn="l" defTabSz="912205" rtl="0" eaLnBrk="1" latinLnBrk="0" hangingPunct="1">
        <a:lnSpc>
          <a:spcPct val="100000"/>
        </a:lnSpc>
        <a:spcBef>
          <a:spcPts val="0"/>
        </a:spcBef>
        <a:spcAft>
          <a:spcPts val="549"/>
        </a:spcAft>
        <a:buClr>
          <a:srgbClr val="1AA1C6"/>
        </a:buClr>
        <a:buSzPct val="80000"/>
        <a:buFont typeface="+mj-lt"/>
        <a:buAutoNum type="arabicPeriod"/>
        <a:defRPr sz="1696" kern="1200">
          <a:solidFill>
            <a:schemeClr val="tx2"/>
          </a:solidFill>
          <a:latin typeface="+mn-lt"/>
          <a:ea typeface="+mn-ea"/>
          <a:cs typeface="+mn-cs"/>
        </a:defRPr>
      </a:lvl6pPr>
      <a:lvl7pPr marL="359136" indent="-359136" algn="l" defTabSz="912205" rtl="0" eaLnBrk="1" latinLnBrk="0" hangingPunct="1">
        <a:lnSpc>
          <a:spcPct val="100000"/>
        </a:lnSpc>
        <a:spcBef>
          <a:spcPts val="0"/>
        </a:spcBef>
        <a:spcAft>
          <a:spcPts val="549"/>
        </a:spcAft>
        <a:buClr>
          <a:srgbClr val="1AA1C6"/>
        </a:buClr>
        <a:buFont typeface="+mj-lt"/>
        <a:buAutoNum type="alphaLcPeriod"/>
        <a:defRPr sz="1696" kern="1200">
          <a:solidFill>
            <a:schemeClr val="tx2"/>
          </a:solidFill>
          <a:latin typeface="+mn-lt"/>
          <a:ea typeface="+mn-ea"/>
          <a:cs typeface="+mn-cs"/>
        </a:defRPr>
      </a:lvl7pPr>
      <a:lvl8pPr marL="0" indent="0" algn="l" defTabSz="912205" rtl="0" eaLnBrk="1" latinLnBrk="0" hangingPunct="1">
        <a:lnSpc>
          <a:spcPct val="100000"/>
        </a:lnSpc>
        <a:spcBef>
          <a:spcPts val="0"/>
        </a:spcBef>
        <a:spcAft>
          <a:spcPts val="549"/>
        </a:spcAft>
        <a:buFont typeface="Arial" panose="020B0604020202020204" pitchFamily="34" charset="0"/>
        <a:buNone/>
        <a:defRPr sz="1696" kern="1200">
          <a:solidFill>
            <a:schemeClr val="tx2"/>
          </a:solidFill>
          <a:latin typeface="+mn-lt"/>
          <a:ea typeface="+mn-ea"/>
          <a:cs typeface="+mn-cs"/>
        </a:defRPr>
      </a:lvl8pPr>
      <a:lvl9pPr marL="0" indent="0" algn="l" defTabSz="912205" rtl="0" eaLnBrk="1" latinLnBrk="0" hangingPunct="1">
        <a:lnSpc>
          <a:spcPct val="100000"/>
        </a:lnSpc>
        <a:spcBef>
          <a:spcPts val="0"/>
        </a:spcBef>
        <a:spcAft>
          <a:spcPts val="549"/>
        </a:spcAft>
        <a:buFont typeface="Arial" panose="020B0604020202020204" pitchFamily="34" charset="0"/>
        <a:buNone/>
        <a:defRPr sz="1696" kern="1200">
          <a:solidFill>
            <a:schemeClr val="tx2"/>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99">
          <p15:clr>
            <a:srgbClr val="F26B43"/>
          </p15:clr>
        </p15:guide>
        <p15:guide id="2" orient="horz" pos="4320">
          <p15:clr>
            <a:srgbClr val="F26B43"/>
          </p15:clr>
        </p15:guide>
        <p15:guide id="3" orient="horz" pos="794">
          <p15:clr>
            <a:srgbClr val="F26B43"/>
          </p15:clr>
        </p15:guide>
        <p15:guide id="4" pos="567">
          <p15:clr>
            <a:srgbClr val="F26B43"/>
          </p15:clr>
        </p15:guide>
        <p15:guide id="5" pos="14856">
          <p15:clr>
            <a:srgbClr val="F26B43"/>
          </p15:clr>
        </p15:guide>
        <p15:guide id="6" orient="horz" pos="7568">
          <p15:clr>
            <a:srgbClr val="F26B43"/>
          </p15:clr>
        </p15:guide>
        <p15:guide id="7" orient="horz" pos="8124">
          <p15:clr>
            <a:srgbClr val="F26B43"/>
          </p15:clr>
        </p15:guide>
        <p15:guide id="8" orient="horz" pos="1970">
          <p15:clr>
            <a:srgbClr val="F26B43"/>
          </p15:clr>
        </p15:guide>
        <p15:guide id="9" orient="horz" pos="2532">
          <p15:clr>
            <a:srgbClr val="F26B43"/>
          </p15:clr>
        </p15:guide>
        <p15:guide id="10" orient="horz" pos="697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C0D8D8CC-5EA1-4BF3-83A6-4F750989BA93}" type="datetimeFigureOut">
              <a:rPr lang="en-AU" smtClean="0"/>
              <a:t>11/03/2022</a:t>
            </a:fld>
            <a:endParaRPr lang="en-AU"/>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3D951F45-9FD5-415B-B32A-BA23F60EFDB1}" type="slidenum">
              <a:rPr lang="en-AU" smtClean="0"/>
              <a:t>‹#›</a:t>
            </a:fld>
            <a:endParaRPr lang="en-AU"/>
          </a:p>
        </p:txBody>
      </p:sp>
    </p:spTree>
    <p:extLst>
      <p:ext uri="{BB962C8B-B14F-4D97-AF65-F5344CB8AC3E}">
        <p14:creationId xmlns:p14="http://schemas.microsoft.com/office/powerpoint/2010/main" val="170161338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2205"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51" indent="-228051" algn="l" defTabSz="912205"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54" indent="-228051" algn="l" defTabSz="912205"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57" indent="-228051" algn="l" defTabSz="912205"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36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4pPr>
      <a:lvl5pPr marL="2052462"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5pPr>
      <a:lvl6pPr marL="2508565"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4668"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077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6873"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1.xml"/><Relationship Id="rId5" Type="http://schemas.openxmlformats.org/officeDocument/2006/relationships/image" Target="../media/image29.png"/><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2.xml"/><Relationship Id="rId5" Type="http://schemas.openxmlformats.org/officeDocument/2006/relationships/image" Target="../media/image32.sv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14.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5.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hyperlink" Target="https://es.wikipedia.org/wiki/Coronavirus_de_Wuhan" TargetMode="External"/><Relationship Id="rId2" Type="http://schemas.openxmlformats.org/officeDocument/2006/relationships/image" Target="../media/image44.jpeg"/><Relationship Id="rId1" Type="http://schemas.openxmlformats.org/officeDocument/2006/relationships/slideLayout" Target="../slideLayouts/slideLayout1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94.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5.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3599998" y="359999"/>
            <a:ext cx="6964836" cy="2917763"/>
          </a:xfrm>
        </p:spPr>
        <p:txBody>
          <a:bodyPr/>
          <a:lstStyle/>
          <a:p>
            <a:r>
              <a:rPr lang="en-AU"/>
              <a:t>PMES knowledge sharing event</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a:xfrm>
            <a:off x="3599999" y="4403188"/>
            <a:ext cx="5135997" cy="1176813"/>
          </a:xfrm>
        </p:spPr>
        <p:txBody>
          <a:bodyPr/>
          <a:lstStyle/>
          <a:p>
            <a:r>
              <a:rPr lang="en-AU"/>
              <a:t>Driving employee experience during COVID</a:t>
            </a:r>
          </a:p>
        </p:txBody>
      </p:sp>
      <p:sp>
        <p:nvSpPr>
          <p:cNvPr id="8" name="Text Placeholder 7">
            <a:extLst>
              <a:ext uri="{FF2B5EF4-FFF2-40B4-BE49-F238E27FC236}">
                <a16:creationId xmlns:a16="http://schemas.microsoft.com/office/drawing/2014/main" id="{881CCA3B-A8A6-4A95-B503-94DF0571123B}"/>
              </a:ext>
            </a:extLst>
          </p:cNvPr>
          <p:cNvSpPr>
            <a:spLocks noGrp="1"/>
          </p:cNvSpPr>
          <p:nvPr>
            <p:ph type="body" sz="quarter" idx="11"/>
          </p:nvPr>
        </p:nvSpPr>
        <p:spPr>
          <a:xfrm>
            <a:off x="3600000" y="5940000"/>
            <a:ext cx="3600000" cy="558001"/>
          </a:xfrm>
        </p:spPr>
        <p:txBody>
          <a:bodyPr/>
          <a:lstStyle/>
          <a:p>
            <a:r>
              <a:rPr lang="en-AU"/>
              <a:t>PMES Team</a:t>
            </a:r>
          </a:p>
          <a:p>
            <a:pPr lvl="1"/>
            <a:r>
              <a:rPr lang="en-AU"/>
              <a:t>NSW Public Service Commission</a:t>
            </a:r>
          </a:p>
        </p:txBody>
      </p:sp>
      <p:sp>
        <p:nvSpPr>
          <p:cNvPr id="9" name="Text Placeholder 8">
            <a:extLst>
              <a:ext uri="{FF2B5EF4-FFF2-40B4-BE49-F238E27FC236}">
                <a16:creationId xmlns:a16="http://schemas.microsoft.com/office/drawing/2014/main" id="{3044B33C-5717-4F17-9FB6-DE4C16359E6B}"/>
              </a:ext>
            </a:extLst>
          </p:cNvPr>
          <p:cNvSpPr>
            <a:spLocks noGrp="1"/>
          </p:cNvSpPr>
          <p:nvPr>
            <p:ph type="body" sz="quarter" idx="12"/>
          </p:nvPr>
        </p:nvSpPr>
        <p:spPr>
          <a:xfrm>
            <a:off x="7864834" y="5781821"/>
            <a:ext cx="2700000" cy="744977"/>
          </a:xfrm>
        </p:spPr>
        <p:txBody>
          <a:bodyPr/>
          <a:lstStyle/>
          <a:p>
            <a:r>
              <a:rPr lang="en-AU"/>
              <a:t>04 March 2022</a:t>
            </a:r>
          </a:p>
        </p:txBody>
      </p:sp>
      <p:pic>
        <p:nvPicPr>
          <p:cNvPr id="5" name="Picture Placeholder 4">
            <a:extLst>
              <a:ext uri="{FF2B5EF4-FFF2-40B4-BE49-F238E27FC236}">
                <a16:creationId xmlns:a16="http://schemas.microsoft.com/office/drawing/2014/main" id="{C148DACA-39D2-4751-A9C8-9F18D2115C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2878" r="42878"/>
          <a:stretch>
            <a:fillRect/>
          </a:stretch>
        </p:blipFill>
        <p:spPr/>
      </p:pic>
    </p:spTree>
    <p:extLst>
      <p:ext uri="{BB962C8B-B14F-4D97-AF65-F5344CB8AC3E}">
        <p14:creationId xmlns:p14="http://schemas.microsoft.com/office/powerpoint/2010/main" val="2367383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12AE-5967-4CEC-9B69-A61587463449}"/>
              </a:ext>
            </a:extLst>
          </p:cNvPr>
          <p:cNvSpPr>
            <a:spLocks noGrp="1"/>
          </p:cNvSpPr>
          <p:nvPr>
            <p:ph type="title"/>
          </p:nvPr>
        </p:nvSpPr>
        <p:spPr/>
        <p:txBody>
          <a:bodyPr/>
          <a:lstStyle/>
          <a:p>
            <a:r>
              <a:rPr lang="en-AU"/>
              <a:t>PMES headline results for key topics</a:t>
            </a:r>
          </a:p>
        </p:txBody>
      </p:sp>
      <p:pic>
        <p:nvPicPr>
          <p:cNvPr id="10" name="Picture 9">
            <a:extLst>
              <a:ext uri="{FF2B5EF4-FFF2-40B4-BE49-F238E27FC236}">
                <a16:creationId xmlns:a16="http://schemas.microsoft.com/office/drawing/2014/main" id="{81803D95-07BE-4905-896A-DCC45AB51025}"/>
              </a:ext>
            </a:extLst>
          </p:cNvPr>
          <p:cNvPicPr>
            <a:picLocks noChangeAspect="1"/>
          </p:cNvPicPr>
          <p:nvPr/>
        </p:nvPicPr>
        <p:blipFill>
          <a:blip r:embed="rId3"/>
          <a:stretch>
            <a:fillRect/>
          </a:stretch>
        </p:blipFill>
        <p:spPr>
          <a:xfrm>
            <a:off x="1719050" y="1003030"/>
            <a:ext cx="8398749" cy="5671988"/>
          </a:xfrm>
          <a:prstGeom prst="rect">
            <a:avLst/>
          </a:prstGeom>
        </p:spPr>
      </p:pic>
      <p:sp>
        <p:nvSpPr>
          <p:cNvPr id="12" name="TextBox 11">
            <a:extLst>
              <a:ext uri="{FF2B5EF4-FFF2-40B4-BE49-F238E27FC236}">
                <a16:creationId xmlns:a16="http://schemas.microsoft.com/office/drawing/2014/main" id="{3F34B259-F7B7-4FE5-940E-9AF23F5DE40B}"/>
              </a:ext>
            </a:extLst>
          </p:cNvPr>
          <p:cNvSpPr txBox="1"/>
          <p:nvPr/>
        </p:nvSpPr>
        <p:spPr>
          <a:xfrm>
            <a:off x="387148" y="4703657"/>
            <a:ext cx="2930550" cy="1197636"/>
          </a:xfrm>
          <a:prstGeom prst="rect">
            <a:avLst/>
          </a:prstGeom>
          <a:noFill/>
        </p:spPr>
        <p:txBody>
          <a:bodyPr wrap="square">
            <a:spAutoFit/>
          </a:bodyPr>
          <a:lstStyle/>
          <a:p>
            <a:pPr defTabSz="228051"/>
            <a:r>
              <a:rPr lang="en-AU" sz="1197" b="1" i="1">
                <a:solidFill>
                  <a:srgbClr val="FF0000"/>
                </a:solidFill>
                <a:latin typeface="Arial"/>
              </a:rPr>
              <a:t>Difference from Cluster (NSW Health) </a:t>
            </a:r>
          </a:p>
          <a:p>
            <a:pPr defTabSz="228051"/>
            <a:endParaRPr lang="en-AU" sz="1197" b="1">
              <a:solidFill>
                <a:prstClr val="black"/>
              </a:solidFill>
              <a:latin typeface="Arial"/>
            </a:endParaRPr>
          </a:p>
          <a:p>
            <a:pPr defTabSz="228051"/>
            <a:r>
              <a:rPr lang="en-AU" sz="1197" b="1">
                <a:solidFill>
                  <a:prstClr val="black"/>
                </a:solidFill>
                <a:latin typeface="Arial"/>
              </a:rPr>
              <a:t>Top 3 </a:t>
            </a:r>
          </a:p>
          <a:p>
            <a:pPr defTabSz="228051"/>
            <a:endParaRPr lang="en-AU" sz="1197" b="1">
              <a:solidFill>
                <a:prstClr val="black"/>
              </a:solidFill>
              <a:latin typeface="Arial"/>
            </a:endParaRPr>
          </a:p>
          <a:p>
            <a:pPr defTabSz="228051"/>
            <a:r>
              <a:rPr lang="en-AU" sz="1197" b="1">
                <a:solidFill>
                  <a:prstClr val="black"/>
                </a:solidFill>
                <a:latin typeface="Arial"/>
              </a:rPr>
              <a:t>Bottom 3 </a:t>
            </a:r>
          </a:p>
          <a:p>
            <a:pPr defTabSz="228051"/>
            <a:endParaRPr lang="en-AU" sz="1197">
              <a:solidFill>
                <a:prstClr val="black"/>
              </a:solidFill>
              <a:latin typeface="Arial"/>
            </a:endParaRPr>
          </a:p>
        </p:txBody>
      </p:sp>
      <p:pic>
        <p:nvPicPr>
          <p:cNvPr id="16" name="Picture 15">
            <a:extLst>
              <a:ext uri="{FF2B5EF4-FFF2-40B4-BE49-F238E27FC236}">
                <a16:creationId xmlns:a16="http://schemas.microsoft.com/office/drawing/2014/main" id="{DCC88AD7-88BD-4BE5-B1E8-585CE07C0351}"/>
              </a:ext>
            </a:extLst>
          </p:cNvPr>
          <p:cNvPicPr>
            <a:picLocks noChangeAspect="1"/>
          </p:cNvPicPr>
          <p:nvPr/>
        </p:nvPicPr>
        <p:blipFill>
          <a:blip r:embed="rId4"/>
          <a:stretch>
            <a:fillRect/>
          </a:stretch>
        </p:blipFill>
        <p:spPr>
          <a:xfrm>
            <a:off x="941496" y="5072666"/>
            <a:ext cx="161209" cy="229085"/>
          </a:xfrm>
          <a:prstGeom prst="rect">
            <a:avLst/>
          </a:prstGeom>
        </p:spPr>
      </p:pic>
      <p:pic>
        <p:nvPicPr>
          <p:cNvPr id="18" name="Picture 17">
            <a:extLst>
              <a:ext uri="{FF2B5EF4-FFF2-40B4-BE49-F238E27FC236}">
                <a16:creationId xmlns:a16="http://schemas.microsoft.com/office/drawing/2014/main" id="{81F1E742-455C-46F4-A691-009A2615E769}"/>
              </a:ext>
            </a:extLst>
          </p:cNvPr>
          <p:cNvPicPr>
            <a:picLocks noChangeAspect="1"/>
          </p:cNvPicPr>
          <p:nvPr/>
        </p:nvPicPr>
        <p:blipFill>
          <a:blip r:embed="rId5"/>
          <a:stretch>
            <a:fillRect/>
          </a:stretch>
        </p:blipFill>
        <p:spPr>
          <a:xfrm>
            <a:off x="1210501" y="5477004"/>
            <a:ext cx="128270" cy="123519"/>
          </a:xfrm>
          <a:prstGeom prst="rect">
            <a:avLst/>
          </a:prstGeom>
        </p:spPr>
      </p:pic>
      <p:sp>
        <p:nvSpPr>
          <p:cNvPr id="3" name="TextBox 2">
            <a:extLst>
              <a:ext uri="{FF2B5EF4-FFF2-40B4-BE49-F238E27FC236}">
                <a16:creationId xmlns:a16="http://schemas.microsoft.com/office/drawing/2014/main" id="{8A3ADEBC-8AF7-4865-8C62-D898D1D744C2}"/>
              </a:ext>
            </a:extLst>
          </p:cNvPr>
          <p:cNvSpPr txBox="1"/>
          <p:nvPr/>
        </p:nvSpPr>
        <p:spPr>
          <a:xfrm>
            <a:off x="2886220" y="1976139"/>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+10</a:t>
            </a:r>
            <a:endParaRPr lang="en-AU" sz="1397" b="1" i="1">
              <a:solidFill>
                <a:srgbClr val="FF0000"/>
              </a:solidFill>
              <a:latin typeface="Arial"/>
            </a:endParaRPr>
          </a:p>
        </p:txBody>
      </p:sp>
      <p:sp>
        <p:nvSpPr>
          <p:cNvPr id="11" name="TextBox 10">
            <a:extLst>
              <a:ext uri="{FF2B5EF4-FFF2-40B4-BE49-F238E27FC236}">
                <a16:creationId xmlns:a16="http://schemas.microsoft.com/office/drawing/2014/main" id="{259A7766-6823-407B-99C1-8CACFE189BA0}"/>
              </a:ext>
            </a:extLst>
          </p:cNvPr>
          <p:cNvSpPr txBox="1"/>
          <p:nvPr/>
        </p:nvSpPr>
        <p:spPr>
          <a:xfrm>
            <a:off x="2908226" y="2997844"/>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+13</a:t>
            </a:r>
            <a:endParaRPr lang="en-AU" sz="1397" b="1" i="1">
              <a:solidFill>
                <a:srgbClr val="FF0000"/>
              </a:solidFill>
              <a:latin typeface="Arial"/>
            </a:endParaRPr>
          </a:p>
        </p:txBody>
      </p:sp>
      <p:sp>
        <p:nvSpPr>
          <p:cNvPr id="13" name="TextBox 12">
            <a:extLst>
              <a:ext uri="{FF2B5EF4-FFF2-40B4-BE49-F238E27FC236}">
                <a16:creationId xmlns:a16="http://schemas.microsoft.com/office/drawing/2014/main" id="{7BF27C2C-9904-4BB3-A703-5B3DD8721817}"/>
              </a:ext>
            </a:extLst>
          </p:cNvPr>
          <p:cNvSpPr txBox="1"/>
          <p:nvPr/>
        </p:nvSpPr>
        <p:spPr>
          <a:xfrm>
            <a:off x="2882771" y="4019549"/>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+16</a:t>
            </a:r>
            <a:endParaRPr lang="en-AU" sz="1397" b="1" i="1">
              <a:solidFill>
                <a:srgbClr val="FF0000"/>
              </a:solidFill>
              <a:latin typeface="Arial"/>
            </a:endParaRPr>
          </a:p>
        </p:txBody>
      </p:sp>
      <p:sp>
        <p:nvSpPr>
          <p:cNvPr id="14" name="TextBox 13">
            <a:extLst>
              <a:ext uri="{FF2B5EF4-FFF2-40B4-BE49-F238E27FC236}">
                <a16:creationId xmlns:a16="http://schemas.microsoft.com/office/drawing/2014/main" id="{91BFF33D-2B8D-4EBA-93EC-BCC3234ECC7C}"/>
              </a:ext>
            </a:extLst>
          </p:cNvPr>
          <p:cNvSpPr txBox="1"/>
          <p:nvPr/>
        </p:nvSpPr>
        <p:spPr>
          <a:xfrm>
            <a:off x="4500356" y="1976139"/>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+21</a:t>
            </a:r>
            <a:endParaRPr lang="en-AU" sz="1397" b="1" i="1">
              <a:solidFill>
                <a:srgbClr val="FF0000"/>
              </a:solidFill>
              <a:latin typeface="Arial"/>
            </a:endParaRPr>
          </a:p>
        </p:txBody>
      </p:sp>
      <p:sp>
        <p:nvSpPr>
          <p:cNvPr id="15" name="TextBox 14">
            <a:extLst>
              <a:ext uri="{FF2B5EF4-FFF2-40B4-BE49-F238E27FC236}">
                <a16:creationId xmlns:a16="http://schemas.microsoft.com/office/drawing/2014/main" id="{937319CA-D8DC-4C1F-A1C4-2F37C749A031}"/>
              </a:ext>
            </a:extLst>
          </p:cNvPr>
          <p:cNvSpPr txBox="1"/>
          <p:nvPr/>
        </p:nvSpPr>
        <p:spPr>
          <a:xfrm>
            <a:off x="4522362" y="6041927"/>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+36</a:t>
            </a:r>
            <a:endParaRPr lang="en-AU" sz="1397" b="1" i="1">
              <a:solidFill>
                <a:srgbClr val="FF0000"/>
              </a:solidFill>
              <a:latin typeface="Arial"/>
            </a:endParaRPr>
          </a:p>
        </p:txBody>
      </p:sp>
      <p:sp>
        <p:nvSpPr>
          <p:cNvPr id="17" name="TextBox 16">
            <a:extLst>
              <a:ext uri="{FF2B5EF4-FFF2-40B4-BE49-F238E27FC236}">
                <a16:creationId xmlns:a16="http://schemas.microsoft.com/office/drawing/2014/main" id="{601FE41A-55A3-447E-B459-E1CC370A2305}"/>
              </a:ext>
            </a:extLst>
          </p:cNvPr>
          <p:cNvSpPr txBox="1"/>
          <p:nvPr/>
        </p:nvSpPr>
        <p:spPr>
          <a:xfrm>
            <a:off x="4518506" y="4009033"/>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+16</a:t>
            </a:r>
            <a:endParaRPr lang="en-AU" sz="1397" b="1" i="1">
              <a:solidFill>
                <a:srgbClr val="FF0000"/>
              </a:solidFill>
              <a:latin typeface="Arial"/>
            </a:endParaRPr>
          </a:p>
        </p:txBody>
      </p:sp>
      <p:sp>
        <p:nvSpPr>
          <p:cNvPr id="19" name="TextBox 18">
            <a:extLst>
              <a:ext uri="{FF2B5EF4-FFF2-40B4-BE49-F238E27FC236}">
                <a16:creationId xmlns:a16="http://schemas.microsoft.com/office/drawing/2014/main" id="{E5278A7E-5A3E-4BBD-9529-6649B7AB0928}"/>
              </a:ext>
            </a:extLst>
          </p:cNvPr>
          <p:cNvSpPr txBox="1"/>
          <p:nvPr/>
        </p:nvSpPr>
        <p:spPr>
          <a:xfrm>
            <a:off x="4518506" y="5011189"/>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+17</a:t>
            </a:r>
            <a:endParaRPr lang="en-AU" sz="1397" b="1" i="1">
              <a:solidFill>
                <a:srgbClr val="FF0000"/>
              </a:solidFill>
              <a:latin typeface="Arial"/>
            </a:endParaRPr>
          </a:p>
        </p:txBody>
      </p:sp>
      <p:sp>
        <p:nvSpPr>
          <p:cNvPr id="22" name="TextBox 21">
            <a:extLst>
              <a:ext uri="{FF2B5EF4-FFF2-40B4-BE49-F238E27FC236}">
                <a16:creationId xmlns:a16="http://schemas.microsoft.com/office/drawing/2014/main" id="{8BFB26E5-48E9-471A-A41E-7D5B2AEB159B}"/>
              </a:ext>
            </a:extLst>
          </p:cNvPr>
          <p:cNvSpPr txBox="1"/>
          <p:nvPr/>
        </p:nvSpPr>
        <p:spPr>
          <a:xfrm>
            <a:off x="4500356" y="2997844"/>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+21</a:t>
            </a:r>
            <a:endParaRPr lang="en-AU" sz="1397" b="1" i="1">
              <a:solidFill>
                <a:srgbClr val="FF0000"/>
              </a:solidFill>
              <a:latin typeface="Arial"/>
            </a:endParaRPr>
          </a:p>
        </p:txBody>
      </p:sp>
      <p:sp>
        <p:nvSpPr>
          <p:cNvPr id="23" name="TextBox 22">
            <a:extLst>
              <a:ext uri="{FF2B5EF4-FFF2-40B4-BE49-F238E27FC236}">
                <a16:creationId xmlns:a16="http://schemas.microsoft.com/office/drawing/2014/main" id="{9E07914E-6B73-41CA-B654-BFF15B407648}"/>
              </a:ext>
            </a:extLst>
          </p:cNvPr>
          <p:cNvSpPr txBox="1"/>
          <p:nvPr/>
        </p:nvSpPr>
        <p:spPr>
          <a:xfrm>
            <a:off x="6136498" y="1971977"/>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+21</a:t>
            </a:r>
            <a:endParaRPr lang="en-AU" sz="1397" b="1" i="1">
              <a:solidFill>
                <a:srgbClr val="FF0000"/>
              </a:solidFill>
              <a:latin typeface="Arial"/>
            </a:endParaRPr>
          </a:p>
        </p:txBody>
      </p:sp>
      <p:sp>
        <p:nvSpPr>
          <p:cNvPr id="25" name="TextBox 24">
            <a:extLst>
              <a:ext uri="{FF2B5EF4-FFF2-40B4-BE49-F238E27FC236}">
                <a16:creationId xmlns:a16="http://schemas.microsoft.com/office/drawing/2014/main" id="{9B9B7F72-EF5F-4F5B-9C47-D442355553CF}"/>
              </a:ext>
            </a:extLst>
          </p:cNvPr>
          <p:cNvSpPr txBox="1"/>
          <p:nvPr/>
        </p:nvSpPr>
        <p:spPr>
          <a:xfrm>
            <a:off x="6127934" y="2972928"/>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+15</a:t>
            </a:r>
            <a:endParaRPr lang="en-AU" sz="1397" b="1" i="1">
              <a:solidFill>
                <a:srgbClr val="FF0000"/>
              </a:solidFill>
              <a:latin typeface="Arial"/>
            </a:endParaRPr>
          </a:p>
        </p:txBody>
      </p:sp>
      <p:sp>
        <p:nvSpPr>
          <p:cNvPr id="26" name="TextBox 25">
            <a:extLst>
              <a:ext uri="{FF2B5EF4-FFF2-40B4-BE49-F238E27FC236}">
                <a16:creationId xmlns:a16="http://schemas.microsoft.com/office/drawing/2014/main" id="{AD52F536-A9A1-45B0-995C-5797EBA4E42D}"/>
              </a:ext>
            </a:extLst>
          </p:cNvPr>
          <p:cNvSpPr txBox="1"/>
          <p:nvPr/>
        </p:nvSpPr>
        <p:spPr>
          <a:xfrm>
            <a:off x="6123206" y="4019549"/>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+15</a:t>
            </a:r>
            <a:endParaRPr lang="en-AU" sz="1397" b="1" i="1">
              <a:solidFill>
                <a:srgbClr val="FF0000"/>
              </a:solidFill>
              <a:latin typeface="Arial"/>
            </a:endParaRPr>
          </a:p>
        </p:txBody>
      </p:sp>
      <p:sp>
        <p:nvSpPr>
          <p:cNvPr id="27" name="TextBox 26">
            <a:extLst>
              <a:ext uri="{FF2B5EF4-FFF2-40B4-BE49-F238E27FC236}">
                <a16:creationId xmlns:a16="http://schemas.microsoft.com/office/drawing/2014/main" id="{DC3B6BBE-5D18-4C15-A90F-DDB6C5003EEA}"/>
              </a:ext>
            </a:extLst>
          </p:cNvPr>
          <p:cNvSpPr txBox="1"/>
          <p:nvPr/>
        </p:nvSpPr>
        <p:spPr>
          <a:xfrm>
            <a:off x="6156969" y="5020932"/>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+21</a:t>
            </a:r>
            <a:endParaRPr lang="en-AU" sz="1397" b="1" i="1">
              <a:solidFill>
                <a:srgbClr val="FF0000"/>
              </a:solidFill>
              <a:latin typeface="Arial"/>
            </a:endParaRPr>
          </a:p>
        </p:txBody>
      </p:sp>
      <p:sp>
        <p:nvSpPr>
          <p:cNvPr id="28" name="TextBox 27">
            <a:extLst>
              <a:ext uri="{FF2B5EF4-FFF2-40B4-BE49-F238E27FC236}">
                <a16:creationId xmlns:a16="http://schemas.microsoft.com/office/drawing/2014/main" id="{35FC3B85-DB64-4B9B-B53C-5BA6639C4162}"/>
              </a:ext>
            </a:extLst>
          </p:cNvPr>
          <p:cNvSpPr txBox="1"/>
          <p:nvPr/>
        </p:nvSpPr>
        <p:spPr>
          <a:xfrm>
            <a:off x="6096000" y="6067553"/>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+10</a:t>
            </a:r>
            <a:endParaRPr lang="en-AU" sz="1397" b="1" i="1">
              <a:solidFill>
                <a:srgbClr val="FF0000"/>
              </a:solidFill>
              <a:latin typeface="Arial"/>
            </a:endParaRPr>
          </a:p>
        </p:txBody>
      </p:sp>
      <p:sp>
        <p:nvSpPr>
          <p:cNvPr id="29" name="TextBox 28">
            <a:extLst>
              <a:ext uri="{FF2B5EF4-FFF2-40B4-BE49-F238E27FC236}">
                <a16:creationId xmlns:a16="http://schemas.microsoft.com/office/drawing/2014/main" id="{B7D2F759-5DB5-4D3A-9CD5-8098A7DE96C7}"/>
              </a:ext>
            </a:extLst>
          </p:cNvPr>
          <p:cNvSpPr txBox="1"/>
          <p:nvPr/>
        </p:nvSpPr>
        <p:spPr>
          <a:xfrm>
            <a:off x="7658382" y="1967815"/>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+25</a:t>
            </a:r>
            <a:endParaRPr lang="en-AU" sz="1397" b="1" i="1">
              <a:solidFill>
                <a:srgbClr val="FF0000"/>
              </a:solidFill>
              <a:latin typeface="Arial"/>
            </a:endParaRPr>
          </a:p>
        </p:txBody>
      </p:sp>
      <p:sp>
        <p:nvSpPr>
          <p:cNvPr id="30" name="TextBox 29">
            <a:extLst>
              <a:ext uri="{FF2B5EF4-FFF2-40B4-BE49-F238E27FC236}">
                <a16:creationId xmlns:a16="http://schemas.microsoft.com/office/drawing/2014/main" id="{BE770925-D9E5-4746-8B63-6C262F4A65F4}"/>
              </a:ext>
            </a:extLst>
          </p:cNvPr>
          <p:cNvSpPr txBox="1"/>
          <p:nvPr/>
        </p:nvSpPr>
        <p:spPr>
          <a:xfrm>
            <a:off x="7720064" y="2997844"/>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+20</a:t>
            </a:r>
            <a:endParaRPr lang="en-AU" sz="1397" b="1" i="1">
              <a:solidFill>
                <a:srgbClr val="FF0000"/>
              </a:solidFill>
              <a:latin typeface="Arial"/>
            </a:endParaRPr>
          </a:p>
        </p:txBody>
      </p:sp>
      <p:sp>
        <p:nvSpPr>
          <p:cNvPr id="31" name="TextBox 30">
            <a:extLst>
              <a:ext uri="{FF2B5EF4-FFF2-40B4-BE49-F238E27FC236}">
                <a16:creationId xmlns:a16="http://schemas.microsoft.com/office/drawing/2014/main" id="{316234C8-CF58-4BA8-9CBB-5DEEB5A7CA87}"/>
              </a:ext>
            </a:extLst>
          </p:cNvPr>
          <p:cNvSpPr txBox="1"/>
          <p:nvPr/>
        </p:nvSpPr>
        <p:spPr>
          <a:xfrm>
            <a:off x="7720064" y="4027873"/>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+22</a:t>
            </a:r>
            <a:endParaRPr lang="en-AU" sz="1397" b="1" i="1">
              <a:solidFill>
                <a:srgbClr val="FF0000"/>
              </a:solidFill>
              <a:latin typeface="Arial"/>
            </a:endParaRPr>
          </a:p>
        </p:txBody>
      </p:sp>
      <p:sp>
        <p:nvSpPr>
          <p:cNvPr id="32" name="TextBox 31">
            <a:extLst>
              <a:ext uri="{FF2B5EF4-FFF2-40B4-BE49-F238E27FC236}">
                <a16:creationId xmlns:a16="http://schemas.microsoft.com/office/drawing/2014/main" id="{B3529202-E2B8-4106-9B8B-C14941CD1641}"/>
              </a:ext>
            </a:extLst>
          </p:cNvPr>
          <p:cNvSpPr txBox="1"/>
          <p:nvPr/>
        </p:nvSpPr>
        <p:spPr>
          <a:xfrm>
            <a:off x="7720064" y="5020932"/>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+20</a:t>
            </a:r>
            <a:endParaRPr lang="en-AU" sz="1397" b="1" i="1">
              <a:solidFill>
                <a:srgbClr val="FF0000"/>
              </a:solidFill>
              <a:latin typeface="Arial"/>
            </a:endParaRPr>
          </a:p>
        </p:txBody>
      </p:sp>
      <p:sp>
        <p:nvSpPr>
          <p:cNvPr id="33" name="TextBox 32">
            <a:extLst>
              <a:ext uri="{FF2B5EF4-FFF2-40B4-BE49-F238E27FC236}">
                <a16:creationId xmlns:a16="http://schemas.microsoft.com/office/drawing/2014/main" id="{466A27A9-0812-4B32-B933-CC9BC49B41FE}"/>
              </a:ext>
            </a:extLst>
          </p:cNvPr>
          <p:cNvSpPr txBox="1"/>
          <p:nvPr/>
        </p:nvSpPr>
        <p:spPr>
          <a:xfrm>
            <a:off x="7720064" y="6067553"/>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+28</a:t>
            </a:r>
            <a:endParaRPr lang="en-AU" sz="1397" b="1" i="1">
              <a:solidFill>
                <a:srgbClr val="FF0000"/>
              </a:solidFill>
              <a:latin typeface="Arial"/>
            </a:endParaRPr>
          </a:p>
        </p:txBody>
      </p:sp>
      <p:sp>
        <p:nvSpPr>
          <p:cNvPr id="34" name="TextBox 33">
            <a:extLst>
              <a:ext uri="{FF2B5EF4-FFF2-40B4-BE49-F238E27FC236}">
                <a16:creationId xmlns:a16="http://schemas.microsoft.com/office/drawing/2014/main" id="{FFD321FE-2CC5-46C8-BBC3-E808F9E9DA20}"/>
              </a:ext>
            </a:extLst>
          </p:cNvPr>
          <p:cNvSpPr txBox="1"/>
          <p:nvPr/>
        </p:nvSpPr>
        <p:spPr>
          <a:xfrm>
            <a:off x="9645786" y="1949930"/>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+11</a:t>
            </a:r>
            <a:endParaRPr lang="en-AU" sz="1397" b="1" i="1">
              <a:solidFill>
                <a:srgbClr val="FF0000"/>
              </a:solidFill>
              <a:latin typeface="Arial"/>
            </a:endParaRPr>
          </a:p>
        </p:txBody>
      </p:sp>
      <p:sp>
        <p:nvSpPr>
          <p:cNvPr id="35" name="TextBox 34">
            <a:extLst>
              <a:ext uri="{FF2B5EF4-FFF2-40B4-BE49-F238E27FC236}">
                <a16:creationId xmlns:a16="http://schemas.microsoft.com/office/drawing/2014/main" id="{F6D7E5E6-BF3E-41C2-B6A4-B5BC70F7CC64}"/>
              </a:ext>
            </a:extLst>
          </p:cNvPr>
          <p:cNvSpPr txBox="1"/>
          <p:nvPr/>
        </p:nvSpPr>
        <p:spPr>
          <a:xfrm>
            <a:off x="9645786" y="3200964"/>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+12</a:t>
            </a:r>
            <a:endParaRPr lang="en-AU" sz="1397" b="1" i="1">
              <a:solidFill>
                <a:srgbClr val="FF0000"/>
              </a:solidFill>
              <a:latin typeface="Arial"/>
            </a:endParaRPr>
          </a:p>
        </p:txBody>
      </p:sp>
      <p:sp>
        <p:nvSpPr>
          <p:cNvPr id="36" name="TextBox 35">
            <a:extLst>
              <a:ext uri="{FF2B5EF4-FFF2-40B4-BE49-F238E27FC236}">
                <a16:creationId xmlns:a16="http://schemas.microsoft.com/office/drawing/2014/main" id="{126412A2-C0CA-4562-9E41-B86D4DCE4ADF}"/>
              </a:ext>
            </a:extLst>
          </p:cNvPr>
          <p:cNvSpPr txBox="1"/>
          <p:nvPr/>
        </p:nvSpPr>
        <p:spPr>
          <a:xfrm>
            <a:off x="9658745" y="4223963"/>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+10</a:t>
            </a:r>
            <a:endParaRPr lang="en-AU" sz="1397" b="1" i="1">
              <a:solidFill>
                <a:srgbClr val="FF0000"/>
              </a:solidFill>
              <a:latin typeface="Arial"/>
            </a:endParaRPr>
          </a:p>
        </p:txBody>
      </p:sp>
      <p:sp>
        <p:nvSpPr>
          <p:cNvPr id="37" name="TextBox 36">
            <a:extLst>
              <a:ext uri="{FF2B5EF4-FFF2-40B4-BE49-F238E27FC236}">
                <a16:creationId xmlns:a16="http://schemas.microsoft.com/office/drawing/2014/main" id="{835131E8-8797-49C1-AF4D-FB5969CA0F6B}"/>
              </a:ext>
            </a:extLst>
          </p:cNvPr>
          <p:cNvSpPr txBox="1"/>
          <p:nvPr/>
        </p:nvSpPr>
        <p:spPr>
          <a:xfrm>
            <a:off x="9645786" y="5239224"/>
            <a:ext cx="456072" cy="456072"/>
          </a:xfrm>
          <a:prstGeom prst="rect">
            <a:avLst/>
          </a:prstGeom>
        </p:spPr>
        <p:txBody>
          <a:bodyPr vert="horz" wrap="none" lIns="0" tIns="0" rIns="0" bIns="0" rtlCol="0">
            <a:noAutofit/>
          </a:bodyPr>
          <a:lstStyle/>
          <a:p>
            <a:pPr defTabSz="228051"/>
            <a:r>
              <a:rPr lang="en-US" sz="1397" b="1" i="1">
                <a:solidFill>
                  <a:srgbClr val="FF0000"/>
                </a:solidFill>
                <a:latin typeface="Arial"/>
              </a:rPr>
              <a:t>+13</a:t>
            </a:r>
            <a:endParaRPr lang="en-AU" sz="1397" b="1" i="1">
              <a:solidFill>
                <a:srgbClr val="FF0000"/>
              </a:solidFill>
              <a:latin typeface="Arial"/>
            </a:endParaRPr>
          </a:p>
        </p:txBody>
      </p:sp>
    </p:spTree>
    <p:extLst>
      <p:ext uri="{BB962C8B-B14F-4D97-AF65-F5344CB8AC3E}">
        <p14:creationId xmlns:p14="http://schemas.microsoft.com/office/powerpoint/2010/main" val="196180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A99594-E463-4BB1-8A43-27A4A0DC9B47}"/>
              </a:ext>
            </a:extLst>
          </p:cNvPr>
          <p:cNvSpPr/>
          <p:nvPr/>
        </p:nvSpPr>
        <p:spPr>
          <a:xfrm>
            <a:off x="3222789" y="2998018"/>
            <a:ext cx="1970411" cy="503728"/>
          </a:xfrm>
          <a:prstGeom prst="rect">
            <a:avLst/>
          </a:prstGeom>
        </p:spPr>
        <p:txBody>
          <a:bodyPr wrap="none">
            <a:spAutoFit/>
          </a:bodyPr>
          <a:lstStyle/>
          <a:p>
            <a:pPr defTabSz="400092"/>
            <a:r>
              <a:rPr lang="en-US" sz="1504" b="1">
                <a:solidFill>
                  <a:srgbClr val="133981"/>
                </a:solidFill>
                <a:latin typeface="Arial"/>
              </a:rPr>
              <a:t>Design phase</a:t>
            </a:r>
          </a:p>
          <a:p>
            <a:pPr defTabSz="400092"/>
            <a:r>
              <a:rPr lang="en-US" sz="1169">
                <a:solidFill>
                  <a:srgbClr val="133981"/>
                </a:solidFill>
                <a:latin typeface="Arial"/>
              </a:rPr>
              <a:t>Determine what should be.</a:t>
            </a:r>
            <a:endParaRPr lang="en-AU" sz="1504" b="1">
              <a:solidFill>
                <a:srgbClr val="133981"/>
              </a:solidFill>
              <a:latin typeface="Arial"/>
            </a:endParaRPr>
          </a:p>
        </p:txBody>
      </p:sp>
      <p:sp>
        <p:nvSpPr>
          <p:cNvPr id="5" name="Rectangle 4">
            <a:extLst>
              <a:ext uri="{FF2B5EF4-FFF2-40B4-BE49-F238E27FC236}">
                <a16:creationId xmlns:a16="http://schemas.microsoft.com/office/drawing/2014/main" id="{5C001023-222D-4A28-91E2-848009D7034A}"/>
              </a:ext>
            </a:extLst>
          </p:cNvPr>
          <p:cNvSpPr/>
          <p:nvPr/>
        </p:nvSpPr>
        <p:spPr>
          <a:xfrm>
            <a:off x="3351034" y="3483318"/>
            <a:ext cx="1661476" cy="90216"/>
          </a:xfrm>
          <a:prstGeom prst="rect">
            <a:avLst/>
          </a:prstGeom>
          <a:solidFill>
            <a:srgbClr val="1339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grpSp>
        <p:nvGrpSpPr>
          <p:cNvPr id="6" name="Group 5">
            <a:extLst>
              <a:ext uri="{FF2B5EF4-FFF2-40B4-BE49-F238E27FC236}">
                <a16:creationId xmlns:a16="http://schemas.microsoft.com/office/drawing/2014/main" id="{F8A1E6A4-15F1-4626-9C52-3AEBD804FB10}"/>
              </a:ext>
            </a:extLst>
          </p:cNvPr>
          <p:cNvGrpSpPr/>
          <p:nvPr/>
        </p:nvGrpSpPr>
        <p:grpSpPr>
          <a:xfrm>
            <a:off x="1780573" y="1735473"/>
            <a:ext cx="5546267" cy="624547"/>
            <a:chOff x="591431" y="1338595"/>
            <a:chExt cx="6128857" cy="690150"/>
          </a:xfrm>
        </p:grpSpPr>
        <p:sp>
          <p:nvSpPr>
            <p:cNvPr id="7" name="Oval 6">
              <a:extLst>
                <a:ext uri="{FF2B5EF4-FFF2-40B4-BE49-F238E27FC236}">
                  <a16:creationId xmlns:a16="http://schemas.microsoft.com/office/drawing/2014/main" id="{1F600F8D-D0A7-4ADF-A49C-9FDE1C786ADE}"/>
                </a:ext>
              </a:extLst>
            </p:cNvPr>
            <p:cNvSpPr/>
            <p:nvPr/>
          </p:nvSpPr>
          <p:spPr>
            <a:xfrm>
              <a:off x="627860" y="1881715"/>
              <a:ext cx="161275" cy="1470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sp>
          <p:nvSpPr>
            <p:cNvPr id="8" name="Rectangle 7">
              <a:extLst>
                <a:ext uri="{FF2B5EF4-FFF2-40B4-BE49-F238E27FC236}">
                  <a16:creationId xmlns:a16="http://schemas.microsoft.com/office/drawing/2014/main" id="{41B6B886-8F41-43D6-AB8E-3363B25B2DB0}"/>
                </a:ext>
              </a:extLst>
            </p:cNvPr>
            <p:cNvSpPr/>
            <p:nvPr/>
          </p:nvSpPr>
          <p:spPr>
            <a:xfrm>
              <a:off x="591431" y="1338595"/>
              <a:ext cx="6128857" cy="556640"/>
            </a:xfrm>
            <a:prstGeom prst="rect">
              <a:avLst/>
            </a:prstGeom>
          </p:spPr>
          <p:txBody>
            <a:bodyPr wrap="square">
              <a:spAutoFit/>
            </a:bodyPr>
            <a:lstStyle/>
            <a:p>
              <a:pPr defTabSz="400092"/>
              <a:r>
                <a:rPr lang="en-US" sz="1504" b="1">
                  <a:solidFill>
                    <a:srgbClr val="00B2DE"/>
                  </a:solidFill>
                  <a:latin typeface="Arial"/>
                </a:rPr>
                <a:t>Discovery phase </a:t>
              </a:r>
            </a:p>
            <a:p>
              <a:pPr defTabSz="400092"/>
              <a:r>
                <a:rPr lang="en-US" sz="1169">
                  <a:solidFill>
                    <a:srgbClr val="00B2DE"/>
                  </a:solidFill>
                  <a:latin typeface="Arial"/>
                </a:rPr>
                <a:t>Define the current culture and insights.</a:t>
              </a:r>
            </a:p>
          </p:txBody>
        </p:sp>
        <p:sp>
          <p:nvSpPr>
            <p:cNvPr id="9" name="Rectangle 8">
              <a:extLst>
                <a:ext uri="{FF2B5EF4-FFF2-40B4-BE49-F238E27FC236}">
                  <a16:creationId xmlns:a16="http://schemas.microsoft.com/office/drawing/2014/main" id="{74C13A4D-DCB4-4ED3-BE81-197EED3111BF}"/>
                </a:ext>
              </a:extLst>
            </p:cNvPr>
            <p:cNvSpPr/>
            <p:nvPr/>
          </p:nvSpPr>
          <p:spPr>
            <a:xfrm>
              <a:off x="766652" y="1903454"/>
              <a:ext cx="2196000" cy="996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grpSp>
      <p:sp>
        <p:nvSpPr>
          <p:cNvPr id="10" name="Oval 9">
            <a:extLst>
              <a:ext uri="{FF2B5EF4-FFF2-40B4-BE49-F238E27FC236}">
                <a16:creationId xmlns:a16="http://schemas.microsoft.com/office/drawing/2014/main" id="{F50149D7-6373-4BB9-A5D9-1ABB95C55227}"/>
              </a:ext>
            </a:extLst>
          </p:cNvPr>
          <p:cNvSpPr/>
          <p:nvPr/>
        </p:nvSpPr>
        <p:spPr>
          <a:xfrm>
            <a:off x="3298902" y="3462880"/>
            <a:ext cx="145945" cy="133054"/>
          </a:xfrm>
          <a:prstGeom prst="ellipse">
            <a:avLst/>
          </a:prstGeom>
          <a:solidFill>
            <a:srgbClr val="1339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grpSp>
        <p:nvGrpSpPr>
          <p:cNvPr id="11" name="Group 10">
            <a:extLst>
              <a:ext uri="{FF2B5EF4-FFF2-40B4-BE49-F238E27FC236}">
                <a16:creationId xmlns:a16="http://schemas.microsoft.com/office/drawing/2014/main" id="{8732B9D8-6174-4F32-843F-B9B45BF4F7B7}"/>
              </a:ext>
            </a:extLst>
          </p:cNvPr>
          <p:cNvGrpSpPr/>
          <p:nvPr/>
        </p:nvGrpSpPr>
        <p:grpSpPr>
          <a:xfrm>
            <a:off x="4790409" y="3711386"/>
            <a:ext cx="6057837" cy="616959"/>
            <a:chOff x="4545393" y="3522064"/>
            <a:chExt cx="6694164" cy="681766"/>
          </a:xfrm>
        </p:grpSpPr>
        <p:sp>
          <p:nvSpPr>
            <p:cNvPr id="12" name="Rectangle 11">
              <a:extLst>
                <a:ext uri="{FF2B5EF4-FFF2-40B4-BE49-F238E27FC236}">
                  <a16:creationId xmlns:a16="http://schemas.microsoft.com/office/drawing/2014/main" id="{CF9F450E-8FFC-4F64-99D5-FB2F2304145E}"/>
                </a:ext>
              </a:extLst>
            </p:cNvPr>
            <p:cNvSpPr/>
            <p:nvPr/>
          </p:nvSpPr>
          <p:spPr>
            <a:xfrm>
              <a:off x="4545393" y="3522064"/>
              <a:ext cx="6694164" cy="556641"/>
            </a:xfrm>
            <a:prstGeom prst="rect">
              <a:avLst/>
            </a:prstGeom>
          </p:spPr>
          <p:txBody>
            <a:bodyPr wrap="square">
              <a:spAutoFit/>
            </a:bodyPr>
            <a:lstStyle/>
            <a:p>
              <a:pPr defTabSz="400092"/>
              <a:r>
                <a:rPr lang="en-US" sz="1504" b="1">
                  <a:solidFill>
                    <a:srgbClr val="00B0F0"/>
                  </a:solidFill>
                  <a:latin typeface="Arial"/>
                </a:rPr>
                <a:t>Destiny phase</a:t>
              </a:r>
            </a:p>
            <a:p>
              <a:pPr defTabSz="400092"/>
              <a:r>
                <a:rPr lang="en-US" sz="1169">
                  <a:solidFill>
                    <a:srgbClr val="00B0F0"/>
                  </a:solidFill>
                  <a:latin typeface="Arial"/>
                </a:rPr>
                <a:t>Create and deliver what will be. </a:t>
              </a:r>
              <a:endParaRPr lang="en-AU" sz="1504" b="1">
                <a:solidFill>
                  <a:srgbClr val="00B0F0"/>
                </a:solidFill>
                <a:latin typeface="Arial"/>
              </a:endParaRPr>
            </a:p>
          </p:txBody>
        </p:sp>
        <p:sp>
          <p:nvSpPr>
            <p:cNvPr id="13" name="Rectangle 12">
              <a:extLst>
                <a:ext uri="{FF2B5EF4-FFF2-40B4-BE49-F238E27FC236}">
                  <a16:creationId xmlns:a16="http://schemas.microsoft.com/office/drawing/2014/main" id="{CFE69FC9-A08A-4E47-8B61-1CF5EFB198A6}"/>
                </a:ext>
              </a:extLst>
            </p:cNvPr>
            <p:cNvSpPr/>
            <p:nvPr/>
          </p:nvSpPr>
          <p:spPr>
            <a:xfrm flipV="1">
              <a:off x="4718118" y="4083142"/>
              <a:ext cx="6012000" cy="996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sp>
          <p:nvSpPr>
            <p:cNvPr id="14" name="Oval 13">
              <a:extLst>
                <a:ext uri="{FF2B5EF4-FFF2-40B4-BE49-F238E27FC236}">
                  <a16:creationId xmlns:a16="http://schemas.microsoft.com/office/drawing/2014/main" id="{5577911D-2B16-4B39-88E5-BA9106882DEF}"/>
                </a:ext>
              </a:extLst>
            </p:cNvPr>
            <p:cNvSpPr/>
            <p:nvPr/>
          </p:nvSpPr>
          <p:spPr>
            <a:xfrm>
              <a:off x="4602349" y="4056800"/>
              <a:ext cx="161275" cy="14703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grpSp>
      <p:sp>
        <p:nvSpPr>
          <p:cNvPr id="15" name="Rectangle 14">
            <a:extLst>
              <a:ext uri="{FF2B5EF4-FFF2-40B4-BE49-F238E27FC236}">
                <a16:creationId xmlns:a16="http://schemas.microsoft.com/office/drawing/2014/main" id="{2894B35E-CE4A-48A4-A9C1-CDA17A9E8F60}"/>
              </a:ext>
            </a:extLst>
          </p:cNvPr>
          <p:cNvSpPr/>
          <p:nvPr/>
        </p:nvSpPr>
        <p:spPr>
          <a:xfrm>
            <a:off x="1802333" y="4578295"/>
            <a:ext cx="1378871" cy="198884"/>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AU" sz="1105" b="1">
                <a:solidFill>
                  <a:prstClr val="white"/>
                </a:solidFill>
                <a:latin typeface="Arial"/>
              </a:rPr>
              <a:t>2018</a:t>
            </a:r>
          </a:p>
        </p:txBody>
      </p:sp>
      <p:sp>
        <p:nvSpPr>
          <p:cNvPr id="16" name="Rectangle 15">
            <a:extLst>
              <a:ext uri="{FF2B5EF4-FFF2-40B4-BE49-F238E27FC236}">
                <a16:creationId xmlns:a16="http://schemas.microsoft.com/office/drawing/2014/main" id="{9415EEA3-81A4-46A5-B48B-A9B451ACF08B}"/>
              </a:ext>
            </a:extLst>
          </p:cNvPr>
          <p:cNvSpPr/>
          <p:nvPr/>
        </p:nvSpPr>
        <p:spPr>
          <a:xfrm>
            <a:off x="3222789" y="4578285"/>
            <a:ext cx="2810498" cy="198884"/>
          </a:xfrm>
          <a:prstGeom prst="rect">
            <a:avLst/>
          </a:prstGeom>
          <a:solidFill>
            <a:srgbClr val="1339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149" tIns="33149" rIns="33149" bIns="33149" numCol="1" spcCol="0" rtlCol="0" fromWordArt="0" anchor="ctr" anchorCtr="0" forceAA="0" compatLnSpc="1">
            <a:prstTxWarp prst="textNoShape">
              <a:avLst/>
            </a:prstTxWarp>
            <a:noAutofit/>
          </a:bodyPr>
          <a:lstStyle/>
          <a:p>
            <a:pPr algn="ctr" defTabSz="441022"/>
            <a:r>
              <a:rPr lang="en-US" sz="1105" b="1">
                <a:solidFill>
                  <a:prstClr val="white"/>
                </a:solidFill>
                <a:latin typeface="Arial"/>
              </a:rPr>
              <a:t>2019</a:t>
            </a:r>
            <a:endParaRPr lang="en-AU" sz="1105" b="1">
              <a:solidFill>
                <a:prstClr val="white"/>
              </a:solidFill>
              <a:latin typeface="Arial"/>
            </a:endParaRPr>
          </a:p>
        </p:txBody>
      </p:sp>
      <p:sp>
        <p:nvSpPr>
          <p:cNvPr id="17" name="Rectangle 16">
            <a:extLst>
              <a:ext uri="{FF2B5EF4-FFF2-40B4-BE49-F238E27FC236}">
                <a16:creationId xmlns:a16="http://schemas.microsoft.com/office/drawing/2014/main" id="{01718613-7F28-4A21-80B7-22940BCF11C8}"/>
              </a:ext>
            </a:extLst>
          </p:cNvPr>
          <p:cNvSpPr/>
          <p:nvPr/>
        </p:nvSpPr>
        <p:spPr>
          <a:xfrm>
            <a:off x="1802334"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Q3</a:t>
            </a:r>
            <a:endParaRPr lang="en-AU" sz="736" b="1">
              <a:solidFill>
                <a:prstClr val="white"/>
              </a:solidFill>
              <a:latin typeface="Arial"/>
            </a:endParaRPr>
          </a:p>
        </p:txBody>
      </p:sp>
      <p:sp>
        <p:nvSpPr>
          <p:cNvPr id="18" name="Rectangle 17">
            <a:extLst>
              <a:ext uri="{FF2B5EF4-FFF2-40B4-BE49-F238E27FC236}">
                <a16:creationId xmlns:a16="http://schemas.microsoft.com/office/drawing/2014/main" id="{12F8B8F4-D76F-4F48-AD27-8B7EBFB64811}"/>
              </a:ext>
            </a:extLst>
          </p:cNvPr>
          <p:cNvSpPr/>
          <p:nvPr/>
        </p:nvSpPr>
        <p:spPr>
          <a:xfrm>
            <a:off x="2514630"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Q4</a:t>
            </a:r>
            <a:endParaRPr lang="en-AU" sz="736" b="1">
              <a:solidFill>
                <a:prstClr val="white"/>
              </a:solidFill>
              <a:latin typeface="Arial"/>
            </a:endParaRPr>
          </a:p>
        </p:txBody>
      </p:sp>
      <p:sp>
        <p:nvSpPr>
          <p:cNvPr id="19" name="Rectangle 18">
            <a:extLst>
              <a:ext uri="{FF2B5EF4-FFF2-40B4-BE49-F238E27FC236}">
                <a16:creationId xmlns:a16="http://schemas.microsoft.com/office/drawing/2014/main" id="{90DBC604-9FA6-45FD-8E35-E4EA3B1EE6D3}"/>
              </a:ext>
            </a:extLst>
          </p:cNvPr>
          <p:cNvSpPr/>
          <p:nvPr/>
        </p:nvSpPr>
        <p:spPr>
          <a:xfrm>
            <a:off x="3225931"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Q1</a:t>
            </a:r>
            <a:endParaRPr lang="en-AU" sz="736" b="1">
              <a:solidFill>
                <a:prstClr val="white"/>
              </a:solidFill>
              <a:latin typeface="Arial"/>
            </a:endParaRPr>
          </a:p>
        </p:txBody>
      </p:sp>
      <p:sp>
        <p:nvSpPr>
          <p:cNvPr id="20" name="Rectangle 19">
            <a:extLst>
              <a:ext uri="{FF2B5EF4-FFF2-40B4-BE49-F238E27FC236}">
                <a16:creationId xmlns:a16="http://schemas.microsoft.com/office/drawing/2014/main" id="{2984A0FC-81B2-4601-BC64-BAB60B9ABD0C}"/>
              </a:ext>
            </a:extLst>
          </p:cNvPr>
          <p:cNvSpPr/>
          <p:nvPr/>
        </p:nvSpPr>
        <p:spPr>
          <a:xfrm>
            <a:off x="3938229"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Q2</a:t>
            </a:r>
            <a:endParaRPr lang="en-AU" sz="736" b="1">
              <a:solidFill>
                <a:prstClr val="white"/>
              </a:solidFill>
              <a:latin typeface="Arial"/>
            </a:endParaRPr>
          </a:p>
        </p:txBody>
      </p:sp>
      <p:sp>
        <p:nvSpPr>
          <p:cNvPr id="21" name="Rectangle 20">
            <a:extLst>
              <a:ext uri="{FF2B5EF4-FFF2-40B4-BE49-F238E27FC236}">
                <a16:creationId xmlns:a16="http://schemas.microsoft.com/office/drawing/2014/main" id="{551654ED-5223-4CFD-BB9C-D2A38D78DE54}"/>
              </a:ext>
            </a:extLst>
          </p:cNvPr>
          <p:cNvSpPr/>
          <p:nvPr/>
        </p:nvSpPr>
        <p:spPr>
          <a:xfrm>
            <a:off x="4650526"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Q3</a:t>
            </a:r>
            <a:endParaRPr lang="en-AU" sz="736" b="1">
              <a:solidFill>
                <a:prstClr val="white"/>
              </a:solidFill>
              <a:latin typeface="Arial"/>
            </a:endParaRPr>
          </a:p>
        </p:txBody>
      </p:sp>
      <p:sp>
        <p:nvSpPr>
          <p:cNvPr id="22" name="Rectangle 21">
            <a:extLst>
              <a:ext uri="{FF2B5EF4-FFF2-40B4-BE49-F238E27FC236}">
                <a16:creationId xmlns:a16="http://schemas.microsoft.com/office/drawing/2014/main" id="{68735811-D4F6-4351-BC60-4A985AEB5301}"/>
              </a:ext>
            </a:extLst>
          </p:cNvPr>
          <p:cNvSpPr/>
          <p:nvPr/>
        </p:nvSpPr>
        <p:spPr>
          <a:xfrm>
            <a:off x="5366712"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Q4</a:t>
            </a:r>
            <a:endParaRPr lang="en-AU" sz="736" b="1">
              <a:solidFill>
                <a:prstClr val="white"/>
              </a:solidFill>
              <a:latin typeface="Arial"/>
            </a:endParaRPr>
          </a:p>
        </p:txBody>
      </p:sp>
      <p:sp>
        <p:nvSpPr>
          <p:cNvPr id="23" name="Rectangle 22">
            <a:extLst>
              <a:ext uri="{FF2B5EF4-FFF2-40B4-BE49-F238E27FC236}">
                <a16:creationId xmlns:a16="http://schemas.microsoft.com/office/drawing/2014/main" id="{44893101-D1D2-4619-AD17-392C9BE3E2E2}"/>
              </a:ext>
            </a:extLst>
          </p:cNvPr>
          <p:cNvSpPr/>
          <p:nvPr/>
        </p:nvSpPr>
        <p:spPr>
          <a:xfrm>
            <a:off x="6102246" y="4578285"/>
            <a:ext cx="2810498" cy="19888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149" tIns="33149" rIns="33149" bIns="33149" numCol="1" spcCol="0" rtlCol="0" fromWordArt="0" anchor="ctr" anchorCtr="0" forceAA="0" compatLnSpc="1">
            <a:prstTxWarp prst="textNoShape">
              <a:avLst/>
            </a:prstTxWarp>
            <a:noAutofit/>
          </a:bodyPr>
          <a:lstStyle/>
          <a:p>
            <a:pPr algn="ctr" defTabSz="441022"/>
            <a:r>
              <a:rPr lang="en-US" sz="1105" b="1">
                <a:solidFill>
                  <a:prstClr val="white"/>
                </a:solidFill>
                <a:latin typeface="Arial"/>
              </a:rPr>
              <a:t>2020</a:t>
            </a:r>
            <a:endParaRPr lang="en-AU" sz="1105" b="1">
              <a:solidFill>
                <a:prstClr val="white"/>
              </a:solidFill>
              <a:latin typeface="Arial"/>
            </a:endParaRPr>
          </a:p>
        </p:txBody>
      </p:sp>
      <p:sp>
        <p:nvSpPr>
          <p:cNvPr id="24" name="Rectangle 23">
            <a:extLst>
              <a:ext uri="{FF2B5EF4-FFF2-40B4-BE49-F238E27FC236}">
                <a16:creationId xmlns:a16="http://schemas.microsoft.com/office/drawing/2014/main" id="{35849EC6-A437-453C-92F6-E56EF1CAE122}"/>
              </a:ext>
            </a:extLst>
          </p:cNvPr>
          <p:cNvSpPr/>
          <p:nvPr/>
        </p:nvSpPr>
        <p:spPr>
          <a:xfrm>
            <a:off x="6105389"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Q1</a:t>
            </a:r>
            <a:endParaRPr lang="en-AU" sz="736" b="1">
              <a:solidFill>
                <a:prstClr val="white"/>
              </a:solidFill>
              <a:latin typeface="Arial"/>
            </a:endParaRPr>
          </a:p>
        </p:txBody>
      </p:sp>
      <p:sp>
        <p:nvSpPr>
          <p:cNvPr id="25" name="Rectangle 24">
            <a:extLst>
              <a:ext uri="{FF2B5EF4-FFF2-40B4-BE49-F238E27FC236}">
                <a16:creationId xmlns:a16="http://schemas.microsoft.com/office/drawing/2014/main" id="{1096EF15-1812-495F-9EDC-CBAF7C5FA4C7}"/>
              </a:ext>
            </a:extLst>
          </p:cNvPr>
          <p:cNvSpPr/>
          <p:nvPr/>
        </p:nvSpPr>
        <p:spPr>
          <a:xfrm>
            <a:off x="6817687"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Q2</a:t>
            </a:r>
            <a:endParaRPr lang="en-AU" sz="736" b="1">
              <a:solidFill>
                <a:prstClr val="white"/>
              </a:solidFill>
              <a:latin typeface="Arial"/>
            </a:endParaRPr>
          </a:p>
        </p:txBody>
      </p:sp>
      <p:sp>
        <p:nvSpPr>
          <p:cNvPr id="26" name="Rectangle 25">
            <a:extLst>
              <a:ext uri="{FF2B5EF4-FFF2-40B4-BE49-F238E27FC236}">
                <a16:creationId xmlns:a16="http://schemas.microsoft.com/office/drawing/2014/main" id="{8CF56769-A14C-4423-808B-161DA254E5DB}"/>
              </a:ext>
            </a:extLst>
          </p:cNvPr>
          <p:cNvSpPr/>
          <p:nvPr/>
        </p:nvSpPr>
        <p:spPr>
          <a:xfrm>
            <a:off x="7529983"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Q3</a:t>
            </a:r>
            <a:endParaRPr lang="en-AU" sz="736" b="1">
              <a:solidFill>
                <a:prstClr val="white"/>
              </a:solidFill>
              <a:latin typeface="Arial"/>
            </a:endParaRPr>
          </a:p>
        </p:txBody>
      </p:sp>
      <p:sp>
        <p:nvSpPr>
          <p:cNvPr id="27" name="Rectangle 26">
            <a:extLst>
              <a:ext uri="{FF2B5EF4-FFF2-40B4-BE49-F238E27FC236}">
                <a16:creationId xmlns:a16="http://schemas.microsoft.com/office/drawing/2014/main" id="{AA51ECA2-3543-4DC4-9485-552502B1CFB7}"/>
              </a:ext>
            </a:extLst>
          </p:cNvPr>
          <p:cNvSpPr/>
          <p:nvPr/>
        </p:nvSpPr>
        <p:spPr>
          <a:xfrm>
            <a:off x="8246170"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Q4</a:t>
            </a:r>
            <a:endParaRPr lang="en-AU" sz="736" b="1">
              <a:solidFill>
                <a:prstClr val="white"/>
              </a:solidFill>
              <a:latin typeface="Arial"/>
            </a:endParaRPr>
          </a:p>
        </p:txBody>
      </p:sp>
      <p:sp>
        <p:nvSpPr>
          <p:cNvPr id="28" name="Rectangle 27">
            <a:extLst>
              <a:ext uri="{FF2B5EF4-FFF2-40B4-BE49-F238E27FC236}">
                <a16:creationId xmlns:a16="http://schemas.microsoft.com/office/drawing/2014/main" id="{8DED0D36-8B74-42A1-B3D1-CB34A45B3458}"/>
              </a:ext>
            </a:extLst>
          </p:cNvPr>
          <p:cNvSpPr/>
          <p:nvPr/>
        </p:nvSpPr>
        <p:spPr>
          <a:xfrm>
            <a:off x="1738990" y="4467387"/>
            <a:ext cx="1462733" cy="689293"/>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578" tIns="32578" rIns="32578" bIns="32578" rtlCol="0" anchor="ctr" anchorCtr="0"/>
          <a:lstStyle/>
          <a:p>
            <a:pPr algn="ctr" defTabSz="228051"/>
            <a:endParaRPr lang="en-AU" sz="905">
              <a:solidFill>
                <a:prstClr val="white"/>
              </a:solidFill>
              <a:latin typeface="Arial"/>
            </a:endParaRPr>
          </a:p>
        </p:txBody>
      </p:sp>
      <p:sp>
        <p:nvSpPr>
          <p:cNvPr id="29" name="Rectangle 28">
            <a:extLst>
              <a:ext uri="{FF2B5EF4-FFF2-40B4-BE49-F238E27FC236}">
                <a16:creationId xmlns:a16="http://schemas.microsoft.com/office/drawing/2014/main" id="{CF6D4E2F-64AA-44B6-81DB-354B62FA3B0B}"/>
              </a:ext>
            </a:extLst>
          </p:cNvPr>
          <p:cNvSpPr/>
          <p:nvPr/>
        </p:nvSpPr>
        <p:spPr>
          <a:xfrm>
            <a:off x="8981703" y="4575868"/>
            <a:ext cx="1368274" cy="1988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149" tIns="33149" rIns="33149" bIns="33149" numCol="1" spcCol="0" rtlCol="0" fromWordArt="0" anchor="ctr" anchorCtr="0" forceAA="0" compatLnSpc="1">
            <a:prstTxWarp prst="textNoShape">
              <a:avLst/>
            </a:prstTxWarp>
            <a:noAutofit/>
          </a:bodyPr>
          <a:lstStyle/>
          <a:p>
            <a:pPr algn="ctr" defTabSz="441022"/>
            <a:r>
              <a:rPr lang="en-US" sz="1105" b="1">
                <a:solidFill>
                  <a:prstClr val="white"/>
                </a:solidFill>
                <a:latin typeface="Arial"/>
              </a:rPr>
              <a:t>2021</a:t>
            </a:r>
            <a:endParaRPr lang="en-AU" sz="1105" b="1">
              <a:solidFill>
                <a:prstClr val="white"/>
              </a:solidFill>
              <a:latin typeface="Arial"/>
            </a:endParaRPr>
          </a:p>
        </p:txBody>
      </p:sp>
      <p:sp>
        <p:nvSpPr>
          <p:cNvPr id="30" name="Rectangle 29">
            <a:extLst>
              <a:ext uri="{FF2B5EF4-FFF2-40B4-BE49-F238E27FC236}">
                <a16:creationId xmlns:a16="http://schemas.microsoft.com/office/drawing/2014/main" id="{F5FB80DF-83F8-42FC-AF4E-2B42219C5C09}"/>
              </a:ext>
            </a:extLst>
          </p:cNvPr>
          <p:cNvSpPr/>
          <p:nvPr/>
        </p:nvSpPr>
        <p:spPr>
          <a:xfrm>
            <a:off x="8983674"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Q1</a:t>
            </a:r>
            <a:endParaRPr lang="en-AU" sz="736" b="1">
              <a:solidFill>
                <a:prstClr val="white"/>
              </a:solidFill>
              <a:latin typeface="Arial"/>
            </a:endParaRPr>
          </a:p>
        </p:txBody>
      </p:sp>
      <p:sp>
        <p:nvSpPr>
          <p:cNvPr id="31" name="Rectangle 30">
            <a:extLst>
              <a:ext uri="{FF2B5EF4-FFF2-40B4-BE49-F238E27FC236}">
                <a16:creationId xmlns:a16="http://schemas.microsoft.com/office/drawing/2014/main" id="{C8FB8D5D-86E0-4F56-B7B1-1BEFC09943F3}"/>
              </a:ext>
            </a:extLst>
          </p:cNvPr>
          <p:cNvSpPr/>
          <p:nvPr/>
        </p:nvSpPr>
        <p:spPr>
          <a:xfrm>
            <a:off x="9695971" y="4834738"/>
            <a:ext cx="666575" cy="2320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3149" tIns="33149" rIns="33149" bIns="33149" rtlCol="0" anchor="ctr" anchorCtr="0"/>
          <a:lstStyle/>
          <a:p>
            <a:pPr algn="ctr" defTabSz="441022"/>
            <a:r>
              <a:rPr lang="en-US" sz="736" b="1">
                <a:solidFill>
                  <a:prstClr val="white"/>
                </a:solidFill>
                <a:latin typeface="Arial"/>
              </a:rPr>
              <a:t>Q2</a:t>
            </a:r>
            <a:endParaRPr lang="en-AU" sz="736" b="1">
              <a:solidFill>
                <a:prstClr val="white"/>
              </a:solidFill>
              <a:latin typeface="Arial"/>
            </a:endParaRPr>
          </a:p>
        </p:txBody>
      </p:sp>
      <p:grpSp>
        <p:nvGrpSpPr>
          <p:cNvPr id="32" name="Group 31">
            <a:extLst>
              <a:ext uri="{FF2B5EF4-FFF2-40B4-BE49-F238E27FC236}">
                <a16:creationId xmlns:a16="http://schemas.microsoft.com/office/drawing/2014/main" id="{69F8F257-7804-4CB6-886C-DC9D1E266A91}"/>
              </a:ext>
            </a:extLst>
          </p:cNvPr>
          <p:cNvGrpSpPr/>
          <p:nvPr/>
        </p:nvGrpSpPr>
        <p:grpSpPr>
          <a:xfrm>
            <a:off x="2664487" y="2383415"/>
            <a:ext cx="4452992" cy="624547"/>
            <a:chOff x="1689379" y="2054599"/>
            <a:chExt cx="4920743" cy="690150"/>
          </a:xfrm>
        </p:grpSpPr>
        <p:sp>
          <p:nvSpPr>
            <p:cNvPr id="33" name="Oval 32">
              <a:extLst>
                <a:ext uri="{FF2B5EF4-FFF2-40B4-BE49-F238E27FC236}">
                  <a16:creationId xmlns:a16="http://schemas.microsoft.com/office/drawing/2014/main" id="{9BB29F84-7E41-4C0B-8782-4F6ACA138DB8}"/>
                </a:ext>
              </a:extLst>
            </p:cNvPr>
            <p:cNvSpPr/>
            <p:nvPr/>
          </p:nvSpPr>
          <p:spPr>
            <a:xfrm>
              <a:off x="1725808" y="2597719"/>
              <a:ext cx="161275" cy="147030"/>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sp>
          <p:nvSpPr>
            <p:cNvPr id="34" name="Rectangle 33">
              <a:extLst>
                <a:ext uri="{FF2B5EF4-FFF2-40B4-BE49-F238E27FC236}">
                  <a16:creationId xmlns:a16="http://schemas.microsoft.com/office/drawing/2014/main" id="{DE24F00B-C30D-43E0-8368-8967DEA0F249}"/>
                </a:ext>
              </a:extLst>
            </p:cNvPr>
            <p:cNvSpPr/>
            <p:nvPr/>
          </p:nvSpPr>
          <p:spPr>
            <a:xfrm>
              <a:off x="1689379" y="2054599"/>
              <a:ext cx="4920743" cy="556640"/>
            </a:xfrm>
            <a:prstGeom prst="rect">
              <a:avLst/>
            </a:prstGeom>
          </p:spPr>
          <p:txBody>
            <a:bodyPr wrap="square">
              <a:spAutoFit/>
            </a:bodyPr>
            <a:lstStyle/>
            <a:p>
              <a:pPr defTabSz="400092"/>
              <a:r>
                <a:rPr lang="en-US" sz="1504" b="1">
                  <a:solidFill>
                    <a:srgbClr val="4472C4"/>
                  </a:solidFill>
                  <a:latin typeface="Arial"/>
                </a:rPr>
                <a:t>Dream phase </a:t>
              </a:r>
            </a:p>
            <a:p>
              <a:pPr defTabSz="400092"/>
              <a:r>
                <a:rPr lang="en-US" sz="1169">
                  <a:solidFill>
                    <a:srgbClr val="4472C4"/>
                  </a:solidFill>
                  <a:latin typeface="Arial"/>
                </a:rPr>
                <a:t>Define the desired, aspirational culture.</a:t>
              </a:r>
            </a:p>
          </p:txBody>
        </p:sp>
        <p:sp>
          <p:nvSpPr>
            <p:cNvPr id="35" name="Rectangle 34">
              <a:extLst>
                <a:ext uri="{FF2B5EF4-FFF2-40B4-BE49-F238E27FC236}">
                  <a16:creationId xmlns:a16="http://schemas.microsoft.com/office/drawing/2014/main" id="{A56161EE-710C-4EB3-9CF2-25098A45BA45}"/>
                </a:ext>
              </a:extLst>
            </p:cNvPr>
            <p:cNvSpPr/>
            <p:nvPr/>
          </p:nvSpPr>
          <p:spPr>
            <a:xfrm>
              <a:off x="1853170" y="2619458"/>
              <a:ext cx="1332000" cy="99692"/>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0073" tIns="30073" rIns="30073" bIns="30073" rtlCol="0" anchor="ctr" anchorCtr="0"/>
            <a:lstStyle/>
            <a:p>
              <a:pPr algn="ctr" defTabSz="400092"/>
              <a:endParaRPr lang="en-AU" sz="668">
                <a:solidFill>
                  <a:prstClr val="white"/>
                </a:solidFill>
                <a:latin typeface="Arial"/>
              </a:endParaRPr>
            </a:p>
          </p:txBody>
        </p:sp>
      </p:grpSp>
      <p:sp>
        <p:nvSpPr>
          <p:cNvPr id="36" name="Up Arrow 35">
            <a:extLst>
              <a:ext uri="{FF2B5EF4-FFF2-40B4-BE49-F238E27FC236}">
                <a16:creationId xmlns:a16="http://schemas.microsoft.com/office/drawing/2014/main" id="{5695834D-19F9-4E8E-8BAC-3FB82836E238}"/>
              </a:ext>
            </a:extLst>
          </p:cNvPr>
          <p:cNvSpPr/>
          <p:nvPr/>
        </p:nvSpPr>
        <p:spPr bwMode="auto">
          <a:xfrm>
            <a:off x="6311491" y="5224757"/>
            <a:ext cx="287321" cy="287321"/>
          </a:xfrm>
          <a:prstGeom prst="upArrow">
            <a:avLst/>
          </a:prstGeom>
          <a:solidFill>
            <a:srgbClr val="1AA1C6"/>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1AA1C6"/>
              </a:solidFill>
              <a:latin typeface="Arial" charset="0"/>
            </a:endParaRPr>
          </a:p>
        </p:txBody>
      </p:sp>
      <p:sp>
        <p:nvSpPr>
          <p:cNvPr id="37" name="Title 1">
            <a:extLst>
              <a:ext uri="{FF2B5EF4-FFF2-40B4-BE49-F238E27FC236}">
                <a16:creationId xmlns:a16="http://schemas.microsoft.com/office/drawing/2014/main" id="{5912E2B9-2229-4DED-8FCC-9D2547221BF8}"/>
              </a:ext>
            </a:extLst>
          </p:cNvPr>
          <p:cNvSpPr txBox="1">
            <a:spLocks noGrp="1"/>
          </p:cNvSpPr>
          <p:nvPr>
            <p:ph type="title"/>
          </p:nvPr>
        </p:nvSpPr>
        <p:spPr>
          <a:xfrm>
            <a:off x="592963" y="405411"/>
            <a:ext cx="11018566" cy="920411"/>
          </a:xfrm>
          <a:prstGeom prst="rect">
            <a:avLst/>
          </a:prstGeom>
        </p:spPr>
        <p:txBody>
          <a:bodyPr>
            <a:normAutofit fontScale="97500"/>
          </a:bodyPr>
          <a:lst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Arial" charset="0"/>
              </a:defRPr>
            </a:lvl2pPr>
            <a:lvl3pPr algn="l" rtl="0" eaLnBrk="1" fontAlgn="base" hangingPunct="1">
              <a:spcBef>
                <a:spcPct val="0"/>
              </a:spcBef>
              <a:spcAft>
                <a:spcPct val="0"/>
              </a:spcAft>
              <a:defRPr sz="4000" b="1">
                <a:solidFill>
                  <a:schemeClr val="bg1"/>
                </a:solidFill>
                <a:latin typeface="Arial" charset="0"/>
              </a:defRPr>
            </a:lvl3pPr>
            <a:lvl4pPr algn="l" rtl="0" eaLnBrk="1" fontAlgn="base" hangingPunct="1">
              <a:spcBef>
                <a:spcPct val="0"/>
              </a:spcBef>
              <a:spcAft>
                <a:spcPct val="0"/>
              </a:spcAft>
              <a:defRPr sz="4000" b="1">
                <a:solidFill>
                  <a:schemeClr val="bg1"/>
                </a:solidFill>
                <a:latin typeface="Arial" charset="0"/>
              </a:defRPr>
            </a:lvl4pPr>
            <a:lvl5pPr algn="l"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AU" sz="2394" kern="0">
                <a:solidFill>
                  <a:srgbClr val="00345F"/>
                </a:solidFill>
                <a:cs typeface="Arial"/>
              </a:rPr>
              <a:t>eHealth NSW commenced its culture journey in 2018</a:t>
            </a:r>
          </a:p>
        </p:txBody>
      </p:sp>
      <p:sp>
        <p:nvSpPr>
          <p:cNvPr id="39" name="Rectangle 38">
            <a:extLst>
              <a:ext uri="{FF2B5EF4-FFF2-40B4-BE49-F238E27FC236}">
                <a16:creationId xmlns:a16="http://schemas.microsoft.com/office/drawing/2014/main" id="{4824706D-9D9B-4E25-974E-35574E2664B8}"/>
              </a:ext>
            </a:extLst>
          </p:cNvPr>
          <p:cNvSpPr/>
          <p:nvPr/>
        </p:nvSpPr>
        <p:spPr>
          <a:xfrm>
            <a:off x="5593188" y="5512079"/>
            <a:ext cx="1772639" cy="735201"/>
          </a:xfrm>
          <a:prstGeom prst="rect">
            <a:avLst/>
          </a:prstGeom>
        </p:spPr>
        <p:txBody>
          <a:bodyPr wrap="square">
            <a:spAutoFit/>
          </a:bodyPr>
          <a:lstStyle/>
          <a:p>
            <a:pPr algn="ctr" defTabSz="400092"/>
            <a:r>
              <a:rPr lang="en-US" sz="1504" b="1">
                <a:solidFill>
                  <a:srgbClr val="1AA1C6"/>
                </a:solidFill>
                <a:latin typeface="Arial"/>
              </a:rPr>
              <a:t>Culture Projects </a:t>
            </a:r>
          </a:p>
          <a:p>
            <a:pPr algn="ctr" defTabSz="400092"/>
            <a:r>
              <a:rPr lang="en-US" sz="1504" b="1">
                <a:solidFill>
                  <a:srgbClr val="1AA1C6"/>
                </a:solidFill>
                <a:latin typeface="Arial"/>
              </a:rPr>
              <a:t>Activated</a:t>
            </a:r>
          </a:p>
          <a:p>
            <a:pPr defTabSz="400092"/>
            <a:r>
              <a:rPr lang="en-US" sz="1169">
                <a:solidFill>
                  <a:srgbClr val="00B0F0"/>
                </a:solidFill>
                <a:latin typeface="Arial"/>
              </a:rPr>
              <a:t>. </a:t>
            </a:r>
            <a:endParaRPr lang="en-AU" sz="1504" b="1">
              <a:solidFill>
                <a:srgbClr val="00B0F0"/>
              </a:solidFill>
              <a:latin typeface="Arial"/>
            </a:endParaRPr>
          </a:p>
        </p:txBody>
      </p:sp>
      <p:sp>
        <p:nvSpPr>
          <p:cNvPr id="38" name="Rectangle 37">
            <a:extLst>
              <a:ext uri="{FF2B5EF4-FFF2-40B4-BE49-F238E27FC236}">
                <a16:creationId xmlns:a16="http://schemas.microsoft.com/office/drawing/2014/main" id="{12749EFA-A6AD-441E-B8B5-F6AFCABF3389}"/>
              </a:ext>
            </a:extLst>
          </p:cNvPr>
          <p:cNvSpPr/>
          <p:nvPr/>
        </p:nvSpPr>
        <p:spPr>
          <a:xfrm>
            <a:off x="9253242" y="5512079"/>
            <a:ext cx="1772639" cy="966675"/>
          </a:xfrm>
          <a:prstGeom prst="rect">
            <a:avLst/>
          </a:prstGeom>
        </p:spPr>
        <p:txBody>
          <a:bodyPr wrap="square">
            <a:spAutoFit/>
          </a:bodyPr>
          <a:lstStyle/>
          <a:p>
            <a:pPr algn="ctr" defTabSz="400092"/>
            <a:r>
              <a:rPr lang="en-US" sz="1504" b="1">
                <a:solidFill>
                  <a:srgbClr val="1AA1C6"/>
                </a:solidFill>
                <a:latin typeface="Arial"/>
              </a:rPr>
              <a:t>Culture Projects </a:t>
            </a:r>
          </a:p>
          <a:p>
            <a:pPr algn="ctr" defTabSz="400092"/>
            <a:r>
              <a:rPr lang="en-US" sz="1504" b="1">
                <a:solidFill>
                  <a:srgbClr val="1AA1C6"/>
                </a:solidFill>
                <a:latin typeface="Arial"/>
              </a:rPr>
              <a:t>Implementation Commenced</a:t>
            </a:r>
          </a:p>
          <a:p>
            <a:pPr defTabSz="400092"/>
            <a:r>
              <a:rPr lang="en-US" sz="1169">
                <a:solidFill>
                  <a:srgbClr val="00B0F0"/>
                </a:solidFill>
                <a:latin typeface="Arial"/>
              </a:rPr>
              <a:t>. </a:t>
            </a:r>
            <a:endParaRPr lang="en-AU" sz="1504" b="1">
              <a:solidFill>
                <a:srgbClr val="00B0F0"/>
              </a:solidFill>
              <a:latin typeface="Arial"/>
            </a:endParaRPr>
          </a:p>
        </p:txBody>
      </p:sp>
      <p:sp>
        <p:nvSpPr>
          <p:cNvPr id="40" name="Up Arrow 35">
            <a:extLst>
              <a:ext uri="{FF2B5EF4-FFF2-40B4-BE49-F238E27FC236}">
                <a16:creationId xmlns:a16="http://schemas.microsoft.com/office/drawing/2014/main" id="{E36E43DA-DAE7-4349-BCC1-3AF5EC55A72F}"/>
              </a:ext>
            </a:extLst>
          </p:cNvPr>
          <p:cNvSpPr/>
          <p:nvPr/>
        </p:nvSpPr>
        <p:spPr bwMode="auto">
          <a:xfrm>
            <a:off x="9977025" y="5201861"/>
            <a:ext cx="287321" cy="287321"/>
          </a:xfrm>
          <a:prstGeom prst="upArrow">
            <a:avLst/>
          </a:prstGeom>
          <a:solidFill>
            <a:srgbClr val="1AA1C6"/>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1AA1C6"/>
              </a:solidFill>
              <a:latin typeface="Arial" charset="0"/>
            </a:endParaRPr>
          </a:p>
        </p:txBody>
      </p:sp>
    </p:spTree>
    <p:extLst>
      <p:ext uri="{BB962C8B-B14F-4D97-AF65-F5344CB8AC3E}">
        <p14:creationId xmlns:p14="http://schemas.microsoft.com/office/powerpoint/2010/main" val="1515610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97CA-49CE-4C7C-8422-A447B6874569}"/>
              </a:ext>
            </a:extLst>
          </p:cNvPr>
          <p:cNvSpPr>
            <a:spLocks noGrp="1"/>
          </p:cNvSpPr>
          <p:nvPr>
            <p:ph type="title"/>
          </p:nvPr>
        </p:nvSpPr>
        <p:spPr>
          <a:xfrm>
            <a:off x="428236" y="516396"/>
            <a:ext cx="11018519" cy="1140179"/>
          </a:xfrm>
        </p:spPr>
        <p:txBody>
          <a:bodyPr/>
          <a:lstStyle/>
          <a:p>
            <a:pPr algn="l"/>
            <a:r>
              <a:rPr lang="en-AU" sz="2694" b="1">
                <a:solidFill>
                  <a:srgbClr val="002664"/>
                </a:solidFill>
              </a:rPr>
              <a:t>Our culture program targeted all levels of our organisation </a:t>
            </a:r>
            <a:br>
              <a:rPr lang="en-AU" sz="2694" b="1">
                <a:solidFill>
                  <a:srgbClr val="002664"/>
                </a:solidFill>
              </a:rPr>
            </a:br>
            <a:r>
              <a:rPr lang="en-AU" sz="2694" b="1">
                <a:solidFill>
                  <a:srgbClr val="002664"/>
                </a:solidFill>
              </a:rPr>
              <a:t>throughout all phases</a:t>
            </a:r>
            <a:br>
              <a:rPr lang="en-AU" sz="3990"/>
            </a:br>
            <a:endParaRPr lang="en-AU"/>
          </a:p>
        </p:txBody>
      </p:sp>
      <p:graphicFrame>
        <p:nvGraphicFramePr>
          <p:cNvPr id="4" name="Table 4">
            <a:extLst>
              <a:ext uri="{FF2B5EF4-FFF2-40B4-BE49-F238E27FC236}">
                <a16:creationId xmlns:a16="http://schemas.microsoft.com/office/drawing/2014/main" id="{D0FD18DF-F106-4678-B9DE-246D66EAB54F}"/>
              </a:ext>
            </a:extLst>
          </p:cNvPr>
          <p:cNvGraphicFramePr>
            <a:graphicFrameLocks noGrp="1"/>
          </p:cNvGraphicFramePr>
          <p:nvPr>
            <p:ph idx="1"/>
            <p:extLst>
              <p:ext uri="{D42A27DB-BD31-4B8C-83A1-F6EECF244321}">
                <p14:modId xmlns:p14="http://schemas.microsoft.com/office/powerpoint/2010/main" val="1552289918"/>
              </p:ext>
            </p:extLst>
          </p:nvPr>
        </p:nvGraphicFramePr>
        <p:xfrm>
          <a:off x="428236" y="1776056"/>
          <a:ext cx="11199885" cy="3537418"/>
        </p:xfrm>
        <a:graphic>
          <a:graphicData uri="http://schemas.openxmlformats.org/drawingml/2006/table">
            <a:tbl>
              <a:tblPr firstRow="1" bandRow="1">
                <a:tableStyleId>{7DF18680-E054-41AD-8BC1-D1AEF772440D}</a:tableStyleId>
              </a:tblPr>
              <a:tblGrid>
                <a:gridCol w="6891750">
                  <a:extLst>
                    <a:ext uri="{9D8B030D-6E8A-4147-A177-3AD203B41FA5}">
                      <a16:colId xmlns:a16="http://schemas.microsoft.com/office/drawing/2014/main" val="497439641"/>
                    </a:ext>
                  </a:extLst>
                </a:gridCol>
                <a:gridCol w="1436045">
                  <a:extLst>
                    <a:ext uri="{9D8B030D-6E8A-4147-A177-3AD203B41FA5}">
                      <a16:colId xmlns:a16="http://schemas.microsoft.com/office/drawing/2014/main" val="3328124530"/>
                    </a:ext>
                  </a:extLst>
                </a:gridCol>
                <a:gridCol w="1436045">
                  <a:extLst>
                    <a:ext uri="{9D8B030D-6E8A-4147-A177-3AD203B41FA5}">
                      <a16:colId xmlns:a16="http://schemas.microsoft.com/office/drawing/2014/main" val="2059255543"/>
                    </a:ext>
                  </a:extLst>
                </a:gridCol>
                <a:gridCol w="1436045">
                  <a:extLst>
                    <a:ext uri="{9D8B030D-6E8A-4147-A177-3AD203B41FA5}">
                      <a16:colId xmlns:a16="http://schemas.microsoft.com/office/drawing/2014/main" val="3287588280"/>
                    </a:ext>
                  </a:extLst>
                </a:gridCol>
              </a:tblGrid>
              <a:tr h="230949">
                <a:tc>
                  <a:txBody>
                    <a:bodyPr/>
                    <a:lstStyle/>
                    <a:p>
                      <a:r>
                        <a:rPr lang="en-US" sz="900"/>
                        <a:t>Program Activity Example</a:t>
                      </a:r>
                      <a:endParaRPr lang="en-AU" sz="900"/>
                    </a:p>
                  </a:txBody>
                  <a:tcPr marL="45607" marR="45607" marT="22804" marB="22804"/>
                </a:tc>
                <a:tc>
                  <a:txBody>
                    <a:bodyPr/>
                    <a:lstStyle/>
                    <a:p>
                      <a:r>
                        <a:rPr lang="en-US" sz="900"/>
                        <a:t>All Staff</a:t>
                      </a:r>
                      <a:endParaRPr lang="en-AU" sz="900"/>
                    </a:p>
                  </a:txBody>
                  <a:tcPr marL="45607" marR="45607" marT="22804" marB="22804"/>
                </a:tc>
                <a:tc>
                  <a:txBody>
                    <a:bodyPr/>
                    <a:lstStyle/>
                    <a:p>
                      <a:r>
                        <a:rPr lang="en-US" sz="900"/>
                        <a:t>Senior Leaders</a:t>
                      </a:r>
                      <a:endParaRPr lang="en-AU" sz="900"/>
                    </a:p>
                  </a:txBody>
                  <a:tcPr marL="45607" marR="45607" marT="22804" marB="22804"/>
                </a:tc>
                <a:tc>
                  <a:txBody>
                    <a:bodyPr/>
                    <a:lstStyle/>
                    <a:p>
                      <a:r>
                        <a:rPr lang="en-US" sz="900"/>
                        <a:t>Executive Mgt Team</a:t>
                      </a:r>
                      <a:endParaRPr lang="en-AU" sz="900"/>
                    </a:p>
                  </a:txBody>
                  <a:tcPr marL="45607" marR="45607" marT="22804" marB="22804"/>
                </a:tc>
                <a:extLst>
                  <a:ext uri="{0D108BD9-81ED-4DB2-BD59-A6C34878D82A}">
                    <a16:rowId xmlns:a16="http://schemas.microsoft.com/office/drawing/2014/main" val="1282222875"/>
                  </a:ext>
                </a:extLst>
              </a:tr>
              <a:tr h="361414">
                <a:tc gridSpan="4">
                  <a:txBody>
                    <a:bodyPr/>
                    <a:lstStyle/>
                    <a:p>
                      <a:r>
                        <a:rPr lang="en-US" sz="1600" b="1" i="1"/>
                        <a:t>Discovery/Dream/Desire Phases</a:t>
                      </a:r>
                      <a:endParaRPr lang="en-AU" sz="1600" b="1" i="1"/>
                    </a:p>
                  </a:txBody>
                  <a:tcPr marL="45607" marR="45607" marT="22804" marB="22804"/>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613304639"/>
                  </a:ext>
                </a:extLst>
              </a:tr>
              <a:tr h="374781">
                <a:tc>
                  <a:txBody>
                    <a:bodyPr/>
                    <a:lstStyle/>
                    <a:p>
                      <a:r>
                        <a:rPr lang="en-US" sz="1600"/>
                        <a:t>Undertake Barrett Values Ax to determine desired culture</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40132137"/>
                  </a:ext>
                </a:extLst>
              </a:tr>
              <a:tr h="361414">
                <a:tc>
                  <a:txBody>
                    <a:bodyPr/>
                    <a:lstStyle/>
                    <a:p>
                      <a:r>
                        <a:rPr lang="en-US" sz="1600"/>
                        <a:t>Develop definitions for desired archetypes</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2480941590"/>
                  </a:ext>
                </a:extLst>
              </a:tr>
              <a:tr h="361414">
                <a:tc>
                  <a:txBody>
                    <a:bodyPr/>
                    <a:lstStyle/>
                    <a:p>
                      <a:r>
                        <a:rPr lang="en-US" sz="1600"/>
                        <a:t>Identify desired behaviours</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2451979965"/>
                  </a:ext>
                </a:extLst>
              </a:tr>
              <a:tr h="401790">
                <a:tc>
                  <a:txBody>
                    <a:bodyPr/>
                    <a:lstStyle/>
                    <a:p>
                      <a:r>
                        <a:rPr lang="en-US" sz="1600"/>
                        <a:t>Determine priority projects</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800943660"/>
                  </a:ext>
                </a:extLst>
              </a:tr>
              <a:tr h="361414">
                <a:tc gridSpan="4">
                  <a:txBody>
                    <a:bodyPr/>
                    <a:lstStyle/>
                    <a:p>
                      <a:pPr marL="0" algn="l" defTabSz="1828800" rtl="0" eaLnBrk="1" latinLnBrk="0" hangingPunct="1"/>
                      <a:r>
                        <a:rPr lang="en-US" sz="1600" b="1" i="1" kern="1200">
                          <a:solidFill>
                            <a:schemeClr val="dk1"/>
                          </a:solidFill>
                          <a:latin typeface="+mn-lt"/>
                          <a:ea typeface="+mn-ea"/>
                          <a:cs typeface="+mn-cs"/>
                        </a:rPr>
                        <a:t>Design Phase</a:t>
                      </a:r>
                      <a:endParaRPr lang="en-AU" sz="1600" b="1" i="1" kern="1200">
                        <a:solidFill>
                          <a:schemeClr val="dk1"/>
                        </a:solidFill>
                        <a:latin typeface="+mn-lt"/>
                        <a:ea typeface="+mn-ea"/>
                        <a:cs typeface="+mn-cs"/>
                      </a:endParaRPr>
                    </a:p>
                  </a:txBody>
                  <a:tcPr marL="45607" marR="45607" marT="22804" marB="22804"/>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998549113"/>
                  </a:ext>
                </a:extLst>
              </a:tr>
              <a:tr h="361414">
                <a:tc>
                  <a:txBody>
                    <a:bodyPr/>
                    <a:lstStyle/>
                    <a:p>
                      <a:r>
                        <a:rPr lang="en-US" sz="1600"/>
                        <a:t>Sponsor and lead a priority project working group</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1669311273"/>
                  </a:ext>
                </a:extLst>
              </a:tr>
              <a:tr h="361414">
                <a:tc>
                  <a:txBody>
                    <a:bodyPr/>
                    <a:lstStyle/>
                    <a:p>
                      <a:r>
                        <a:rPr lang="en-US" sz="1600"/>
                        <a:t>Participate in priority project working groups</a:t>
                      </a:r>
                      <a:endParaRPr lang="en-AU" sz="16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extLst>
                  <a:ext uri="{0D108BD9-81ED-4DB2-BD59-A6C34878D82A}">
                    <a16:rowId xmlns:a16="http://schemas.microsoft.com/office/drawing/2014/main" val="3806132805"/>
                  </a:ext>
                </a:extLst>
              </a:tr>
              <a:tr h="361414">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AU" sz="1600">
                          <a:cs typeface="Times New Roman" panose="02020603050405020304" pitchFamily="18" charset="0"/>
                        </a:rPr>
                        <a:t>Participate in events established as part of the culture program (e.g. trivia)</a:t>
                      </a:r>
                    </a:p>
                  </a:txBody>
                  <a:tcPr marL="45607" marR="45607" marT="22804" marB="22804"/>
                </a:tc>
                <a:tc>
                  <a:txBody>
                    <a:bodyPr/>
                    <a:lstStyle/>
                    <a:p>
                      <a:endParaRPr lang="en-AU" sz="900"/>
                    </a:p>
                  </a:txBody>
                  <a:tcPr marL="45607" marR="45607" marT="22804" marB="22804"/>
                </a:tc>
                <a:tc>
                  <a:txBody>
                    <a:bodyPr/>
                    <a:lstStyle/>
                    <a:p>
                      <a:endParaRPr lang="en-AU" sz="900"/>
                    </a:p>
                  </a:txBody>
                  <a:tcPr marL="45607" marR="45607" marT="22804" marB="22804"/>
                </a:tc>
                <a:tc>
                  <a:txBody>
                    <a:bodyPr/>
                    <a:lstStyle/>
                    <a:p>
                      <a:endParaRPr lang="en-AU" sz="900" dirty="0"/>
                    </a:p>
                  </a:txBody>
                  <a:tcPr marL="45607" marR="45607" marT="22804" marB="22804"/>
                </a:tc>
                <a:extLst>
                  <a:ext uri="{0D108BD9-81ED-4DB2-BD59-A6C34878D82A}">
                    <a16:rowId xmlns:a16="http://schemas.microsoft.com/office/drawing/2014/main" val="1330262114"/>
                  </a:ext>
                </a:extLst>
              </a:tr>
            </a:tbl>
          </a:graphicData>
        </a:graphic>
      </p:graphicFrame>
      <p:pic>
        <p:nvPicPr>
          <p:cNvPr id="6" name="Graphic 5" descr="Checkmark">
            <a:extLst>
              <a:ext uri="{FF2B5EF4-FFF2-40B4-BE49-F238E27FC236}">
                <a16:creationId xmlns:a16="http://schemas.microsoft.com/office/drawing/2014/main" id="{7076D731-2E7E-4B8F-8BED-D8D8C226EE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7587" y="4607183"/>
            <a:ext cx="367391" cy="367391"/>
          </a:xfrm>
          <a:prstGeom prst="rect">
            <a:avLst/>
          </a:prstGeom>
        </p:spPr>
      </p:pic>
      <p:pic>
        <p:nvPicPr>
          <p:cNvPr id="7" name="Graphic 6" descr="Checkmark">
            <a:extLst>
              <a:ext uri="{FF2B5EF4-FFF2-40B4-BE49-F238E27FC236}">
                <a16:creationId xmlns:a16="http://schemas.microsoft.com/office/drawing/2014/main" id="{D39CA63E-1C32-4F06-9707-A90D98F620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587" y="2749360"/>
            <a:ext cx="367391" cy="367391"/>
          </a:xfrm>
          <a:prstGeom prst="rect">
            <a:avLst/>
          </a:prstGeom>
        </p:spPr>
      </p:pic>
      <p:pic>
        <p:nvPicPr>
          <p:cNvPr id="8" name="Graphic 7" descr="Checkmark">
            <a:extLst>
              <a:ext uri="{FF2B5EF4-FFF2-40B4-BE49-F238E27FC236}">
                <a16:creationId xmlns:a16="http://schemas.microsoft.com/office/drawing/2014/main" id="{AC8BC761-6062-4F89-A4FC-A63C1D37E0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2753323"/>
            <a:ext cx="367391" cy="367391"/>
          </a:xfrm>
          <a:prstGeom prst="rect">
            <a:avLst/>
          </a:prstGeom>
        </p:spPr>
      </p:pic>
      <p:pic>
        <p:nvPicPr>
          <p:cNvPr id="9" name="Graphic 8" descr="Checkmark">
            <a:extLst>
              <a:ext uri="{FF2B5EF4-FFF2-40B4-BE49-F238E27FC236}">
                <a16:creationId xmlns:a16="http://schemas.microsoft.com/office/drawing/2014/main" id="{1BA29CF9-0732-4A12-A7F1-618DCC03A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587" y="3116825"/>
            <a:ext cx="367391" cy="367391"/>
          </a:xfrm>
          <a:prstGeom prst="rect">
            <a:avLst/>
          </a:prstGeom>
        </p:spPr>
      </p:pic>
      <p:pic>
        <p:nvPicPr>
          <p:cNvPr id="10" name="Graphic 9" descr="Checkmark">
            <a:extLst>
              <a:ext uri="{FF2B5EF4-FFF2-40B4-BE49-F238E27FC236}">
                <a16:creationId xmlns:a16="http://schemas.microsoft.com/office/drawing/2014/main" id="{05CEC47E-AE6B-46AD-A2F7-3B5FBC293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3127673"/>
            <a:ext cx="367391" cy="367391"/>
          </a:xfrm>
          <a:prstGeom prst="rect">
            <a:avLst/>
          </a:prstGeom>
        </p:spPr>
      </p:pic>
      <p:pic>
        <p:nvPicPr>
          <p:cNvPr id="11" name="Graphic 10" descr="Checkmark">
            <a:extLst>
              <a:ext uri="{FF2B5EF4-FFF2-40B4-BE49-F238E27FC236}">
                <a16:creationId xmlns:a16="http://schemas.microsoft.com/office/drawing/2014/main" id="{0155C70A-F037-40E6-858C-B3A9D639D3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4224799"/>
            <a:ext cx="367391" cy="367391"/>
          </a:xfrm>
          <a:prstGeom prst="rect">
            <a:avLst/>
          </a:prstGeom>
        </p:spPr>
      </p:pic>
      <p:pic>
        <p:nvPicPr>
          <p:cNvPr id="12" name="Graphic 11" descr="Checkmark">
            <a:extLst>
              <a:ext uri="{FF2B5EF4-FFF2-40B4-BE49-F238E27FC236}">
                <a16:creationId xmlns:a16="http://schemas.microsoft.com/office/drawing/2014/main" id="{96B99A0E-54DD-4535-A050-D916EC998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3511444"/>
            <a:ext cx="367391" cy="367391"/>
          </a:xfrm>
          <a:prstGeom prst="rect">
            <a:avLst/>
          </a:prstGeom>
        </p:spPr>
      </p:pic>
      <p:pic>
        <p:nvPicPr>
          <p:cNvPr id="13" name="Graphic 12" descr="Checkmark">
            <a:extLst>
              <a:ext uri="{FF2B5EF4-FFF2-40B4-BE49-F238E27FC236}">
                <a16:creationId xmlns:a16="http://schemas.microsoft.com/office/drawing/2014/main" id="{48E7B585-2225-4760-82C1-C6506309CA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587" y="4962538"/>
            <a:ext cx="367391" cy="367391"/>
          </a:xfrm>
          <a:prstGeom prst="rect">
            <a:avLst/>
          </a:prstGeom>
        </p:spPr>
      </p:pic>
      <p:pic>
        <p:nvPicPr>
          <p:cNvPr id="14" name="Graphic 13" descr="Checkmark">
            <a:extLst>
              <a:ext uri="{FF2B5EF4-FFF2-40B4-BE49-F238E27FC236}">
                <a16:creationId xmlns:a16="http://schemas.microsoft.com/office/drawing/2014/main" id="{B1C6C3A5-D588-46F9-B4D5-DDED004950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4601646"/>
            <a:ext cx="367391" cy="367391"/>
          </a:xfrm>
          <a:prstGeom prst="rect">
            <a:avLst/>
          </a:prstGeom>
        </p:spPr>
      </p:pic>
      <p:pic>
        <p:nvPicPr>
          <p:cNvPr id="15" name="Graphic 14" descr="Checkmark">
            <a:extLst>
              <a:ext uri="{FF2B5EF4-FFF2-40B4-BE49-F238E27FC236}">
                <a16:creationId xmlns:a16="http://schemas.microsoft.com/office/drawing/2014/main" id="{F5610C29-3B4C-4BA2-B77A-05180DB9FB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5618" y="4957312"/>
            <a:ext cx="367391" cy="367391"/>
          </a:xfrm>
          <a:prstGeom prst="rect">
            <a:avLst/>
          </a:prstGeom>
        </p:spPr>
      </p:pic>
      <p:pic>
        <p:nvPicPr>
          <p:cNvPr id="16" name="Graphic 15" descr="Checkmark">
            <a:extLst>
              <a:ext uri="{FF2B5EF4-FFF2-40B4-BE49-F238E27FC236}">
                <a16:creationId xmlns:a16="http://schemas.microsoft.com/office/drawing/2014/main" id="{16144787-CC90-49A5-B0B3-FF4EE07170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5618" y="2408100"/>
            <a:ext cx="367391" cy="367391"/>
          </a:xfrm>
          <a:prstGeom prst="rect">
            <a:avLst/>
          </a:prstGeom>
        </p:spPr>
      </p:pic>
      <p:pic>
        <p:nvPicPr>
          <p:cNvPr id="17" name="Graphic 16" descr="Checkmark">
            <a:extLst>
              <a:ext uri="{FF2B5EF4-FFF2-40B4-BE49-F238E27FC236}">
                <a16:creationId xmlns:a16="http://schemas.microsoft.com/office/drawing/2014/main" id="{3ADAB95F-EE2D-4948-B3C5-490E7588FE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587" y="2411587"/>
            <a:ext cx="367391" cy="367391"/>
          </a:xfrm>
          <a:prstGeom prst="rect">
            <a:avLst/>
          </a:prstGeom>
        </p:spPr>
      </p:pic>
      <p:pic>
        <p:nvPicPr>
          <p:cNvPr id="18" name="Graphic 17" descr="Checkmark">
            <a:extLst>
              <a:ext uri="{FF2B5EF4-FFF2-40B4-BE49-F238E27FC236}">
                <a16:creationId xmlns:a16="http://schemas.microsoft.com/office/drawing/2014/main" id="{9DFB4DCE-A275-4D1B-84BD-6A986A00DF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2452126"/>
            <a:ext cx="367391" cy="367391"/>
          </a:xfrm>
          <a:prstGeom prst="rect">
            <a:avLst/>
          </a:prstGeom>
        </p:spPr>
      </p:pic>
      <p:pic>
        <p:nvPicPr>
          <p:cNvPr id="19" name="Graphic 18" descr="Checkmark">
            <a:extLst>
              <a:ext uri="{FF2B5EF4-FFF2-40B4-BE49-F238E27FC236}">
                <a16:creationId xmlns:a16="http://schemas.microsoft.com/office/drawing/2014/main" id="{A810AD4D-D3D4-4FCD-8F5C-4475764F4E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9390" y="4942426"/>
            <a:ext cx="367391" cy="367391"/>
          </a:xfrm>
          <a:prstGeom prst="rect">
            <a:avLst/>
          </a:prstGeom>
        </p:spPr>
      </p:pic>
      <p:pic>
        <p:nvPicPr>
          <p:cNvPr id="20" name="Graphic 19" descr="Checkmark">
            <a:extLst>
              <a:ext uri="{FF2B5EF4-FFF2-40B4-BE49-F238E27FC236}">
                <a16:creationId xmlns:a16="http://schemas.microsoft.com/office/drawing/2014/main" id="{B011A45B-5040-4DD2-9608-E58B3A3E7E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5618" y="4620807"/>
            <a:ext cx="367391" cy="367391"/>
          </a:xfrm>
          <a:prstGeom prst="rect">
            <a:avLst/>
          </a:prstGeom>
        </p:spPr>
      </p:pic>
      <p:pic>
        <p:nvPicPr>
          <p:cNvPr id="21" name="Graphic 20" descr="Checkmark">
            <a:extLst>
              <a:ext uri="{FF2B5EF4-FFF2-40B4-BE49-F238E27FC236}">
                <a16:creationId xmlns:a16="http://schemas.microsoft.com/office/drawing/2014/main" id="{A9F4314E-9D14-4AA3-95FB-0D09952F25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97587" y="3520867"/>
            <a:ext cx="367391" cy="367391"/>
          </a:xfrm>
          <a:prstGeom prst="rect">
            <a:avLst/>
          </a:prstGeom>
        </p:spPr>
      </p:pic>
    </p:spTree>
    <p:extLst>
      <p:ext uri="{BB962C8B-B14F-4D97-AF65-F5344CB8AC3E}">
        <p14:creationId xmlns:p14="http://schemas.microsoft.com/office/powerpoint/2010/main" val="4072817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59AFEB65-01DF-4C79-9039-497840C8C134}"/>
              </a:ext>
            </a:extLst>
          </p:cNvPr>
          <p:cNvSpPr/>
          <p:nvPr/>
        </p:nvSpPr>
        <p:spPr>
          <a:xfrm>
            <a:off x="332403" y="460962"/>
            <a:ext cx="11341794" cy="921534"/>
          </a:xfrm>
          <a:prstGeom prst="rect">
            <a:avLst/>
          </a:prstGeom>
        </p:spPr>
        <p:txBody>
          <a:bodyPr wrap="square">
            <a:spAutoFit/>
          </a:bodyPr>
          <a:lstStyle/>
          <a:p>
            <a:pPr defTabSz="228051"/>
            <a:r>
              <a:rPr lang="en-AU" sz="2694" b="1">
                <a:solidFill>
                  <a:srgbClr val="002664"/>
                </a:solidFill>
                <a:latin typeface="Arial"/>
              </a:rPr>
              <a:t>We also utilise a variety of different channels to engage staff and reinforce our culture program and cultural archetypes</a:t>
            </a:r>
            <a:endParaRPr lang="en-AU" sz="2694">
              <a:solidFill>
                <a:prstClr val="black"/>
              </a:solidFill>
              <a:latin typeface="Arial"/>
            </a:endParaRPr>
          </a:p>
        </p:txBody>
      </p:sp>
      <p:sp>
        <p:nvSpPr>
          <p:cNvPr id="2" name="TextBox 1">
            <a:extLst>
              <a:ext uri="{FF2B5EF4-FFF2-40B4-BE49-F238E27FC236}">
                <a16:creationId xmlns:a16="http://schemas.microsoft.com/office/drawing/2014/main" id="{DD7B4E8C-5850-4125-9AFE-3B954F3CEBF7}"/>
              </a:ext>
            </a:extLst>
          </p:cNvPr>
          <p:cNvSpPr txBox="1"/>
          <p:nvPr/>
        </p:nvSpPr>
        <p:spPr>
          <a:xfrm>
            <a:off x="636450" y="2934922"/>
            <a:ext cx="6749378" cy="4218663"/>
          </a:xfrm>
          <a:prstGeom prst="rect">
            <a:avLst/>
          </a:prstGeom>
        </p:spPr>
        <p:txBody>
          <a:bodyPr vert="horz" wrap="square" lIns="0" tIns="0" rIns="0" bIns="0" rtlCol="0">
            <a:noAutofit/>
          </a:bodyPr>
          <a:lstStyle/>
          <a:p>
            <a:pPr defTabSz="228051"/>
            <a:endParaRPr lang="en-AU" sz="898">
              <a:solidFill>
                <a:prstClr val="black"/>
              </a:solidFill>
              <a:latin typeface="Arial"/>
            </a:endParaRPr>
          </a:p>
        </p:txBody>
      </p:sp>
      <p:sp>
        <p:nvSpPr>
          <p:cNvPr id="3" name="TextBox 2">
            <a:extLst>
              <a:ext uri="{FF2B5EF4-FFF2-40B4-BE49-F238E27FC236}">
                <a16:creationId xmlns:a16="http://schemas.microsoft.com/office/drawing/2014/main" id="{53CF91DA-00EF-4827-87CC-EC960EFE993F}"/>
              </a:ext>
            </a:extLst>
          </p:cNvPr>
          <p:cNvSpPr txBox="1"/>
          <p:nvPr/>
        </p:nvSpPr>
        <p:spPr>
          <a:xfrm>
            <a:off x="1292204" y="3961084"/>
            <a:ext cx="6749378" cy="4218663"/>
          </a:xfrm>
          <a:prstGeom prst="rect">
            <a:avLst/>
          </a:prstGeom>
        </p:spPr>
        <p:txBody>
          <a:bodyPr vert="horz" wrap="square" lIns="0" tIns="0" rIns="0" bIns="0" rtlCol="0">
            <a:noAutofit/>
          </a:bodyPr>
          <a:lstStyle/>
          <a:p>
            <a:pPr defTabSz="228051"/>
            <a:endParaRPr lang="en-US" sz="1796">
              <a:solidFill>
                <a:srgbClr val="00B0F0"/>
              </a:solidFill>
              <a:latin typeface="Arial"/>
            </a:endParaRPr>
          </a:p>
        </p:txBody>
      </p:sp>
      <p:graphicFrame>
        <p:nvGraphicFramePr>
          <p:cNvPr id="4" name="Table 4">
            <a:extLst>
              <a:ext uri="{FF2B5EF4-FFF2-40B4-BE49-F238E27FC236}">
                <a16:creationId xmlns:a16="http://schemas.microsoft.com/office/drawing/2014/main" id="{3813A11B-3E55-4560-8BCA-DBB25726C318}"/>
              </a:ext>
            </a:extLst>
          </p:cNvPr>
          <p:cNvGraphicFramePr>
            <a:graphicFrameLocks noGrp="1"/>
          </p:cNvGraphicFramePr>
          <p:nvPr/>
        </p:nvGraphicFramePr>
        <p:xfrm>
          <a:off x="332403" y="1582226"/>
          <a:ext cx="11341793" cy="4053087"/>
        </p:xfrm>
        <a:graphic>
          <a:graphicData uri="http://schemas.openxmlformats.org/drawingml/2006/table">
            <a:tbl>
              <a:tblPr firstRow="1" bandRow="1">
                <a:tableStyleId>{7DF18680-E054-41AD-8BC1-D1AEF772440D}</a:tableStyleId>
              </a:tblPr>
              <a:tblGrid>
                <a:gridCol w="2523227">
                  <a:extLst>
                    <a:ext uri="{9D8B030D-6E8A-4147-A177-3AD203B41FA5}">
                      <a16:colId xmlns:a16="http://schemas.microsoft.com/office/drawing/2014/main" val="724171753"/>
                    </a:ext>
                  </a:extLst>
                </a:gridCol>
                <a:gridCol w="3087661">
                  <a:extLst>
                    <a:ext uri="{9D8B030D-6E8A-4147-A177-3AD203B41FA5}">
                      <a16:colId xmlns:a16="http://schemas.microsoft.com/office/drawing/2014/main" val="570061162"/>
                    </a:ext>
                  </a:extLst>
                </a:gridCol>
                <a:gridCol w="3087661">
                  <a:extLst>
                    <a:ext uri="{9D8B030D-6E8A-4147-A177-3AD203B41FA5}">
                      <a16:colId xmlns:a16="http://schemas.microsoft.com/office/drawing/2014/main" val="3181200580"/>
                    </a:ext>
                  </a:extLst>
                </a:gridCol>
                <a:gridCol w="1321622">
                  <a:extLst>
                    <a:ext uri="{9D8B030D-6E8A-4147-A177-3AD203B41FA5}">
                      <a16:colId xmlns:a16="http://schemas.microsoft.com/office/drawing/2014/main" val="3624408084"/>
                    </a:ext>
                  </a:extLst>
                </a:gridCol>
                <a:gridCol w="1321622">
                  <a:extLst>
                    <a:ext uri="{9D8B030D-6E8A-4147-A177-3AD203B41FA5}">
                      <a16:colId xmlns:a16="http://schemas.microsoft.com/office/drawing/2014/main" val="3235614513"/>
                    </a:ext>
                  </a:extLst>
                </a:gridCol>
              </a:tblGrid>
              <a:tr h="288845">
                <a:tc rowSpan="2">
                  <a:txBody>
                    <a:bodyPr/>
                    <a:lstStyle/>
                    <a:p>
                      <a:r>
                        <a:rPr lang="en-US" sz="1600"/>
                        <a:t>Engagement Opportunity</a:t>
                      </a:r>
                      <a:endParaRPr lang="en-AU" sz="1600"/>
                    </a:p>
                  </a:txBody>
                  <a:tcPr marL="45607" marR="45607" marT="22804" marB="22804"/>
                </a:tc>
                <a:tc rowSpan="2">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600"/>
                        <a:t>Channel</a:t>
                      </a:r>
                      <a:endParaRPr lang="en-AU" sz="1600"/>
                    </a:p>
                    <a:p>
                      <a:endParaRPr lang="en-AU" sz="1600"/>
                    </a:p>
                  </a:txBody>
                  <a:tcPr marL="45607" marR="45607" marT="22804" marB="22804"/>
                </a:tc>
                <a:tc rowSpan="2">
                  <a:txBody>
                    <a:bodyPr/>
                    <a:lstStyle/>
                    <a:p>
                      <a:r>
                        <a:rPr lang="en-US" sz="1600"/>
                        <a:t>Frequency</a:t>
                      </a:r>
                      <a:endParaRPr lang="en-AU" sz="1600"/>
                    </a:p>
                  </a:txBody>
                  <a:tcPr marL="45607" marR="45607" marT="22804" marB="22804"/>
                </a:tc>
                <a:tc gridSpan="2">
                  <a:txBody>
                    <a:bodyPr/>
                    <a:lstStyle/>
                    <a:p>
                      <a:pPr algn="ctr"/>
                      <a:r>
                        <a:rPr lang="en-US" sz="1600"/>
                        <a:t>Target Group</a:t>
                      </a:r>
                      <a:endParaRPr lang="en-AU" sz="1600"/>
                    </a:p>
                  </a:txBody>
                  <a:tcPr marL="45607" marR="45607" marT="22804" marB="22804"/>
                </a:tc>
                <a:tc hMerge="1">
                  <a:txBody>
                    <a:bodyPr/>
                    <a:lstStyle/>
                    <a:p>
                      <a:endParaRPr lang="en-AU"/>
                    </a:p>
                  </a:txBody>
                  <a:tcPr/>
                </a:tc>
                <a:extLst>
                  <a:ext uri="{0D108BD9-81ED-4DB2-BD59-A6C34878D82A}">
                    <a16:rowId xmlns:a16="http://schemas.microsoft.com/office/drawing/2014/main" val="2188113431"/>
                  </a:ext>
                </a:extLst>
              </a:tr>
              <a:tr h="693846">
                <a:tc vMerge="1">
                  <a:txBody>
                    <a:bodyPr/>
                    <a:lstStyle/>
                    <a:p>
                      <a:pPr marL="0" algn="l" defTabSz="1828800" rtl="0" eaLnBrk="1" latinLnBrk="0" hangingPunct="1"/>
                      <a:endParaRPr lang="en-AU" sz="3600" b="1" kern="1200">
                        <a:solidFill>
                          <a:schemeClr val="lt1"/>
                        </a:solidFill>
                        <a:latin typeface="+mn-lt"/>
                        <a:ea typeface="+mn-ea"/>
                        <a:cs typeface="+mn-cs"/>
                      </a:endParaRPr>
                    </a:p>
                  </a:txBody>
                  <a:tcPr/>
                </a:tc>
                <a:tc vMerge="1">
                  <a:txBody>
                    <a:bodyPr/>
                    <a:lstStyle/>
                    <a:p>
                      <a:pPr marL="0" algn="l" defTabSz="1828800" rtl="0" eaLnBrk="1" latinLnBrk="0" hangingPunct="1"/>
                      <a:endParaRPr lang="en-AU" sz="3600" b="1" kern="1200">
                        <a:solidFill>
                          <a:schemeClr val="lt1"/>
                        </a:solidFill>
                        <a:latin typeface="+mn-lt"/>
                        <a:ea typeface="+mn-ea"/>
                        <a:cs typeface="+mn-cs"/>
                      </a:endParaRPr>
                    </a:p>
                  </a:txBody>
                  <a:tcPr/>
                </a:tc>
                <a:tc vMerge="1">
                  <a:txBody>
                    <a:bodyPr/>
                    <a:lstStyle/>
                    <a:p>
                      <a:endParaRPr lang="en-AU"/>
                    </a:p>
                  </a:txBody>
                  <a:tcPr/>
                </a:tc>
                <a:tc>
                  <a:txBody>
                    <a:bodyPr/>
                    <a:lstStyle/>
                    <a:p>
                      <a:pPr marL="0" algn="l" defTabSz="1828800" rtl="0" eaLnBrk="1" latinLnBrk="0" hangingPunct="1"/>
                      <a:r>
                        <a:rPr lang="en-US" sz="1600" b="1" kern="1200">
                          <a:solidFill>
                            <a:schemeClr val="lt1"/>
                          </a:solidFill>
                          <a:latin typeface="+mn-lt"/>
                          <a:ea typeface="+mn-ea"/>
                          <a:cs typeface="+mn-cs"/>
                        </a:rPr>
                        <a:t>All Staff</a:t>
                      </a:r>
                      <a:endParaRPr lang="en-AU" sz="1600" b="1" kern="1200">
                        <a:solidFill>
                          <a:schemeClr val="lt1"/>
                        </a:solidFill>
                        <a:latin typeface="+mn-lt"/>
                        <a:ea typeface="+mn-ea"/>
                        <a:cs typeface="+mn-cs"/>
                      </a:endParaRPr>
                    </a:p>
                  </a:txBody>
                  <a:tcPr marL="45607" marR="45607" marT="22804" marB="22804">
                    <a:solidFill>
                      <a:srgbClr val="00B2DE"/>
                    </a:solidFill>
                  </a:tcPr>
                </a:tc>
                <a:tc>
                  <a:txBody>
                    <a:bodyPr/>
                    <a:lstStyle/>
                    <a:p>
                      <a:pPr marL="0" algn="l" defTabSz="1828800" rtl="0" eaLnBrk="1" latinLnBrk="0" hangingPunct="1"/>
                      <a:r>
                        <a:rPr lang="en-US" sz="1600" b="1" kern="1200">
                          <a:solidFill>
                            <a:schemeClr val="lt1"/>
                          </a:solidFill>
                          <a:latin typeface="+mn-lt"/>
                          <a:ea typeface="+mn-ea"/>
                          <a:cs typeface="+mn-cs"/>
                        </a:rPr>
                        <a:t>Snr Leaders</a:t>
                      </a:r>
                      <a:endParaRPr lang="en-AU" sz="1600" b="1" kern="1200">
                        <a:solidFill>
                          <a:schemeClr val="lt1"/>
                        </a:solidFill>
                        <a:latin typeface="+mn-lt"/>
                        <a:ea typeface="+mn-ea"/>
                        <a:cs typeface="+mn-cs"/>
                      </a:endParaRPr>
                    </a:p>
                  </a:txBody>
                  <a:tcPr marL="45607" marR="45607" marT="22804" marB="22804">
                    <a:solidFill>
                      <a:srgbClr val="00B2DE"/>
                    </a:solidFill>
                  </a:tcPr>
                </a:tc>
                <a:extLst>
                  <a:ext uri="{0D108BD9-81ED-4DB2-BD59-A6C34878D82A}">
                    <a16:rowId xmlns:a16="http://schemas.microsoft.com/office/drawing/2014/main" val="628273946"/>
                  </a:ext>
                </a:extLst>
              </a:tr>
              <a:tr h="532084">
                <a:tc>
                  <a:txBody>
                    <a:bodyPr/>
                    <a:lstStyle/>
                    <a:p>
                      <a:r>
                        <a:rPr lang="en-US" sz="1600"/>
                        <a:t>Chief Executive’s Update</a:t>
                      </a:r>
                    </a:p>
                    <a:p>
                      <a:endParaRPr lang="en-AU" sz="1600"/>
                    </a:p>
                  </a:txBody>
                  <a:tcPr marL="45607" marR="45607" marT="22804" marB="22804"/>
                </a:tc>
                <a:tc rowSpan="2">
                  <a:txBody>
                    <a:bodyPr/>
                    <a:lstStyle/>
                    <a:p>
                      <a:r>
                        <a:rPr lang="en-US" sz="1600"/>
                        <a:t>Email  (tracking platform)</a:t>
                      </a:r>
                    </a:p>
                    <a:p>
                      <a:pPr marL="0" algn="l" defTabSz="1828800" rtl="0" eaLnBrk="1" latinLnBrk="0" hangingPunct="1"/>
                      <a:endParaRPr lang="en-AU" sz="1600" kern="1200">
                        <a:solidFill>
                          <a:schemeClr val="dk1"/>
                        </a:solidFill>
                        <a:latin typeface="+mn-lt"/>
                        <a:ea typeface="+mn-ea"/>
                        <a:cs typeface="+mn-cs"/>
                      </a:endParaRPr>
                    </a:p>
                  </a:txBody>
                  <a:tcPr marL="45607" marR="45607" marT="22804" marB="22804"/>
                </a:tc>
                <a:tc rowSpan="2">
                  <a:txBody>
                    <a:bodyPr/>
                    <a:lstStyle/>
                    <a:p>
                      <a:r>
                        <a:rPr lang="en-US" sz="1600"/>
                        <a:t>Fortnightly</a:t>
                      </a:r>
                      <a:endParaRPr lang="en-AU" sz="1600"/>
                    </a:p>
                  </a:txBody>
                  <a:tcPr marL="45607" marR="45607" marT="22804" marB="22804"/>
                </a:tc>
                <a:tc rowSpan="2">
                  <a:txBody>
                    <a:bodyPr/>
                    <a:lstStyle/>
                    <a:p>
                      <a:endParaRPr lang="en-AU" sz="1600"/>
                    </a:p>
                  </a:txBody>
                  <a:tcPr marL="45607" marR="45607" marT="22804" marB="22804"/>
                </a:tc>
                <a:tc rowSpan="2">
                  <a:txBody>
                    <a:bodyPr/>
                    <a:lstStyle/>
                    <a:p>
                      <a:endParaRPr lang="en-AU" sz="1600"/>
                    </a:p>
                  </a:txBody>
                  <a:tcPr marL="45607" marR="45607" marT="22804" marB="22804"/>
                </a:tc>
                <a:extLst>
                  <a:ext uri="{0D108BD9-81ED-4DB2-BD59-A6C34878D82A}">
                    <a16:rowId xmlns:a16="http://schemas.microsoft.com/office/drawing/2014/main" val="398158147"/>
                  </a:ext>
                </a:extLst>
              </a:tr>
              <a:tr h="0">
                <a:tc rowSpan="2">
                  <a:txBody>
                    <a:bodyPr/>
                    <a:lstStyle/>
                    <a:p>
                      <a:r>
                        <a:rPr lang="en-US" sz="1600"/>
                        <a:t>Staff Bytes</a:t>
                      </a:r>
                      <a:endParaRPr lang="en-AU" sz="1600"/>
                    </a:p>
                  </a:txBody>
                  <a:tcPr marL="45607" marR="45607" marT="22804" marB="22804">
                    <a:solidFill>
                      <a:srgbClr val="CBE4F3"/>
                    </a:solidFill>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2457241134"/>
                  </a:ext>
                </a:extLst>
              </a:tr>
              <a:tr h="644597">
                <a:tc vMerge="1">
                  <a:txBody>
                    <a:bodyPr/>
                    <a:lstStyle/>
                    <a:p>
                      <a:endParaRPr lang="en-AU" sz="3200"/>
                    </a:p>
                  </a:txBody>
                  <a:tcPr/>
                </a:tc>
                <a:tc>
                  <a:txBody>
                    <a:bodyPr/>
                    <a:lstStyle/>
                    <a:p>
                      <a:pPr marL="0" algn="l" defTabSz="1828800" rtl="0" eaLnBrk="1" latinLnBrk="0" hangingPunct="1"/>
                      <a:r>
                        <a:rPr lang="en-US" sz="1600" kern="1200">
                          <a:solidFill>
                            <a:schemeClr val="dk1"/>
                          </a:solidFill>
                          <a:latin typeface="+mn-lt"/>
                          <a:ea typeface="+mn-ea"/>
                          <a:cs typeface="+mn-cs"/>
                        </a:rPr>
                        <a:t>Digital Newsletter </a:t>
                      </a:r>
                    </a:p>
                    <a:p>
                      <a:pPr marL="0" algn="l" defTabSz="1828800" rtl="0" eaLnBrk="1" latinLnBrk="0" hangingPunct="1"/>
                      <a:r>
                        <a:rPr lang="en-US" sz="1600" kern="1200">
                          <a:solidFill>
                            <a:schemeClr val="dk1"/>
                          </a:solidFill>
                          <a:latin typeface="+mn-lt"/>
                          <a:ea typeface="+mn-ea"/>
                          <a:cs typeface="+mn-cs"/>
                        </a:rPr>
                        <a:t>(tracking platform)</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Fortnightly</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extLst>
                  <a:ext uri="{0D108BD9-81ED-4DB2-BD59-A6C34878D82A}">
                    <a16:rowId xmlns:a16="http://schemas.microsoft.com/office/drawing/2014/main" val="1091301656"/>
                  </a:ext>
                </a:extLst>
              </a:tr>
              <a:tr h="532084">
                <a:tc>
                  <a:txBody>
                    <a:bodyPr/>
                    <a:lstStyle/>
                    <a:p>
                      <a:r>
                        <a:rPr lang="en-US" sz="1600"/>
                        <a:t>Staff Forums</a:t>
                      </a:r>
                      <a:endParaRPr lang="en-AU" sz="1600"/>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In-person &amp; live-streamed or </a:t>
                      </a:r>
                    </a:p>
                    <a:p>
                      <a:pPr marL="0" algn="l" defTabSz="1828800" rtl="0" eaLnBrk="1" latinLnBrk="0" hangingPunct="1"/>
                      <a:r>
                        <a:rPr lang="en-US" sz="1600" kern="1200">
                          <a:solidFill>
                            <a:schemeClr val="dk1"/>
                          </a:solidFill>
                          <a:latin typeface="+mn-lt"/>
                          <a:ea typeface="+mn-ea"/>
                          <a:cs typeface="+mn-cs"/>
                        </a:rPr>
                        <a:t>Teams Broadcast</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Quarterly</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extLst>
                  <a:ext uri="{0D108BD9-81ED-4DB2-BD59-A6C34878D82A}">
                    <a16:rowId xmlns:a16="http://schemas.microsoft.com/office/drawing/2014/main" val="1224593683"/>
                  </a:ext>
                </a:extLst>
              </a:tr>
              <a:tr h="775322">
                <a:tc>
                  <a:txBody>
                    <a:bodyPr/>
                    <a:lstStyle/>
                    <a:p>
                      <a:r>
                        <a:rPr lang="en-US" sz="1600"/>
                        <a:t>Senior Leadership Forums</a:t>
                      </a:r>
                      <a:endParaRPr lang="en-AU" sz="1600"/>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In-person or using Teams/other videoconferencing platform (if externally facilitated)* </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Quarterly or as required*</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extLst>
                  <a:ext uri="{0D108BD9-81ED-4DB2-BD59-A6C34878D82A}">
                    <a16:rowId xmlns:a16="http://schemas.microsoft.com/office/drawing/2014/main" val="3660798557"/>
                  </a:ext>
                </a:extLst>
              </a:tr>
              <a:tr h="532084">
                <a:tc>
                  <a:txBody>
                    <a:bodyPr/>
                    <a:lstStyle/>
                    <a:p>
                      <a:r>
                        <a:rPr lang="en-US" sz="1600"/>
                        <a:t>Directorate Town Halls/other meetings</a:t>
                      </a:r>
                      <a:endParaRPr lang="en-AU" sz="1600"/>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In-person or using Teams</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r>
                        <a:rPr lang="en-US" sz="1600" kern="1200">
                          <a:solidFill>
                            <a:schemeClr val="dk1"/>
                          </a:solidFill>
                          <a:latin typeface="+mn-lt"/>
                          <a:ea typeface="+mn-ea"/>
                          <a:cs typeface="+mn-cs"/>
                        </a:rPr>
                        <a:t>As determined by directorate/team</a:t>
                      </a:r>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a:solidFill>
                          <a:schemeClr val="dk1"/>
                        </a:solidFill>
                        <a:latin typeface="+mn-lt"/>
                        <a:ea typeface="+mn-ea"/>
                        <a:cs typeface="+mn-cs"/>
                      </a:endParaRPr>
                    </a:p>
                  </a:txBody>
                  <a:tcPr marL="45607" marR="45607" marT="22804" marB="22804">
                    <a:solidFill>
                      <a:srgbClr val="CBE4F3"/>
                    </a:solidFill>
                  </a:tcPr>
                </a:tc>
                <a:tc>
                  <a:txBody>
                    <a:bodyPr/>
                    <a:lstStyle/>
                    <a:p>
                      <a:pPr marL="0" algn="l" defTabSz="1828800" rtl="0" eaLnBrk="1" latinLnBrk="0" hangingPunct="1"/>
                      <a:endParaRPr lang="en-AU" sz="1600" kern="1200" dirty="0">
                        <a:solidFill>
                          <a:schemeClr val="dk1"/>
                        </a:solidFill>
                        <a:latin typeface="+mn-lt"/>
                        <a:ea typeface="+mn-ea"/>
                        <a:cs typeface="+mn-cs"/>
                      </a:endParaRPr>
                    </a:p>
                  </a:txBody>
                  <a:tcPr marL="45607" marR="45607" marT="22804" marB="22804">
                    <a:solidFill>
                      <a:srgbClr val="CBE4F3"/>
                    </a:solidFill>
                  </a:tcPr>
                </a:tc>
                <a:extLst>
                  <a:ext uri="{0D108BD9-81ED-4DB2-BD59-A6C34878D82A}">
                    <a16:rowId xmlns:a16="http://schemas.microsoft.com/office/drawing/2014/main" val="3924496948"/>
                  </a:ext>
                </a:extLst>
              </a:tr>
            </a:tbl>
          </a:graphicData>
        </a:graphic>
      </p:graphicFrame>
      <p:pic>
        <p:nvPicPr>
          <p:cNvPr id="8" name="Graphic 7" descr="Checkmark">
            <a:extLst>
              <a:ext uri="{FF2B5EF4-FFF2-40B4-BE49-F238E27FC236}">
                <a16:creationId xmlns:a16="http://schemas.microsoft.com/office/drawing/2014/main" id="{AA61B82C-1344-4466-A286-1633D14D66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3461" y="2666325"/>
            <a:ext cx="367391" cy="367391"/>
          </a:xfrm>
          <a:prstGeom prst="rect">
            <a:avLst/>
          </a:prstGeom>
        </p:spPr>
      </p:pic>
      <p:pic>
        <p:nvPicPr>
          <p:cNvPr id="9" name="Graphic 8" descr="Checkmark">
            <a:extLst>
              <a:ext uri="{FF2B5EF4-FFF2-40B4-BE49-F238E27FC236}">
                <a16:creationId xmlns:a16="http://schemas.microsoft.com/office/drawing/2014/main" id="{16FEAC29-6A71-43E8-8A58-CAC44FB982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9799" y="3875401"/>
            <a:ext cx="367391" cy="367391"/>
          </a:xfrm>
          <a:prstGeom prst="rect">
            <a:avLst/>
          </a:prstGeom>
        </p:spPr>
      </p:pic>
      <p:pic>
        <p:nvPicPr>
          <p:cNvPr id="12" name="Graphic 11" descr="Checkmark">
            <a:extLst>
              <a:ext uri="{FF2B5EF4-FFF2-40B4-BE49-F238E27FC236}">
                <a16:creationId xmlns:a16="http://schemas.microsoft.com/office/drawing/2014/main" id="{9A8440E7-2C62-4334-B7A8-2961EBD8B3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9799" y="3333351"/>
            <a:ext cx="367391" cy="367391"/>
          </a:xfrm>
          <a:prstGeom prst="rect">
            <a:avLst/>
          </a:prstGeom>
        </p:spPr>
      </p:pic>
      <p:pic>
        <p:nvPicPr>
          <p:cNvPr id="13" name="Graphic 12" descr="Checkmark">
            <a:extLst>
              <a:ext uri="{FF2B5EF4-FFF2-40B4-BE49-F238E27FC236}">
                <a16:creationId xmlns:a16="http://schemas.microsoft.com/office/drawing/2014/main" id="{5A1060CD-628C-4A59-8390-9CDD6A011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3461" y="3245305"/>
            <a:ext cx="367391" cy="367391"/>
          </a:xfrm>
          <a:prstGeom prst="rect">
            <a:avLst/>
          </a:prstGeom>
        </p:spPr>
      </p:pic>
      <p:sp>
        <p:nvSpPr>
          <p:cNvPr id="7" name="TextBox 6">
            <a:extLst>
              <a:ext uri="{FF2B5EF4-FFF2-40B4-BE49-F238E27FC236}">
                <a16:creationId xmlns:a16="http://schemas.microsoft.com/office/drawing/2014/main" id="{F0010DB8-2FB3-4349-8EEB-C03C33398524}"/>
              </a:ext>
            </a:extLst>
          </p:cNvPr>
          <p:cNvSpPr txBox="1"/>
          <p:nvPr/>
        </p:nvSpPr>
        <p:spPr>
          <a:xfrm>
            <a:off x="2346227" y="6397039"/>
            <a:ext cx="6749378" cy="275138"/>
          </a:xfrm>
          <a:prstGeom prst="rect">
            <a:avLst/>
          </a:prstGeom>
        </p:spPr>
        <p:txBody>
          <a:bodyPr vert="horz" wrap="square" lIns="0" tIns="0" rIns="0" bIns="0" rtlCol="0">
            <a:noAutofit/>
          </a:bodyPr>
          <a:lstStyle/>
          <a:p>
            <a:pPr defTabSz="228051"/>
            <a:r>
              <a:rPr lang="en-US" sz="898">
                <a:solidFill>
                  <a:prstClr val="black"/>
                </a:solidFill>
                <a:latin typeface="Arial"/>
              </a:rPr>
              <a:t>*</a:t>
            </a:r>
            <a:r>
              <a:rPr lang="en-US" sz="1197">
                <a:solidFill>
                  <a:prstClr val="black"/>
                </a:solidFill>
                <a:latin typeface="Arial"/>
              </a:rPr>
              <a:t>Schedule was responsive to organisational needs during height of the COVID-19 pandemic</a:t>
            </a:r>
            <a:endParaRPr lang="en-AU" sz="1197">
              <a:solidFill>
                <a:prstClr val="black"/>
              </a:solidFill>
              <a:latin typeface="Arial"/>
            </a:endParaRPr>
          </a:p>
        </p:txBody>
      </p:sp>
      <p:pic>
        <p:nvPicPr>
          <p:cNvPr id="17" name="Graphic 16" descr="Checkmark">
            <a:extLst>
              <a:ext uri="{FF2B5EF4-FFF2-40B4-BE49-F238E27FC236}">
                <a16:creationId xmlns:a16="http://schemas.microsoft.com/office/drawing/2014/main" id="{BD356945-4DD8-40F5-931D-2D07478F46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3461" y="3875401"/>
            <a:ext cx="367391" cy="367391"/>
          </a:xfrm>
          <a:prstGeom prst="rect">
            <a:avLst/>
          </a:prstGeom>
        </p:spPr>
      </p:pic>
      <p:pic>
        <p:nvPicPr>
          <p:cNvPr id="18" name="Graphic 17" descr="Checkmark">
            <a:extLst>
              <a:ext uri="{FF2B5EF4-FFF2-40B4-BE49-F238E27FC236}">
                <a16:creationId xmlns:a16="http://schemas.microsoft.com/office/drawing/2014/main" id="{74B538A7-3358-406B-AD32-9BBC958FB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9799" y="2719693"/>
            <a:ext cx="367391" cy="367391"/>
          </a:xfrm>
          <a:prstGeom prst="rect">
            <a:avLst/>
          </a:prstGeom>
        </p:spPr>
      </p:pic>
      <p:pic>
        <p:nvPicPr>
          <p:cNvPr id="19" name="Graphic 18" descr="Checkmark">
            <a:extLst>
              <a:ext uri="{FF2B5EF4-FFF2-40B4-BE49-F238E27FC236}">
                <a16:creationId xmlns:a16="http://schemas.microsoft.com/office/drawing/2014/main" id="{C6593629-7036-47FF-B75B-DDCA666D4C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9799" y="4489059"/>
            <a:ext cx="367391" cy="367391"/>
          </a:xfrm>
          <a:prstGeom prst="rect">
            <a:avLst/>
          </a:prstGeom>
        </p:spPr>
      </p:pic>
      <p:pic>
        <p:nvPicPr>
          <p:cNvPr id="20" name="Graphic 19" descr="Checkmark">
            <a:extLst>
              <a:ext uri="{FF2B5EF4-FFF2-40B4-BE49-F238E27FC236}">
                <a16:creationId xmlns:a16="http://schemas.microsoft.com/office/drawing/2014/main" id="{3999B1DF-88B3-48F0-B684-03E3A08900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43461" y="5171268"/>
            <a:ext cx="367391" cy="367391"/>
          </a:xfrm>
          <a:prstGeom prst="rect">
            <a:avLst/>
          </a:prstGeom>
        </p:spPr>
      </p:pic>
    </p:spTree>
    <p:extLst>
      <p:ext uri="{BB962C8B-B14F-4D97-AF65-F5344CB8AC3E}">
        <p14:creationId xmlns:p14="http://schemas.microsoft.com/office/powerpoint/2010/main" val="2588083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C511AB8-0754-4EEA-AABB-C0DAA8B7912D}"/>
              </a:ext>
            </a:extLst>
          </p:cNvPr>
          <p:cNvSpPr>
            <a:spLocks noGrp="1"/>
          </p:cNvSpPr>
          <p:nvPr>
            <p:ph type="title"/>
          </p:nvPr>
        </p:nvSpPr>
        <p:spPr>
          <a:xfrm>
            <a:off x="213497" y="457352"/>
            <a:ext cx="11312015" cy="359112"/>
          </a:xfrm>
        </p:spPr>
        <p:txBody>
          <a:bodyPr/>
          <a:lstStyle/>
          <a:p>
            <a:r>
              <a:rPr lang="en-US"/>
              <a:t>eHealth NSW Culture Playbook</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8CB991F7-A26C-4670-911E-5F721EF89A3F}"/>
              </a:ext>
            </a:extLst>
          </p:cNvPr>
          <p:cNvPicPr>
            <a:picLocks noGrp="1" noChangeAspect="1"/>
          </p:cNvPicPr>
          <p:nvPr>
            <p:ph idx="1"/>
          </p:nvPr>
        </p:nvPicPr>
        <p:blipFill>
          <a:blip r:embed="rId3"/>
          <a:stretch>
            <a:fillRect/>
          </a:stretch>
        </p:blipFill>
        <p:spPr>
          <a:xfrm>
            <a:off x="6183997" y="2597769"/>
            <a:ext cx="5794506" cy="4027181"/>
          </a:xfrm>
          <a:noFill/>
          <a:effectLst>
            <a:outerShdw blurRad="469900" dist="50800" dir="5400000" algn="ctr" rotWithShape="0">
              <a:srgbClr val="000000">
                <a:alpha val="43137"/>
              </a:srgbClr>
            </a:outerShdw>
          </a:effectLst>
        </p:spPr>
      </p:pic>
      <p:pic>
        <p:nvPicPr>
          <p:cNvPr id="7" name="Content Placeholder 6">
            <a:extLst>
              <a:ext uri="{FF2B5EF4-FFF2-40B4-BE49-F238E27FC236}">
                <a16:creationId xmlns:a16="http://schemas.microsoft.com/office/drawing/2014/main" id="{2B05287A-1350-4DA4-BE3A-CF08A4A2F64C}"/>
              </a:ext>
            </a:extLst>
          </p:cNvPr>
          <p:cNvPicPr>
            <a:picLocks noGrp="1" noChangeAspect="1"/>
          </p:cNvPicPr>
          <p:nvPr>
            <p:ph idx="12"/>
          </p:nvPr>
        </p:nvPicPr>
        <p:blipFill>
          <a:blip r:embed="rId4"/>
          <a:stretch>
            <a:fillRect/>
          </a:stretch>
        </p:blipFill>
        <p:spPr>
          <a:xfrm>
            <a:off x="213498" y="1204042"/>
            <a:ext cx="5354092" cy="3890862"/>
          </a:xfrm>
        </p:spPr>
      </p:pic>
      <p:pic>
        <p:nvPicPr>
          <p:cNvPr id="9" name="Picture 8">
            <a:extLst>
              <a:ext uri="{FF2B5EF4-FFF2-40B4-BE49-F238E27FC236}">
                <a16:creationId xmlns:a16="http://schemas.microsoft.com/office/drawing/2014/main" id="{FE37D260-C6BF-4E98-94D7-A4855DAB565A}"/>
              </a:ext>
            </a:extLst>
          </p:cNvPr>
          <p:cNvPicPr>
            <a:picLocks noChangeAspect="1"/>
          </p:cNvPicPr>
          <p:nvPr/>
        </p:nvPicPr>
        <p:blipFill>
          <a:blip r:embed="rId5"/>
          <a:stretch>
            <a:fillRect/>
          </a:stretch>
        </p:blipFill>
        <p:spPr>
          <a:xfrm>
            <a:off x="6096000" y="415417"/>
            <a:ext cx="4884847" cy="1768560"/>
          </a:xfrm>
          <a:prstGeom prst="rect">
            <a:avLst/>
          </a:prstGeom>
        </p:spPr>
      </p:pic>
      <p:sp>
        <p:nvSpPr>
          <p:cNvPr id="13" name="Arrow: Bent 12">
            <a:extLst>
              <a:ext uri="{FF2B5EF4-FFF2-40B4-BE49-F238E27FC236}">
                <a16:creationId xmlns:a16="http://schemas.microsoft.com/office/drawing/2014/main" id="{55002F2D-BAE8-4DD2-9545-4AAD8F2CC002}"/>
              </a:ext>
            </a:extLst>
          </p:cNvPr>
          <p:cNvSpPr/>
          <p:nvPr/>
        </p:nvSpPr>
        <p:spPr>
          <a:xfrm flipV="1">
            <a:off x="4913805" y="5437187"/>
            <a:ext cx="809159" cy="783906"/>
          </a:xfrm>
          <a:prstGeom prst="ben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051"/>
            <a:endParaRPr lang="en-AU" sz="898">
              <a:solidFill>
                <a:prstClr val="black"/>
              </a:solidFill>
              <a:latin typeface="Arial"/>
            </a:endParaRPr>
          </a:p>
        </p:txBody>
      </p:sp>
    </p:spTree>
    <p:extLst>
      <p:ext uri="{BB962C8B-B14F-4D97-AF65-F5344CB8AC3E}">
        <p14:creationId xmlns:p14="http://schemas.microsoft.com/office/powerpoint/2010/main" val="622588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B460EA-F280-4F1B-A502-67230EB43AB2}"/>
              </a:ext>
            </a:extLst>
          </p:cNvPr>
          <p:cNvSpPr>
            <a:spLocks noGrp="1"/>
          </p:cNvSpPr>
          <p:nvPr>
            <p:ph type="title"/>
          </p:nvPr>
        </p:nvSpPr>
        <p:spPr>
          <a:xfrm>
            <a:off x="304403" y="246155"/>
            <a:ext cx="11312015" cy="359112"/>
          </a:xfrm>
        </p:spPr>
        <p:txBody>
          <a:bodyPr/>
          <a:lstStyle/>
          <a:p>
            <a:r>
              <a:rPr lang="en-US"/>
              <a:t>eHealth NSW Cultural Archetypes</a:t>
            </a:r>
          </a:p>
        </p:txBody>
      </p:sp>
      <p:pic>
        <p:nvPicPr>
          <p:cNvPr id="5" name="Content Placeholder 4" descr="Diagram&#10;&#10;Description automatically generated">
            <a:extLst>
              <a:ext uri="{FF2B5EF4-FFF2-40B4-BE49-F238E27FC236}">
                <a16:creationId xmlns:a16="http://schemas.microsoft.com/office/drawing/2014/main" id="{AB717BB2-1A7F-428A-A202-8DC79CB0DAC9}"/>
              </a:ext>
            </a:extLst>
          </p:cNvPr>
          <p:cNvPicPr>
            <a:picLocks noGrp="1" noChangeAspect="1"/>
          </p:cNvPicPr>
          <p:nvPr>
            <p:ph idx="1"/>
          </p:nvPr>
        </p:nvPicPr>
        <p:blipFill>
          <a:blip r:embed="rId3"/>
          <a:stretch>
            <a:fillRect/>
          </a:stretch>
        </p:blipFill>
        <p:spPr>
          <a:xfrm>
            <a:off x="1" y="605267"/>
            <a:ext cx="7661552" cy="4769316"/>
          </a:xfrm>
          <a:noFill/>
        </p:spPr>
      </p:pic>
      <p:pic>
        <p:nvPicPr>
          <p:cNvPr id="6" name="Picture 5">
            <a:extLst>
              <a:ext uri="{FF2B5EF4-FFF2-40B4-BE49-F238E27FC236}">
                <a16:creationId xmlns:a16="http://schemas.microsoft.com/office/drawing/2014/main" id="{36B5A90D-DB3B-4CE3-93EF-5CF721673C78}"/>
              </a:ext>
            </a:extLst>
          </p:cNvPr>
          <p:cNvPicPr>
            <a:picLocks noChangeAspect="1"/>
          </p:cNvPicPr>
          <p:nvPr/>
        </p:nvPicPr>
        <p:blipFill>
          <a:blip r:embed="rId4"/>
          <a:stretch>
            <a:fillRect/>
          </a:stretch>
        </p:blipFill>
        <p:spPr>
          <a:xfrm>
            <a:off x="9119893" y="2803854"/>
            <a:ext cx="2496525" cy="3807991"/>
          </a:xfrm>
          <a:prstGeom prst="rect">
            <a:avLst/>
          </a:prstGeom>
          <a:effectLst>
            <a:outerShdw blurRad="317500" dist="50800" dir="5400000" algn="ctr" rotWithShape="0">
              <a:srgbClr val="000000">
                <a:alpha val="43137"/>
              </a:srgbClr>
            </a:outerShdw>
          </a:effectLst>
        </p:spPr>
      </p:pic>
      <p:pic>
        <p:nvPicPr>
          <p:cNvPr id="3" name="Picture 2">
            <a:extLst>
              <a:ext uri="{FF2B5EF4-FFF2-40B4-BE49-F238E27FC236}">
                <a16:creationId xmlns:a16="http://schemas.microsoft.com/office/drawing/2014/main" id="{B20315BF-89DF-4F20-B2F1-0412B23F5CF8}"/>
              </a:ext>
            </a:extLst>
          </p:cNvPr>
          <p:cNvPicPr>
            <a:picLocks noChangeAspect="1"/>
          </p:cNvPicPr>
          <p:nvPr/>
        </p:nvPicPr>
        <p:blipFill>
          <a:blip r:embed="rId5"/>
          <a:stretch>
            <a:fillRect/>
          </a:stretch>
        </p:blipFill>
        <p:spPr>
          <a:xfrm>
            <a:off x="6004333" y="2331574"/>
            <a:ext cx="2612505" cy="3760918"/>
          </a:xfrm>
          <a:prstGeom prst="rect">
            <a:avLst/>
          </a:prstGeom>
          <a:effectLst>
            <a:outerShdw blurRad="203200" dist="50800" dir="5400000" algn="ctr" rotWithShape="0">
              <a:srgbClr val="000000">
                <a:alpha val="42000"/>
              </a:srgbClr>
            </a:outerShdw>
          </a:effectLst>
        </p:spPr>
      </p:pic>
    </p:spTree>
    <p:extLst>
      <p:ext uri="{BB962C8B-B14F-4D97-AF65-F5344CB8AC3E}">
        <p14:creationId xmlns:p14="http://schemas.microsoft.com/office/powerpoint/2010/main" val="141351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171FE9-95E7-4B90-8449-1814321F5FC3}"/>
              </a:ext>
            </a:extLst>
          </p:cNvPr>
          <p:cNvSpPr>
            <a:spLocks noGrp="1"/>
          </p:cNvSpPr>
          <p:nvPr>
            <p:ph type="title"/>
          </p:nvPr>
        </p:nvSpPr>
        <p:spPr>
          <a:xfrm>
            <a:off x="448946" y="249888"/>
            <a:ext cx="6733342" cy="359112"/>
          </a:xfrm>
        </p:spPr>
        <p:txBody>
          <a:bodyPr/>
          <a:lstStyle/>
          <a:p>
            <a:r>
              <a:rPr lang="en-AU"/>
              <a:t>Building capability at all levels, across the organisation</a:t>
            </a:r>
          </a:p>
        </p:txBody>
      </p:sp>
      <p:sp>
        <p:nvSpPr>
          <p:cNvPr id="5" name="Content Placeholder 4">
            <a:extLst>
              <a:ext uri="{FF2B5EF4-FFF2-40B4-BE49-F238E27FC236}">
                <a16:creationId xmlns:a16="http://schemas.microsoft.com/office/drawing/2014/main" id="{8E00D9C1-AB6C-4D5F-B30D-7BB54FE8D4C3}"/>
              </a:ext>
            </a:extLst>
          </p:cNvPr>
          <p:cNvSpPr>
            <a:spLocks noGrp="1"/>
          </p:cNvSpPr>
          <p:nvPr>
            <p:ph idx="1"/>
          </p:nvPr>
        </p:nvSpPr>
        <p:spPr>
          <a:xfrm>
            <a:off x="448946" y="1095519"/>
            <a:ext cx="7798351" cy="3962123"/>
          </a:xfrm>
        </p:spPr>
        <p:txBody>
          <a:bodyPr/>
          <a:lstStyle/>
          <a:p>
            <a:pPr lvl="2"/>
            <a:r>
              <a:rPr lang="en-AU" sz="1596"/>
              <a:t>We offer learning and development opportunities that are available to all staff, including:  </a:t>
            </a:r>
          </a:p>
          <a:p>
            <a:pPr lvl="3"/>
            <a:r>
              <a:rPr lang="en-AU" sz="1596"/>
              <a:t>eHealth NSW Digital Academy </a:t>
            </a:r>
          </a:p>
          <a:p>
            <a:pPr lvl="3"/>
            <a:r>
              <a:rPr lang="en-AU" sz="1596"/>
              <a:t>Hybrid workplace training, for managers and team members</a:t>
            </a:r>
          </a:p>
          <a:p>
            <a:pPr lvl="3"/>
            <a:r>
              <a:rPr lang="en-AU" sz="1596"/>
              <a:t>Communicating In Culturally Diverse Teams training</a:t>
            </a:r>
          </a:p>
          <a:p>
            <a:pPr marL="0" lvl="3" indent="0">
              <a:buNone/>
            </a:pPr>
            <a:endParaRPr lang="en-AU" sz="798"/>
          </a:p>
          <a:p>
            <a:pPr marL="0" lvl="3" indent="0">
              <a:buNone/>
            </a:pPr>
            <a:r>
              <a:rPr lang="en-AU" sz="1596"/>
              <a:t>We have tailored training to build leadership capabilities: :</a:t>
            </a:r>
          </a:p>
          <a:p>
            <a:pPr lvl="3"/>
            <a:r>
              <a:rPr lang="en-AU" sz="1596"/>
              <a:t>eHealth NSW Leadership Development Series</a:t>
            </a:r>
          </a:p>
          <a:p>
            <a:pPr lvl="3"/>
            <a:r>
              <a:rPr lang="en-AU" sz="1596"/>
              <a:t>Leadership Development Library aligned to PSC capability framework   </a:t>
            </a:r>
          </a:p>
          <a:p>
            <a:pPr lvl="3"/>
            <a:r>
              <a:rPr lang="en-AU" sz="1596"/>
              <a:t>Bespoke 360 feedback development program including a virtual learning program to develop mindsets, beliefs and behaviours of eHealth NSW leaders</a:t>
            </a:r>
          </a:p>
          <a:p>
            <a:pPr marL="0" lvl="3" indent="0">
              <a:buNone/>
            </a:pPr>
            <a:endParaRPr lang="en-AU" sz="798"/>
          </a:p>
          <a:p>
            <a:pPr lvl="2">
              <a:spcAft>
                <a:spcPts val="549"/>
              </a:spcAft>
            </a:pPr>
            <a:r>
              <a:rPr lang="en-AU" sz="1596"/>
              <a:t>We developed a number of programs to build a diverse and inclusive workforce:</a:t>
            </a:r>
          </a:p>
          <a:p>
            <a:pPr lvl="3"/>
            <a:r>
              <a:rPr lang="en-AU" sz="1596"/>
              <a:t>Women’s Leadership Development Series*</a:t>
            </a:r>
          </a:p>
          <a:p>
            <a:pPr lvl="3"/>
            <a:r>
              <a:rPr lang="en-AU" sz="1596"/>
              <a:t>Women’s Mentoring Program</a:t>
            </a:r>
          </a:p>
          <a:p>
            <a:pPr lvl="3"/>
            <a:r>
              <a:rPr lang="en-AU" sz="1596"/>
              <a:t>Women’s Leadership Community of Practice</a:t>
            </a:r>
          </a:p>
          <a:p>
            <a:pPr lvl="3"/>
            <a:r>
              <a:rPr lang="en-AU" sz="1596"/>
              <a:t>GLIDE+*</a:t>
            </a:r>
          </a:p>
          <a:p>
            <a:pPr marL="0" lvl="3" indent="0">
              <a:buNone/>
            </a:pPr>
            <a:endParaRPr lang="en-AU"/>
          </a:p>
          <a:p>
            <a:pPr lvl="3"/>
            <a:endParaRPr lang="en-AU"/>
          </a:p>
          <a:p>
            <a:pPr lvl="3"/>
            <a:endParaRPr lang="en-AU"/>
          </a:p>
        </p:txBody>
      </p:sp>
      <p:pic>
        <p:nvPicPr>
          <p:cNvPr id="10" name="Picture Placeholder 9" descr="Two people standing in front of a computer&#10;&#10;Description automatically generated">
            <a:extLst>
              <a:ext uri="{FF2B5EF4-FFF2-40B4-BE49-F238E27FC236}">
                <a16:creationId xmlns:a16="http://schemas.microsoft.com/office/drawing/2014/main" id="{F3C5C511-2E40-4934-9767-7A050FEF2BED}"/>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28557" r="28557"/>
          <a:stretch>
            <a:fillRect/>
          </a:stretch>
        </p:blipFill>
        <p:spPr>
          <a:xfrm>
            <a:off x="8247297" y="8463"/>
            <a:ext cx="4400775" cy="6841075"/>
          </a:xfrm>
          <a:prstGeom prst="rect">
            <a:avLst/>
          </a:prstGeom>
        </p:spPr>
      </p:pic>
      <p:sp>
        <p:nvSpPr>
          <p:cNvPr id="2" name="TextBox 1">
            <a:extLst>
              <a:ext uri="{FF2B5EF4-FFF2-40B4-BE49-F238E27FC236}">
                <a16:creationId xmlns:a16="http://schemas.microsoft.com/office/drawing/2014/main" id="{E62184E2-B8A7-43EC-8A04-6D36484CAEC7}"/>
              </a:ext>
            </a:extLst>
          </p:cNvPr>
          <p:cNvSpPr txBox="1"/>
          <p:nvPr/>
        </p:nvSpPr>
        <p:spPr>
          <a:xfrm>
            <a:off x="6093625" y="3200964"/>
            <a:ext cx="456072" cy="456072"/>
          </a:xfrm>
          <a:prstGeom prst="rect">
            <a:avLst/>
          </a:prstGeom>
        </p:spPr>
        <p:txBody>
          <a:bodyPr vert="horz" wrap="square" lIns="0" tIns="0" rIns="0" bIns="0" rtlCol="0">
            <a:noAutofit/>
          </a:bodyPr>
          <a:lstStyle/>
          <a:p>
            <a:pPr defTabSz="228051"/>
            <a:endParaRPr lang="en-AU" sz="898">
              <a:solidFill>
                <a:prstClr val="black"/>
              </a:solidFill>
              <a:latin typeface="Arial"/>
            </a:endParaRPr>
          </a:p>
        </p:txBody>
      </p:sp>
      <p:sp>
        <p:nvSpPr>
          <p:cNvPr id="3" name="TextBox 2">
            <a:extLst>
              <a:ext uri="{FF2B5EF4-FFF2-40B4-BE49-F238E27FC236}">
                <a16:creationId xmlns:a16="http://schemas.microsoft.com/office/drawing/2014/main" id="{73A5AC4A-6766-4F27-80FB-312953EAE7E6}"/>
              </a:ext>
            </a:extLst>
          </p:cNvPr>
          <p:cNvSpPr txBox="1"/>
          <p:nvPr/>
        </p:nvSpPr>
        <p:spPr>
          <a:xfrm>
            <a:off x="5503691" y="6494094"/>
            <a:ext cx="3357194" cy="228036"/>
          </a:xfrm>
          <a:prstGeom prst="rect">
            <a:avLst/>
          </a:prstGeom>
        </p:spPr>
        <p:txBody>
          <a:bodyPr vert="horz" wrap="square" lIns="0" tIns="0" rIns="0" bIns="0" rtlCol="0">
            <a:noAutofit/>
          </a:bodyPr>
          <a:lstStyle/>
          <a:p>
            <a:pPr defTabSz="228051"/>
            <a:r>
              <a:rPr lang="en-US" sz="898">
                <a:solidFill>
                  <a:prstClr val="black"/>
                </a:solidFill>
                <a:latin typeface="Arial"/>
              </a:rPr>
              <a:t>*</a:t>
            </a:r>
            <a:r>
              <a:rPr lang="en-US" sz="1197">
                <a:solidFill>
                  <a:prstClr val="black"/>
                </a:solidFill>
                <a:latin typeface="Arial"/>
              </a:rPr>
              <a:t>being replaced with new initiatives</a:t>
            </a:r>
            <a:endParaRPr lang="en-AU" sz="1197">
              <a:solidFill>
                <a:prstClr val="black"/>
              </a:solidFill>
              <a:latin typeface="Arial"/>
            </a:endParaRPr>
          </a:p>
        </p:txBody>
      </p:sp>
    </p:spTree>
    <p:extLst>
      <p:ext uri="{BB962C8B-B14F-4D97-AF65-F5344CB8AC3E}">
        <p14:creationId xmlns:p14="http://schemas.microsoft.com/office/powerpoint/2010/main" val="131081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49BF28F-CDE6-440F-8F02-C48CBE6D144B}"/>
              </a:ext>
            </a:extLst>
          </p:cNvPr>
          <p:cNvSpPr>
            <a:spLocks noGrp="1"/>
          </p:cNvSpPr>
          <p:nvPr>
            <p:ph type="ftr" sz="quarter" idx="11"/>
          </p:nvPr>
        </p:nvSpPr>
        <p:spPr/>
        <p:txBody>
          <a:bodyPr/>
          <a:lstStyle/>
          <a:p>
            <a:pPr defTabSz="228051"/>
            <a:endParaRPr lang="en-AU" sz="898">
              <a:solidFill>
                <a:prstClr val="black"/>
              </a:solidFill>
              <a:latin typeface="Arial"/>
            </a:endParaRPr>
          </a:p>
        </p:txBody>
      </p:sp>
      <p:pic>
        <p:nvPicPr>
          <p:cNvPr id="4098" name="Picture 2">
            <a:extLst>
              <a:ext uri="{FF2B5EF4-FFF2-40B4-BE49-F238E27FC236}">
                <a16:creationId xmlns:a16="http://schemas.microsoft.com/office/drawing/2014/main" id="{9925FB7A-2ACA-4CBE-A982-E11ABA90C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 y="8462"/>
            <a:ext cx="12187532" cy="684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505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06160A-B368-4B1E-85B3-E514120F71DC}"/>
              </a:ext>
            </a:extLst>
          </p:cNvPr>
          <p:cNvSpPr>
            <a:spLocks noGrp="1"/>
          </p:cNvSpPr>
          <p:nvPr>
            <p:ph type="title"/>
          </p:nvPr>
        </p:nvSpPr>
        <p:spPr>
          <a:xfrm>
            <a:off x="4485810" y="489018"/>
            <a:ext cx="7339218" cy="632052"/>
          </a:xfrm>
        </p:spPr>
        <p:txBody>
          <a:bodyPr/>
          <a:lstStyle/>
          <a:p>
            <a:r>
              <a:rPr lang="en-AU"/>
              <a:t>Building a pipeline of skilled staff by targeting different points in a person’s career journey</a:t>
            </a:r>
          </a:p>
        </p:txBody>
      </p:sp>
      <p:pic>
        <p:nvPicPr>
          <p:cNvPr id="5" name="Picture 4" descr="A person using a computer&#10;&#10;Description automatically generated">
            <a:extLst>
              <a:ext uri="{FF2B5EF4-FFF2-40B4-BE49-F238E27FC236}">
                <a16:creationId xmlns:a16="http://schemas.microsoft.com/office/drawing/2014/main" id="{D717D8BF-F480-4B9D-A79E-A46D9EDD3F85}"/>
              </a:ext>
            </a:extLst>
          </p:cNvPr>
          <p:cNvPicPr>
            <a:picLocks noChangeAspect="1"/>
          </p:cNvPicPr>
          <p:nvPr/>
        </p:nvPicPr>
        <p:blipFill rotWithShape="1">
          <a:blip r:embed="rId3">
            <a:extLst>
              <a:ext uri="{28A0092B-C50C-407E-A947-70E740481C1C}">
                <a14:useLocalDpi xmlns:a14="http://schemas.microsoft.com/office/drawing/2010/main" val="0"/>
              </a:ext>
            </a:extLst>
          </a:blip>
          <a:srcRect l="47648" r="12437"/>
          <a:stretch/>
        </p:blipFill>
        <p:spPr>
          <a:xfrm>
            <a:off x="0" y="8463"/>
            <a:ext cx="4094040" cy="6841075"/>
          </a:xfrm>
          <a:prstGeom prst="rect">
            <a:avLst/>
          </a:prstGeom>
        </p:spPr>
      </p:pic>
      <p:sp>
        <p:nvSpPr>
          <p:cNvPr id="8" name="Content Placeholder 4">
            <a:extLst>
              <a:ext uri="{FF2B5EF4-FFF2-40B4-BE49-F238E27FC236}">
                <a16:creationId xmlns:a16="http://schemas.microsoft.com/office/drawing/2014/main" id="{AC2CC863-66EF-4BCE-B5AD-978BD0AE53A9}"/>
              </a:ext>
            </a:extLst>
          </p:cNvPr>
          <p:cNvSpPr>
            <a:spLocks noGrp="1"/>
          </p:cNvSpPr>
          <p:nvPr>
            <p:ph idx="1"/>
          </p:nvPr>
        </p:nvSpPr>
        <p:spPr>
          <a:xfrm>
            <a:off x="4485810" y="1447939"/>
            <a:ext cx="7224302" cy="3962123"/>
          </a:xfrm>
        </p:spPr>
        <p:txBody>
          <a:bodyPr/>
          <a:lstStyle/>
          <a:p>
            <a:pPr lvl="2"/>
            <a:r>
              <a:rPr lang="en-AU"/>
              <a:t>eHealth NSW has a number of programs in place, these include:</a:t>
            </a:r>
          </a:p>
          <a:p>
            <a:pPr marL="228051" lvl="2" indent="-228051">
              <a:buFont typeface="Arial" panose="020B0604020202020204" pitchFamily="34" charset="0"/>
              <a:buChar char="•"/>
            </a:pPr>
            <a:r>
              <a:rPr lang="en-AU"/>
              <a:t>Pilot program with Association of Independent Schools NSW to embed digital health in the curriculum</a:t>
            </a:r>
          </a:p>
          <a:p>
            <a:pPr marL="228051" lvl="2" indent="-228051">
              <a:buFont typeface="Arial" panose="020B0604020202020204" pitchFamily="34" charset="0"/>
              <a:buChar char="•"/>
            </a:pPr>
            <a:r>
              <a:rPr lang="en-AU"/>
              <a:t>eHealth NSW Internship program</a:t>
            </a:r>
          </a:p>
          <a:p>
            <a:pPr marL="228051" lvl="2" indent="-228051">
              <a:buFont typeface="Arial" panose="020B0604020202020204" pitchFamily="34" charset="0"/>
              <a:buChar char="•"/>
            </a:pPr>
            <a:r>
              <a:rPr lang="en-AU"/>
              <a:t>ACHSM Internship Program</a:t>
            </a:r>
          </a:p>
          <a:p>
            <a:pPr marL="228051" lvl="2" indent="-228051">
              <a:buFont typeface="Arial" panose="020B0604020202020204" pitchFamily="34" charset="0"/>
              <a:buChar char="•"/>
            </a:pPr>
            <a:r>
              <a:rPr lang="en-AU"/>
              <a:t>NSW Government ICT Graduate Program</a:t>
            </a:r>
          </a:p>
          <a:p>
            <a:pPr marL="228051" lvl="2" indent="-228051">
              <a:buFont typeface="Arial" panose="020B0604020202020204" pitchFamily="34" charset="0"/>
              <a:buChar char="•"/>
            </a:pPr>
            <a:r>
              <a:rPr lang="en-AU"/>
              <a:t>RACMA traineeship program</a:t>
            </a:r>
          </a:p>
          <a:p>
            <a:pPr marL="228051" lvl="2" indent="-228051">
              <a:buFont typeface="Arial" panose="020B0604020202020204" pitchFamily="34" charset="0"/>
              <a:buChar char="•"/>
            </a:pPr>
            <a:r>
              <a:rPr lang="en-AU"/>
              <a:t>eHealth NSW Leadership Development Series</a:t>
            </a:r>
          </a:p>
          <a:p>
            <a:pPr lvl="3"/>
            <a:r>
              <a:rPr lang="en-AU"/>
              <a:t>Leadership Development Library aligned to PSC capability framework   </a:t>
            </a:r>
          </a:p>
          <a:p>
            <a:endParaRPr lang="en-AU"/>
          </a:p>
        </p:txBody>
      </p:sp>
    </p:spTree>
    <p:extLst>
      <p:ext uri="{BB962C8B-B14F-4D97-AF65-F5344CB8AC3E}">
        <p14:creationId xmlns:p14="http://schemas.microsoft.com/office/powerpoint/2010/main" val="1389621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0F26E9-EDCB-44ED-A124-536C4C9A7A9E}"/>
              </a:ext>
            </a:extLst>
          </p:cNvPr>
          <p:cNvSpPr/>
          <p:nvPr/>
        </p:nvSpPr>
        <p:spPr bwMode="auto">
          <a:xfrm>
            <a:off x="584699" y="680542"/>
            <a:ext cx="1616002" cy="179556"/>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US" sz="1097" b="1">
                <a:solidFill>
                  <a:srgbClr val="545454"/>
                </a:solidFill>
                <a:latin typeface="Calibri" panose="020F0502020204030204"/>
              </a:rPr>
              <a:t>Initiative</a:t>
            </a:r>
            <a:endParaRPr lang="en-AU" sz="1097" b="1">
              <a:solidFill>
                <a:srgbClr val="545454"/>
              </a:solidFill>
              <a:latin typeface="Calibri" panose="020F0502020204030204"/>
            </a:endParaRPr>
          </a:p>
        </p:txBody>
      </p:sp>
      <p:cxnSp>
        <p:nvCxnSpPr>
          <p:cNvPr id="14" name="Straight Connector 13">
            <a:extLst>
              <a:ext uri="{FF2B5EF4-FFF2-40B4-BE49-F238E27FC236}">
                <a16:creationId xmlns:a16="http://schemas.microsoft.com/office/drawing/2014/main" id="{8298589A-4B03-490A-81A5-C1F0A3B1834B}"/>
              </a:ext>
            </a:extLst>
          </p:cNvPr>
          <p:cNvCxnSpPr/>
          <p:nvPr/>
        </p:nvCxnSpPr>
        <p:spPr bwMode="auto">
          <a:xfrm flipV="1">
            <a:off x="387475" y="870207"/>
            <a:ext cx="11401726" cy="12531"/>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15" name="Rectangle 14">
            <a:extLst>
              <a:ext uri="{FF2B5EF4-FFF2-40B4-BE49-F238E27FC236}">
                <a16:creationId xmlns:a16="http://schemas.microsoft.com/office/drawing/2014/main" id="{AEC9901F-8312-43AF-BB00-B9FAE91874A8}"/>
              </a:ext>
            </a:extLst>
          </p:cNvPr>
          <p:cNvSpPr/>
          <p:nvPr/>
        </p:nvSpPr>
        <p:spPr bwMode="auto">
          <a:xfrm>
            <a:off x="1216292" y="1010096"/>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Gender equality awareness for the senior team</a:t>
            </a:r>
          </a:p>
        </p:txBody>
      </p:sp>
      <p:cxnSp>
        <p:nvCxnSpPr>
          <p:cNvPr id="16" name="Straight Connector 15">
            <a:extLst>
              <a:ext uri="{FF2B5EF4-FFF2-40B4-BE49-F238E27FC236}">
                <a16:creationId xmlns:a16="http://schemas.microsoft.com/office/drawing/2014/main" id="{B60C3D43-2786-430D-85A4-CDF20204DC63}"/>
              </a:ext>
            </a:extLst>
          </p:cNvPr>
          <p:cNvCxnSpPr/>
          <p:nvPr/>
        </p:nvCxnSpPr>
        <p:spPr bwMode="auto">
          <a:xfrm>
            <a:off x="395271" y="1397281"/>
            <a:ext cx="11401931" cy="26942"/>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17" name="Rectangle 16">
            <a:extLst>
              <a:ext uri="{FF2B5EF4-FFF2-40B4-BE49-F238E27FC236}">
                <a16:creationId xmlns:a16="http://schemas.microsoft.com/office/drawing/2014/main" id="{EC8755EC-E31D-41C2-9D63-A25927DA2093}"/>
              </a:ext>
            </a:extLst>
          </p:cNvPr>
          <p:cNvSpPr/>
          <p:nvPr/>
        </p:nvSpPr>
        <p:spPr bwMode="auto">
          <a:xfrm>
            <a:off x="2992975" y="992307"/>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18" name="Rectangle 17">
            <a:extLst>
              <a:ext uri="{FF2B5EF4-FFF2-40B4-BE49-F238E27FC236}">
                <a16:creationId xmlns:a16="http://schemas.microsoft.com/office/drawing/2014/main" id="{6C0F26E9-EDCB-44ED-A124-536C4C9A7A9E}"/>
              </a:ext>
            </a:extLst>
          </p:cNvPr>
          <p:cNvSpPr/>
          <p:nvPr/>
        </p:nvSpPr>
        <p:spPr bwMode="auto">
          <a:xfrm>
            <a:off x="9489069" y="679288"/>
            <a:ext cx="881909" cy="175829"/>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US" sz="1097" b="1">
                <a:solidFill>
                  <a:srgbClr val="545454"/>
                </a:solidFill>
                <a:latin typeface="Calibri" panose="020F0502020204030204"/>
              </a:rPr>
              <a:t>Comments</a:t>
            </a:r>
            <a:endParaRPr lang="en-AU" sz="1097" b="1">
              <a:solidFill>
                <a:srgbClr val="545454"/>
              </a:solidFill>
              <a:latin typeface="Calibri" panose="020F0502020204030204"/>
            </a:endParaRPr>
          </a:p>
        </p:txBody>
      </p:sp>
      <p:sp>
        <p:nvSpPr>
          <p:cNvPr id="19" name="Rectangle 18">
            <a:extLst>
              <a:ext uri="{FF2B5EF4-FFF2-40B4-BE49-F238E27FC236}">
                <a16:creationId xmlns:a16="http://schemas.microsoft.com/office/drawing/2014/main" id="{8842F9E1-E2EE-4EA6-9665-ED3B02406631}"/>
              </a:ext>
            </a:extLst>
          </p:cNvPr>
          <p:cNvSpPr/>
          <p:nvPr/>
        </p:nvSpPr>
        <p:spPr bwMode="auto">
          <a:xfrm>
            <a:off x="2994668" y="994444"/>
            <a:ext cx="6094798"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20" name="TextBox 19"/>
          <p:cNvSpPr txBox="1"/>
          <p:nvPr/>
        </p:nvSpPr>
        <p:spPr>
          <a:xfrm>
            <a:off x="9049890" y="1002148"/>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grpSp>
        <p:nvGrpSpPr>
          <p:cNvPr id="21" name="Graphic 200" descr="Lightbulb and gear">
            <a:extLst>
              <a:ext uri="{FF2B5EF4-FFF2-40B4-BE49-F238E27FC236}">
                <a16:creationId xmlns:a16="http://schemas.microsoft.com/office/drawing/2014/main" id="{B5A2E324-B1EA-4753-8A82-AD5A97FDB36B}"/>
              </a:ext>
            </a:extLst>
          </p:cNvPr>
          <p:cNvGrpSpPr/>
          <p:nvPr/>
        </p:nvGrpSpPr>
        <p:grpSpPr>
          <a:xfrm>
            <a:off x="757283" y="926283"/>
            <a:ext cx="369970" cy="387319"/>
            <a:chOff x="10650018" y="1177610"/>
            <a:chExt cx="555225" cy="595173"/>
          </a:xfrm>
          <a:solidFill>
            <a:srgbClr val="7030A0"/>
          </a:solidFill>
        </p:grpSpPr>
        <p:sp>
          <p:nvSpPr>
            <p:cNvPr id="22" name="Freeform: Shape 721">
              <a:extLst>
                <a:ext uri="{FF2B5EF4-FFF2-40B4-BE49-F238E27FC236}">
                  <a16:creationId xmlns:a16="http://schemas.microsoft.com/office/drawing/2014/main" id="{594E9A67-52AE-46E4-9DFF-62FEF1ADF0A9}"/>
                </a:ext>
              </a:extLst>
            </p:cNvPr>
            <p:cNvSpPr/>
            <p:nvPr/>
          </p:nvSpPr>
          <p:spPr>
            <a:xfrm>
              <a:off x="10846254" y="1664351"/>
              <a:ext cx="158144" cy="41255"/>
            </a:xfrm>
            <a:custGeom>
              <a:avLst/>
              <a:gdLst>
                <a:gd name="connsiteX0" fmla="*/ 140743 w 158144"/>
                <a:gd name="connsiteY0" fmla="*/ 3707 h 41255"/>
                <a:gd name="connsiteX1" fmla="*/ 22410 w 158144"/>
                <a:gd name="connsiteY1" fmla="*/ 3707 h 41255"/>
                <a:gd name="connsiteX2" fmla="*/ 3741 w 158144"/>
                <a:gd name="connsiteY2" fmla="*/ 24712 h 41255"/>
                <a:gd name="connsiteX3" fmla="*/ 22410 w 158144"/>
                <a:gd name="connsiteY3" fmla="*/ 43380 h 41255"/>
                <a:gd name="connsiteX4" fmla="*/ 140743 w 158144"/>
                <a:gd name="connsiteY4" fmla="*/ 43380 h 41255"/>
                <a:gd name="connsiteX5" fmla="*/ 159412 w 158144"/>
                <a:gd name="connsiteY5" fmla="*/ 22375 h 41255"/>
                <a:gd name="connsiteX6" fmla="*/ 140743 w 158144"/>
                <a:gd name="connsiteY6" fmla="*/ 3707 h 4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44" h="41255">
                  <a:moveTo>
                    <a:pt x="140743" y="3707"/>
                  </a:moveTo>
                  <a:lnTo>
                    <a:pt x="22410" y="3707"/>
                  </a:lnTo>
                  <a:cubicBezTo>
                    <a:pt x="11455" y="4352"/>
                    <a:pt x="3097" y="13756"/>
                    <a:pt x="3741" y="24712"/>
                  </a:cubicBezTo>
                  <a:cubicBezTo>
                    <a:pt x="4334" y="34767"/>
                    <a:pt x="12356" y="42788"/>
                    <a:pt x="22410" y="43380"/>
                  </a:cubicBezTo>
                  <a:lnTo>
                    <a:pt x="140743" y="43380"/>
                  </a:lnTo>
                  <a:cubicBezTo>
                    <a:pt x="151699" y="42734"/>
                    <a:pt x="160057" y="33330"/>
                    <a:pt x="159412" y="22375"/>
                  </a:cubicBezTo>
                  <a:cubicBezTo>
                    <a:pt x="158819" y="12320"/>
                    <a:pt x="150798" y="4299"/>
                    <a:pt x="140743" y="3707"/>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3" name="Freeform: Shape 722">
              <a:extLst>
                <a:ext uri="{FF2B5EF4-FFF2-40B4-BE49-F238E27FC236}">
                  <a16:creationId xmlns:a16="http://schemas.microsoft.com/office/drawing/2014/main" id="{4CB63D93-1A46-4181-9C66-BA0ABF46EBA2}"/>
                </a:ext>
              </a:extLst>
            </p:cNvPr>
            <p:cNvSpPr/>
            <p:nvPr/>
          </p:nvSpPr>
          <p:spPr>
            <a:xfrm>
              <a:off x="10881184" y="1731528"/>
              <a:ext cx="89386" cy="41255"/>
            </a:xfrm>
            <a:custGeom>
              <a:avLst/>
              <a:gdLst>
                <a:gd name="connsiteX0" fmla="*/ 46681 w 89385"/>
                <a:gd name="connsiteY0" fmla="*/ 43380 h 41255"/>
                <a:gd name="connsiteX1" fmla="*/ 89586 w 89385"/>
                <a:gd name="connsiteY1" fmla="*/ 3707 h 41255"/>
                <a:gd name="connsiteX2" fmla="*/ 3707 w 89385"/>
                <a:gd name="connsiteY2" fmla="*/ 3707 h 41255"/>
                <a:gd name="connsiteX3" fmla="*/ 46681 w 89385"/>
                <a:gd name="connsiteY3" fmla="*/ 43380 h 41255"/>
              </a:gdLst>
              <a:ahLst/>
              <a:cxnLst>
                <a:cxn ang="0">
                  <a:pos x="connsiteX0" y="connsiteY0"/>
                </a:cxn>
                <a:cxn ang="0">
                  <a:pos x="connsiteX1" y="connsiteY1"/>
                </a:cxn>
                <a:cxn ang="0">
                  <a:pos x="connsiteX2" y="connsiteY2"/>
                </a:cxn>
                <a:cxn ang="0">
                  <a:pos x="connsiteX3" y="connsiteY3"/>
                </a:cxn>
              </a:cxnLst>
              <a:rect l="l" t="t" r="r" b="b"/>
              <a:pathLst>
                <a:path w="89385" h="41255">
                  <a:moveTo>
                    <a:pt x="46681" y="43380"/>
                  </a:moveTo>
                  <a:cubicBezTo>
                    <a:pt x="69131" y="43344"/>
                    <a:pt x="87795" y="26085"/>
                    <a:pt x="89586" y="3707"/>
                  </a:cubicBezTo>
                  <a:lnTo>
                    <a:pt x="3707" y="3707"/>
                  </a:lnTo>
                  <a:cubicBezTo>
                    <a:pt x="5531" y="26096"/>
                    <a:pt x="24217" y="43347"/>
                    <a:pt x="46681" y="43380"/>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4" name="Freeform: Shape 723">
              <a:extLst>
                <a:ext uri="{FF2B5EF4-FFF2-40B4-BE49-F238E27FC236}">
                  <a16:creationId xmlns:a16="http://schemas.microsoft.com/office/drawing/2014/main" id="{A624FD82-E31B-435E-B8BA-58A07E4B8958}"/>
                </a:ext>
              </a:extLst>
            </p:cNvPr>
            <p:cNvSpPr/>
            <p:nvPr/>
          </p:nvSpPr>
          <p:spPr>
            <a:xfrm>
              <a:off x="10752056" y="1280197"/>
              <a:ext cx="350668" cy="357544"/>
            </a:xfrm>
            <a:custGeom>
              <a:avLst/>
              <a:gdLst>
                <a:gd name="connsiteX0" fmla="*/ 347499 w 350668"/>
                <a:gd name="connsiteY0" fmla="*/ 179384 h 357543"/>
                <a:gd name="connsiteX1" fmla="*/ 347499 w 350668"/>
                <a:gd name="connsiteY1" fmla="*/ 173471 h 357543"/>
                <a:gd name="connsiteX2" fmla="*/ 175603 w 350668"/>
                <a:gd name="connsiteY2" fmla="*/ 3707 h 357543"/>
                <a:gd name="connsiteX3" fmla="*/ 175603 w 350668"/>
                <a:gd name="connsiteY3" fmla="*/ 3707 h 357543"/>
                <a:gd name="connsiteX4" fmla="*/ 3707 w 350668"/>
                <a:gd name="connsiteY4" fmla="*/ 173471 h 357543"/>
                <a:gd name="connsiteX5" fmla="*/ 3707 w 350668"/>
                <a:gd name="connsiteY5" fmla="*/ 179384 h 357543"/>
                <a:gd name="connsiteX6" fmla="*/ 15670 w 350668"/>
                <a:gd name="connsiteY6" fmla="*/ 238860 h 357543"/>
                <a:gd name="connsiteX7" fmla="*/ 45512 w 350668"/>
                <a:gd name="connsiteY7" fmla="*/ 287748 h 357543"/>
                <a:gd name="connsiteX8" fmla="*/ 85735 w 350668"/>
                <a:gd name="connsiteY8" fmla="*/ 353068 h 357543"/>
                <a:gd name="connsiteX9" fmla="*/ 97562 w 350668"/>
                <a:gd name="connsiteY9" fmla="*/ 360357 h 357543"/>
                <a:gd name="connsiteX10" fmla="*/ 253643 w 350668"/>
                <a:gd name="connsiteY10" fmla="*/ 360357 h 357543"/>
                <a:gd name="connsiteX11" fmla="*/ 265470 w 350668"/>
                <a:gd name="connsiteY11" fmla="*/ 353068 h 357543"/>
                <a:gd name="connsiteX12" fmla="*/ 305694 w 350668"/>
                <a:gd name="connsiteY12" fmla="*/ 287748 h 357543"/>
                <a:gd name="connsiteX13" fmla="*/ 335535 w 350668"/>
                <a:gd name="connsiteY13" fmla="*/ 238860 h 357543"/>
                <a:gd name="connsiteX14" fmla="*/ 347499 w 350668"/>
                <a:gd name="connsiteY14" fmla="*/ 179384 h 357543"/>
                <a:gd name="connsiteX15" fmla="*/ 307894 w 350668"/>
                <a:gd name="connsiteY15" fmla="*/ 178766 h 357543"/>
                <a:gd name="connsiteX16" fmla="*/ 298749 w 350668"/>
                <a:gd name="connsiteY16" fmla="*/ 224971 h 357543"/>
                <a:gd name="connsiteX17" fmla="*/ 276471 w 350668"/>
                <a:gd name="connsiteY17" fmla="*/ 261276 h 357543"/>
                <a:gd name="connsiteX18" fmla="*/ 237485 w 350668"/>
                <a:gd name="connsiteY18" fmla="*/ 320545 h 357543"/>
                <a:gd name="connsiteX19" fmla="*/ 113720 w 350668"/>
                <a:gd name="connsiteY19" fmla="*/ 320545 h 357543"/>
                <a:gd name="connsiteX20" fmla="*/ 75078 w 350668"/>
                <a:gd name="connsiteY20" fmla="*/ 261069 h 357543"/>
                <a:gd name="connsiteX21" fmla="*/ 52800 w 350668"/>
                <a:gd name="connsiteY21" fmla="*/ 224765 h 357543"/>
                <a:gd name="connsiteX22" fmla="*/ 43311 w 350668"/>
                <a:gd name="connsiteY22" fmla="*/ 178559 h 357543"/>
                <a:gd name="connsiteX23" fmla="*/ 43311 w 350668"/>
                <a:gd name="connsiteY23" fmla="*/ 173609 h 357543"/>
                <a:gd name="connsiteX24" fmla="*/ 175396 w 350668"/>
                <a:gd name="connsiteY24" fmla="*/ 42968 h 357543"/>
                <a:gd name="connsiteX25" fmla="*/ 175396 w 350668"/>
                <a:gd name="connsiteY25" fmla="*/ 42968 h 357543"/>
                <a:gd name="connsiteX26" fmla="*/ 307481 w 350668"/>
                <a:gd name="connsiteY26" fmla="*/ 173609 h 3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668" h="357543">
                  <a:moveTo>
                    <a:pt x="347499" y="179384"/>
                  </a:moveTo>
                  <a:lnTo>
                    <a:pt x="347499" y="173471"/>
                  </a:lnTo>
                  <a:cubicBezTo>
                    <a:pt x="345747" y="79619"/>
                    <a:pt x="269470" y="4287"/>
                    <a:pt x="175603" y="3707"/>
                  </a:cubicBezTo>
                  <a:lnTo>
                    <a:pt x="175603" y="3707"/>
                  </a:lnTo>
                  <a:cubicBezTo>
                    <a:pt x="81736" y="4287"/>
                    <a:pt x="5458" y="79619"/>
                    <a:pt x="3707" y="173471"/>
                  </a:cubicBezTo>
                  <a:lnTo>
                    <a:pt x="3707" y="179384"/>
                  </a:lnTo>
                  <a:cubicBezTo>
                    <a:pt x="4335" y="199740"/>
                    <a:pt x="8379" y="219845"/>
                    <a:pt x="15670" y="238860"/>
                  </a:cubicBezTo>
                  <a:cubicBezTo>
                    <a:pt x="22630" y="256802"/>
                    <a:pt x="32735" y="273357"/>
                    <a:pt x="45512" y="287748"/>
                  </a:cubicBezTo>
                  <a:cubicBezTo>
                    <a:pt x="61257" y="304868"/>
                    <a:pt x="78447" y="338216"/>
                    <a:pt x="85735" y="353068"/>
                  </a:cubicBezTo>
                  <a:cubicBezTo>
                    <a:pt x="87964" y="357555"/>
                    <a:pt x="92552" y="360381"/>
                    <a:pt x="97562" y="360357"/>
                  </a:cubicBezTo>
                  <a:lnTo>
                    <a:pt x="253643" y="360357"/>
                  </a:lnTo>
                  <a:cubicBezTo>
                    <a:pt x="258653" y="360381"/>
                    <a:pt x="263241" y="357555"/>
                    <a:pt x="265470" y="353068"/>
                  </a:cubicBezTo>
                  <a:cubicBezTo>
                    <a:pt x="272758" y="338216"/>
                    <a:pt x="289948" y="304937"/>
                    <a:pt x="305694" y="287748"/>
                  </a:cubicBezTo>
                  <a:cubicBezTo>
                    <a:pt x="318470" y="273357"/>
                    <a:pt x="328576" y="256802"/>
                    <a:pt x="335535" y="238860"/>
                  </a:cubicBezTo>
                  <a:cubicBezTo>
                    <a:pt x="342826" y="219845"/>
                    <a:pt x="346870" y="199740"/>
                    <a:pt x="347499" y="179384"/>
                  </a:cubicBezTo>
                  <a:close/>
                  <a:moveTo>
                    <a:pt x="307894" y="178766"/>
                  </a:moveTo>
                  <a:cubicBezTo>
                    <a:pt x="307405" y="194565"/>
                    <a:pt x="304316" y="210176"/>
                    <a:pt x="298749" y="224971"/>
                  </a:cubicBezTo>
                  <a:cubicBezTo>
                    <a:pt x="293528" y="238294"/>
                    <a:pt x="285985" y="250586"/>
                    <a:pt x="276471" y="261276"/>
                  </a:cubicBezTo>
                  <a:cubicBezTo>
                    <a:pt x="261209" y="279444"/>
                    <a:pt x="248124" y="299336"/>
                    <a:pt x="237485" y="320545"/>
                  </a:cubicBezTo>
                  <a:lnTo>
                    <a:pt x="113720" y="320545"/>
                  </a:lnTo>
                  <a:cubicBezTo>
                    <a:pt x="103203" y="299281"/>
                    <a:pt x="90233" y="279320"/>
                    <a:pt x="75078" y="261069"/>
                  </a:cubicBezTo>
                  <a:cubicBezTo>
                    <a:pt x="65564" y="250380"/>
                    <a:pt x="58021" y="238088"/>
                    <a:pt x="52800" y="224765"/>
                  </a:cubicBezTo>
                  <a:cubicBezTo>
                    <a:pt x="47116" y="209990"/>
                    <a:pt x="43910" y="194378"/>
                    <a:pt x="43311" y="178559"/>
                  </a:cubicBezTo>
                  <a:lnTo>
                    <a:pt x="43311" y="173609"/>
                  </a:lnTo>
                  <a:cubicBezTo>
                    <a:pt x="44543" y="101412"/>
                    <a:pt x="103190" y="43406"/>
                    <a:pt x="175396" y="42968"/>
                  </a:cubicBezTo>
                  <a:lnTo>
                    <a:pt x="175396" y="42968"/>
                  </a:lnTo>
                  <a:cubicBezTo>
                    <a:pt x="247602" y="43406"/>
                    <a:pt x="306250" y="101412"/>
                    <a:pt x="307481" y="173609"/>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5" name="Freeform: Shape 724">
              <a:extLst>
                <a:ext uri="{FF2B5EF4-FFF2-40B4-BE49-F238E27FC236}">
                  <a16:creationId xmlns:a16="http://schemas.microsoft.com/office/drawing/2014/main" id="{1C5DD406-057F-48FE-9FCF-C2020E3E6E54}"/>
                </a:ext>
              </a:extLst>
            </p:cNvPr>
            <p:cNvSpPr/>
            <p:nvPr/>
          </p:nvSpPr>
          <p:spPr>
            <a:xfrm>
              <a:off x="10911713" y="1177610"/>
              <a:ext cx="34379" cy="82510"/>
            </a:xfrm>
            <a:custGeom>
              <a:avLst/>
              <a:gdLst>
                <a:gd name="connsiteX0" fmla="*/ 17458 w 34379"/>
                <a:gd name="connsiteY0" fmla="*/ 79341 h 82510"/>
                <a:gd name="connsiteX1" fmla="*/ 31210 w 34379"/>
                <a:gd name="connsiteY1" fmla="*/ 65589 h 82510"/>
                <a:gd name="connsiteX2" fmla="*/ 31210 w 34379"/>
                <a:gd name="connsiteY2" fmla="*/ 17458 h 82510"/>
                <a:gd name="connsiteX3" fmla="*/ 17458 w 34379"/>
                <a:gd name="connsiteY3" fmla="*/ 3707 h 82510"/>
                <a:gd name="connsiteX4" fmla="*/ 3707 w 34379"/>
                <a:gd name="connsiteY4" fmla="*/ 17458 h 82510"/>
                <a:gd name="connsiteX5" fmla="*/ 3707 w 34379"/>
                <a:gd name="connsiteY5" fmla="*/ 65589 h 82510"/>
                <a:gd name="connsiteX6" fmla="*/ 17458 w 34379"/>
                <a:gd name="connsiteY6" fmla="*/ 79341 h 82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79" h="82510">
                  <a:moveTo>
                    <a:pt x="17458" y="79341"/>
                  </a:moveTo>
                  <a:cubicBezTo>
                    <a:pt x="25053" y="79341"/>
                    <a:pt x="31210" y="73184"/>
                    <a:pt x="31210" y="65589"/>
                  </a:cubicBezTo>
                  <a:lnTo>
                    <a:pt x="31210" y="17458"/>
                  </a:lnTo>
                  <a:cubicBezTo>
                    <a:pt x="31210" y="9863"/>
                    <a:pt x="25053" y="3707"/>
                    <a:pt x="17458" y="3707"/>
                  </a:cubicBezTo>
                  <a:cubicBezTo>
                    <a:pt x="9863" y="3707"/>
                    <a:pt x="3707" y="9863"/>
                    <a:pt x="3707" y="17458"/>
                  </a:cubicBezTo>
                  <a:lnTo>
                    <a:pt x="3707" y="65589"/>
                  </a:lnTo>
                  <a:cubicBezTo>
                    <a:pt x="3707" y="73184"/>
                    <a:pt x="9863" y="79341"/>
                    <a:pt x="17458" y="79341"/>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6" name="Freeform: Shape 725">
              <a:extLst>
                <a:ext uri="{FF2B5EF4-FFF2-40B4-BE49-F238E27FC236}">
                  <a16:creationId xmlns:a16="http://schemas.microsoft.com/office/drawing/2014/main" id="{EC908F51-E18C-4BEE-8C4D-3FCDF3759537}"/>
                </a:ext>
              </a:extLst>
            </p:cNvPr>
            <p:cNvSpPr/>
            <p:nvPr/>
          </p:nvSpPr>
          <p:spPr>
            <a:xfrm>
              <a:off x="10724688" y="1256575"/>
              <a:ext cx="61883" cy="61883"/>
            </a:xfrm>
            <a:custGeom>
              <a:avLst/>
              <a:gdLst>
                <a:gd name="connsiteX0" fmla="*/ 41320 w 61882"/>
                <a:gd name="connsiteY0" fmla="*/ 60814 h 61882"/>
                <a:gd name="connsiteX1" fmla="*/ 60709 w 61882"/>
                <a:gd name="connsiteY1" fmla="*/ 60814 h 61882"/>
                <a:gd name="connsiteX2" fmla="*/ 60709 w 61882"/>
                <a:gd name="connsiteY2" fmla="*/ 41424 h 61882"/>
                <a:gd name="connsiteX3" fmla="*/ 26674 w 61882"/>
                <a:gd name="connsiteY3" fmla="*/ 7251 h 61882"/>
                <a:gd name="connsiteX4" fmla="*/ 7251 w 61882"/>
                <a:gd name="connsiteY4" fmla="*/ 8242 h 61882"/>
                <a:gd name="connsiteX5" fmla="*/ 7284 w 61882"/>
                <a:gd name="connsiteY5" fmla="*/ 26710 h 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2" h="61882">
                  <a:moveTo>
                    <a:pt x="41320" y="60814"/>
                  </a:moveTo>
                  <a:cubicBezTo>
                    <a:pt x="46683" y="66146"/>
                    <a:pt x="55346" y="66146"/>
                    <a:pt x="60709" y="60814"/>
                  </a:cubicBezTo>
                  <a:cubicBezTo>
                    <a:pt x="66041" y="55450"/>
                    <a:pt x="66041" y="46788"/>
                    <a:pt x="60709" y="41424"/>
                  </a:cubicBezTo>
                  <a:lnTo>
                    <a:pt x="26674" y="7251"/>
                  </a:lnTo>
                  <a:cubicBezTo>
                    <a:pt x="21037" y="2162"/>
                    <a:pt x="12341" y="2605"/>
                    <a:pt x="7251" y="8242"/>
                  </a:cubicBezTo>
                  <a:cubicBezTo>
                    <a:pt x="2512" y="13491"/>
                    <a:pt x="2527" y="21478"/>
                    <a:pt x="7284" y="26710"/>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7" name="Freeform: Shape 726">
              <a:extLst>
                <a:ext uri="{FF2B5EF4-FFF2-40B4-BE49-F238E27FC236}">
                  <a16:creationId xmlns:a16="http://schemas.microsoft.com/office/drawing/2014/main" id="{8A0868ED-C709-404D-84BC-D0057043487D}"/>
                </a:ext>
              </a:extLst>
            </p:cNvPr>
            <p:cNvSpPr/>
            <p:nvPr/>
          </p:nvSpPr>
          <p:spPr>
            <a:xfrm>
              <a:off x="11065102" y="1260143"/>
              <a:ext cx="61883" cy="61883"/>
            </a:xfrm>
            <a:custGeom>
              <a:avLst/>
              <a:gdLst>
                <a:gd name="connsiteX0" fmla="*/ 17744 w 61882"/>
                <a:gd name="connsiteY0" fmla="*/ 63916 h 61882"/>
                <a:gd name="connsiteX1" fmla="*/ 27508 w 61882"/>
                <a:gd name="connsiteY1" fmla="*/ 59859 h 61882"/>
                <a:gd name="connsiteX2" fmla="*/ 61474 w 61882"/>
                <a:gd name="connsiteY2" fmla="*/ 25480 h 61882"/>
                <a:gd name="connsiteX3" fmla="*/ 58327 w 61882"/>
                <a:gd name="connsiteY3" fmla="*/ 6289 h 61882"/>
                <a:gd name="connsiteX4" fmla="*/ 42084 w 61882"/>
                <a:gd name="connsiteY4" fmla="*/ 6434 h 61882"/>
                <a:gd name="connsiteX5" fmla="*/ 7705 w 61882"/>
                <a:gd name="connsiteY5" fmla="*/ 40813 h 61882"/>
                <a:gd name="connsiteX6" fmla="*/ 7705 w 61882"/>
                <a:gd name="connsiteY6" fmla="*/ 60203 h 61882"/>
                <a:gd name="connsiteX7" fmla="*/ 17744 w 61882"/>
                <a:gd name="connsiteY7" fmla="*/ 63916 h 6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2" h="61882">
                  <a:moveTo>
                    <a:pt x="17744" y="63916"/>
                  </a:moveTo>
                  <a:cubicBezTo>
                    <a:pt x="21409" y="63919"/>
                    <a:pt x="24924" y="62458"/>
                    <a:pt x="27508" y="59859"/>
                  </a:cubicBezTo>
                  <a:lnTo>
                    <a:pt x="61474" y="25480"/>
                  </a:lnTo>
                  <a:cubicBezTo>
                    <a:pt x="65904" y="19311"/>
                    <a:pt x="64495" y="10719"/>
                    <a:pt x="58327" y="6289"/>
                  </a:cubicBezTo>
                  <a:cubicBezTo>
                    <a:pt x="53459" y="2793"/>
                    <a:pt x="46889" y="2852"/>
                    <a:pt x="42084" y="6434"/>
                  </a:cubicBezTo>
                  <a:lnTo>
                    <a:pt x="7705" y="40813"/>
                  </a:lnTo>
                  <a:cubicBezTo>
                    <a:pt x="2374" y="46177"/>
                    <a:pt x="2374" y="54839"/>
                    <a:pt x="7705" y="60203"/>
                  </a:cubicBezTo>
                  <a:cubicBezTo>
                    <a:pt x="10413" y="62746"/>
                    <a:pt x="14034" y="64085"/>
                    <a:pt x="17744" y="63916"/>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8" name="Freeform: Shape 727">
              <a:extLst>
                <a:ext uri="{FF2B5EF4-FFF2-40B4-BE49-F238E27FC236}">
                  <a16:creationId xmlns:a16="http://schemas.microsoft.com/office/drawing/2014/main" id="{B3E3A8FF-E71F-4464-9CA6-B33503FC97DA}"/>
                </a:ext>
              </a:extLst>
            </p:cNvPr>
            <p:cNvSpPr/>
            <p:nvPr/>
          </p:nvSpPr>
          <p:spPr>
            <a:xfrm>
              <a:off x="10650018" y="1435454"/>
              <a:ext cx="82510" cy="34379"/>
            </a:xfrm>
            <a:custGeom>
              <a:avLst/>
              <a:gdLst>
                <a:gd name="connsiteX0" fmla="*/ 65589 w 82510"/>
                <a:gd name="connsiteY0" fmla="*/ 3707 h 34379"/>
                <a:gd name="connsiteX1" fmla="*/ 17458 w 82510"/>
                <a:gd name="connsiteY1" fmla="*/ 3707 h 34379"/>
                <a:gd name="connsiteX2" fmla="*/ 3707 w 82510"/>
                <a:gd name="connsiteY2" fmla="*/ 17458 h 34379"/>
                <a:gd name="connsiteX3" fmla="*/ 17458 w 82510"/>
                <a:gd name="connsiteY3" fmla="*/ 31210 h 34379"/>
                <a:gd name="connsiteX4" fmla="*/ 65589 w 82510"/>
                <a:gd name="connsiteY4" fmla="*/ 31210 h 34379"/>
                <a:gd name="connsiteX5" fmla="*/ 79341 w 82510"/>
                <a:gd name="connsiteY5" fmla="*/ 17458 h 34379"/>
                <a:gd name="connsiteX6" fmla="*/ 65589 w 82510"/>
                <a:gd name="connsiteY6" fmla="*/ 3707 h 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10" h="34379">
                  <a:moveTo>
                    <a:pt x="65589" y="3707"/>
                  </a:moveTo>
                  <a:lnTo>
                    <a:pt x="17458" y="3707"/>
                  </a:lnTo>
                  <a:cubicBezTo>
                    <a:pt x="9863" y="3707"/>
                    <a:pt x="3707" y="9863"/>
                    <a:pt x="3707" y="17458"/>
                  </a:cubicBezTo>
                  <a:cubicBezTo>
                    <a:pt x="3707" y="25053"/>
                    <a:pt x="9863" y="31210"/>
                    <a:pt x="17458" y="31210"/>
                  </a:cubicBezTo>
                  <a:lnTo>
                    <a:pt x="65589" y="31210"/>
                  </a:lnTo>
                  <a:cubicBezTo>
                    <a:pt x="73184" y="31210"/>
                    <a:pt x="79341" y="25053"/>
                    <a:pt x="79341" y="17458"/>
                  </a:cubicBezTo>
                  <a:cubicBezTo>
                    <a:pt x="79341" y="9863"/>
                    <a:pt x="73184" y="3707"/>
                    <a:pt x="65589" y="3707"/>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29" name="Freeform: Shape 728">
              <a:extLst>
                <a:ext uri="{FF2B5EF4-FFF2-40B4-BE49-F238E27FC236}">
                  <a16:creationId xmlns:a16="http://schemas.microsoft.com/office/drawing/2014/main" id="{0133489F-92AA-46C3-86A6-FFE143E2B0AB}"/>
                </a:ext>
              </a:extLst>
            </p:cNvPr>
            <p:cNvSpPr/>
            <p:nvPr/>
          </p:nvSpPr>
          <p:spPr>
            <a:xfrm>
              <a:off x="10723458" y="1580941"/>
              <a:ext cx="68758" cy="68758"/>
            </a:xfrm>
            <a:custGeom>
              <a:avLst/>
              <a:gdLst>
                <a:gd name="connsiteX0" fmla="*/ 42549 w 68758"/>
                <a:gd name="connsiteY0" fmla="*/ 7013 h 68758"/>
                <a:gd name="connsiteX1" fmla="*/ 8514 w 68758"/>
                <a:gd name="connsiteY1" fmla="*/ 41392 h 68758"/>
                <a:gd name="connsiteX2" fmla="*/ 7014 w 68758"/>
                <a:gd name="connsiteY2" fmla="*/ 60782 h 68758"/>
                <a:gd name="connsiteX3" fmla="*/ 26403 w 68758"/>
                <a:gd name="connsiteY3" fmla="*/ 62283 h 68758"/>
                <a:gd name="connsiteX4" fmla="*/ 27904 w 68758"/>
                <a:gd name="connsiteY4" fmla="*/ 60782 h 68758"/>
                <a:gd name="connsiteX5" fmla="*/ 61939 w 68758"/>
                <a:gd name="connsiteY5" fmla="*/ 26403 h 68758"/>
                <a:gd name="connsiteX6" fmla="*/ 60439 w 68758"/>
                <a:gd name="connsiteY6" fmla="*/ 7013 h 68758"/>
                <a:gd name="connsiteX7" fmla="*/ 42549 w 68758"/>
                <a:gd name="connsiteY7" fmla="*/ 7013 h 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58" h="68758">
                  <a:moveTo>
                    <a:pt x="42549" y="7013"/>
                  </a:moveTo>
                  <a:lnTo>
                    <a:pt x="8514" y="41392"/>
                  </a:lnTo>
                  <a:cubicBezTo>
                    <a:pt x="2745" y="46333"/>
                    <a:pt x="2073" y="55013"/>
                    <a:pt x="7014" y="60782"/>
                  </a:cubicBezTo>
                  <a:cubicBezTo>
                    <a:pt x="11954" y="66551"/>
                    <a:pt x="20635" y="67222"/>
                    <a:pt x="26403" y="62283"/>
                  </a:cubicBezTo>
                  <a:cubicBezTo>
                    <a:pt x="26942" y="61822"/>
                    <a:pt x="27443" y="61320"/>
                    <a:pt x="27904" y="60782"/>
                  </a:cubicBezTo>
                  <a:lnTo>
                    <a:pt x="61939" y="26403"/>
                  </a:lnTo>
                  <a:cubicBezTo>
                    <a:pt x="66879" y="20634"/>
                    <a:pt x="66208" y="11953"/>
                    <a:pt x="60439" y="7013"/>
                  </a:cubicBezTo>
                  <a:cubicBezTo>
                    <a:pt x="55291" y="2604"/>
                    <a:pt x="47698" y="2604"/>
                    <a:pt x="42549" y="7013"/>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30" name="Freeform: Shape 729">
              <a:extLst>
                <a:ext uri="{FF2B5EF4-FFF2-40B4-BE49-F238E27FC236}">
                  <a16:creationId xmlns:a16="http://schemas.microsoft.com/office/drawing/2014/main" id="{75D2C90F-1038-4D37-86D9-6B7CAF8BC3D7}"/>
                </a:ext>
              </a:extLst>
            </p:cNvPr>
            <p:cNvSpPr/>
            <p:nvPr/>
          </p:nvSpPr>
          <p:spPr>
            <a:xfrm>
              <a:off x="11064945" y="1577099"/>
              <a:ext cx="68758" cy="68758"/>
            </a:xfrm>
            <a:custGeom>
              <a:avLst/>
              <a:gdLst>
                <a:gd name="connsiteX0" fmla="*/ 27665 w 68758"/>
                <a:gd name="connsiteY0" fmla="*/ 8242 h 68758"/>
                <a:gd name="connsiteX1" fmla="*/ 8242 w 68758"/>
                <a:gd name="connsiteY1" fmla="*/ 7251 h 68758"/>
                <a:gd name="connsiteX2" fmla="*/ 7251 w 68758"/>
                <a:gd name="connsiteY2" fmla="*/ 26674 h 68758"/>
                <a:gd name="connsiteX3" fmla="*/ 8206 w 68758"/>
                <a:gd name="connsiteY3" fmla="*/ 27632 h 68758"/>
                <a:gd name="connsiteX4" fmla="*/ 42586 w 68758"/>
                <a:gd name="connsiteY4" fmla="*/ 62011 h 68758"/>
                <a:gd name="connsiteX5" fmla="*/ 61954 w 68758"/>
                <a:gd name="connsiteY5" fmla="*/ 63776 h 68758"/>
                <a:gd name="connsiteX6" fmla="*/ 63718 w 68758"/>
                <a:gd name="connsiteY6" fmla="*/ 44408 h 68758"/>
                <a:gd name="connsiteX7" fmla="*/ 61494 w 68758"/>
                <a:gd name="connsiteY7" fmla="*/ 42278 h 6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58" h="68758">
                  <a:moveTo>
                    <a:pt x="27665" y="8242"/>
                  </a:moveTo>
                  <a:cubicBezTo>
                    <a:pt x="22576" y="2605"/>
                    <a:pt x="13880" y="2162"/>
                    <a:pt x="8242" y="7251"/>
                  </a:cubicBezTo>
                  <a:cubicBezTo>
                    <a:pt x="2605" y="12341"/>
                    <a:pt x="2162" y="21037"/>
                    <a:pt x="7251" y="26674"/>
                  </a:cubicBezTo>
                  <a:cubicBezTo>
                    <a:pt x="7554" y="27009"/>
                    <a:pt x="7873" y="27329"/>
                    <a:pt x="8206" y="27632"/>
                  </a:cubicBezTo>
                  <a:lnTo>
                    <a:pt x="42586" y="62011"/>
                  </a:lnTo>
                  <a:cubicBezTo>
                    <a:pt x="47447" y="67847"/>
                    <a:pt x="56118" y="68637"/>
                    <a:pt x="61954" y="63776"/>
                  </a:cubicBezTo>
                  <a:cubicBezTo>
                    <a:pt x="67789" y="58915"/>
                    <a:pt x="68578" y="50244"/>
                    <a:pt x="63718" y="44408"/>
                  </a:cubicBezTo>
                  <a:cubicBezTo>
                    <a:pt x="63059" y="43617"/>
                    <a:pt x="62313" y="42903"/>
                    <a:pt x="61494" y="42278"/>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31" name="Freeform: Shape 730">
              <a:extLst>
                <a:ext uri="{FF2B5EF4-FFF2-40B4-BE49-F238E27FC236}">
                  <a16:creationId xmlns:a16="http://schemas.microsoft.com/office/drawing/2014/main" id="{F77926A2-FFAB-41A0-A16F-CC113921D553}"/>
                </a:ext>
              </a:extLst>
            </p:cNvPr>
            <p:cNvSpPr/>
            <p:nvPr/>
          </p:nvSpPr>
          <p:spPr>
            <a:xfrm>
              <a:off x="11122733" y="1434973"/>
              <a:ext cx="82510" cy="34379"/>
            </a:xfrm>
            <a:custGeom>
              <a:avLst/>
              <a:gdLst>
                <a:gd name="connsiteX0" fmla="*/ 65589 w 82510"/>
                <a:gd name="connsiteY0" fmla="*/ 3707 h 34379"/>
                <a:gd name="connsiteX1" fmla="*/ 17458 w 82510"/>
                <a:gd name="connsiteY1" fmla="*/ 3707 h 34379"/>
                <a:gd name="connsiteX2" fmla="*/ 3707 w 82510"/>
                <a:gd name="connsiteY2" fmla="*/ 17458 h 34379"/>
                <a:gd name="connsiteX3" fmla="*/ 17458 w 82510"/>
                <a:gd name="connsiteY3" fmla="*/ 31210 h 34379"/>
                <a:gd name="connsiteX4" fmla="*/ 65589 w 82510"/>
                <a:gd name="connsiteY4" fmla="*/ 31210 h 34379"/>
                <a:gd name="connsiteX5" fmla="*/ 79341 w 82510"/>
                <a:gd name="connsiteY5" fmla="*/ 17458 h 34379"/>
                <a:gd name="connsiteX6" fmla="*/ 65589 w 82510"/>
                <a:gd name="connsiteY6" fmla="*/ 3707 h 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10" h="34379">
                  <a:moveTo>
                    <a:pt x="65589" y="3707"/>
                  </a:moveTo>
                  <a:lnTo>
                    <a:pt x="17458" y="3707"/>
                  </a:lnTo>
                  <a:cubicBezTo>
                    <a:pt x="9863" y="3707"/>
                    <a:pt x="3707" y="9863"/>
                    <a:pt x="3707" y="17458"/>
                  </a:cubicBezTo>
                  <a:cubicBezTo>
                    <a:pt x="3707" y="25053"/>
                    <a:pt x="9863" y="31210"/>
                    <a:pt x="17458" y="31210"/>
                  </a:cubicBezTo>
                  <a:lnTo>
                    <a:pt x="65589" y="31210"/>
                  </a:lnTo>
                  <a:cubicBezTo>
                    <a:pt x="73184" y="31210"/>
                    <a:pt x="79341" y="25053"/>
                    <a:pt x="79341" y="17458"/>
                  </a:cubicBezTo>
                  <a:cubicBezTo>
                    <a:pt x="79341" y="9863"/>
                    <a:pt x="73184" y="3707"/>
                    <a:pt x="65589" y="3707"/>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sp>
        <p:nvSpPr>
          <p:cNvPr id="32" name="Rectangle 31">
            <a:extLst>
              <a:ext uri="{FF2B5EF4-FFF2-40B4-BE49-F238E27FC236}">
                <a16:creationId xmlns:a16="http://schemas.microsoft.com/office/drawing/2014/main" id="{AEC9901F-8312-43AF-BB00-B9FAE91874A8}"/>
              </a:ext>
            </a:extLst>
          </p:cNvPr>
          <p:cNvSpPr/>
          <p:nvPr/>
        </p:nvSpPr>
        <p:spPr bwMode="auto">
          <a:xfrm>
            <a:off x="1211049" y="1523832"/>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A professional development program</a:t>
            </a:r>
          </a:p>
        </p:txBody>
      </p:sp>
      <p:cxnSp>
        <p:nvCxnSpPr>
          <p:cNvPr id="33" name="Straight Connector 32">
            <a:extLst>
              <a:ext uri="{FF2B5EF4-FFF2-40B4-BE49-F238E27FC236}">
                <a16:creationId xmlns:a16="http://schemas.microsoft.com/office/drawing/2014/main" id="{B60C3D43-2786-430D-85A4-CDF20204DC63}"/>
              </a:ext>
            </a:extLst>
          </p:cNvPr>
          <p:cNvCxnSpPr/>
          <p:nvPr/>
        </p:nvCxnSpPr>
        <p:spPr bwMode="auto">
          <a:xfrm>
            <a:off x="395271" y="1911824"/>
            <a:ext cx="11396688" cy="26135"/>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34" name="Rectangle 33">
            <a:extLst>
              <a:ext uri="{FF2B5EF4-FFF2-40B4-BE49-F238E27FC236}">
                <a16:creationId xmlns:a16="http://schemas.microsoft.com/office/drawing/2014/main" id="{EC8755EC-E31D-41C2-9D63-A25927DA2093}"/>
              </a:ext>
            </a:extLst>
          </p:cNvPr>
          <p:cNvSpPr/>
          <p:nvPr/>
        </p:nvSpPr>
        <p:spPr bwMode="auto">
          <a:xfrm>
            <a:off x="2987732" y="1529632"/>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35" name="Rectangle 34">
            <a:extLst>
              <a:ext uri="{FF2B5EF4-FFF2-40B4-BE49-F238E27FC236}">
                <a16:creationId xmlns:a16="http://schemas.microsoft.com/office/drawing/2014/main" id="{8842F9E1-E2EE-4EA6-9665-ED3B02406631}"/>
              </a:ext>
            </a:extLst>
          </p:cNvPr>
          <p:cNvSpPr/>
          <p:nvPr/>
        </p:nvSpPr>
        <p:spPr bwMode="auto">
          <a:xfrm>
            <a:off x="2989426" y="1531770"/>
            <a:ext cx="6092479"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37" name="Rectangle 36">
            <a:extLst>
              <a:ext uri="{FF2B5EF4-FFF2-40B4-BE49-F238E27FC236}">
                <a16:creationId xmlns:a16="http://schemas.microsoft.com/office/drawing/2014/main" id="{AEC9901F-8312-43AF-BB00-B9FAE91874A8}"/>
              </a:ext>
            </a:extLst>
          </p:cNvPr>
          <p:cNvSpPr/>
          <p:nvPr/>
        </p:nvSpPr>
        <p:spPr bwMode="auto">
          <a:xfrm>
            <a:off x="1218913" y="2042810"/>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Access to internal and external development programs and courses</a:t>
            </a:r>
          </a:p>
        </p:txBody>
      </p:sp>
      <p:cxnSp>
        <p:nvCxnSpPr>
          <p:cNvPr id="38" name="Straight Connector 37">
            <a:extLst>
              <a:ext uri="{FF2B5EF4-FFF2-40B4-BE49-F238E27FC236}">
                <a16:creationId xmlns:a16="http://schemas.microsoft.com/office/drawing/2014/main" id="{B60C3D43-2786-430D-85A4-CDF20204DC63}"/>
              </a:ext>
            </a:extLst>
          </p:cNvPr>
          <p:cNvCxnSpPr/>
          <p:nvPr/>
        </p:nvCxnSpPr>
        <p:spPr bwMode="auto">
          <a:xfrm>
            <a:off x="384167" y="2512266"/>
            <a:ext cx="11404551" cy="718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39" name="Rectangle 38">
            <a:extLst>
              <a:ext uri="{FF2B5EF4-FFF2-40B4-BE49-F238E27FC236}">
                <a16:creationId xmlns:a16="http://schemas.microsoft.com/office/drawing/2014/main" id="{EC8755EC-E31D-41C2-9D63-A25927DA2093}"/>
              </a:ext>
            </a:extLst>
          </p:cNvPr>
          <p:cNvSpPr/>
          <p:nvPr/>
        </p:nvSpPr>
        <p:spPr bwMode="auto">
          <a:xfrm>
            <a:off x="2995596" y="2025021"/>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40" name="Rectangle 39">
            <a:extLst>
              <a:ext uri="{FF2B5EF4-FFF2-40B4-BE49-F238E27FC236}">
                <a16:creationId xmlns:a16="http://schemas.microsoft.com/office/drawing/2014/main" id="{8842F9E1-E2EE-4EA6-9665-ED3B02406631}"/>
              </a:ext>
            </a:extLst>
          </p:cNvPr>
          <p:cNvSpPr/>
          <p:nvPr/>
        </p:nvSpPr>
        <p:spPr bwMode="auto">
          <a:xfrm>
            <a:off x="2997290" y="2027158"/>
            <a:ext cx="6084616"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41" name="TextBox 40"/>
          <p:cNvSpPr txBox="1"/>
          <p:nvPr/>
        </p:nvSpPr>
        <p:spPr>
          <a:xfrm>
            <a:off x="9056376" y="2042930"/>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42" name="Rectangle 41">
            <a:extLst>
              <a:ext uri="{FF2B5EF4-FFF2-40B4-BE49-F238E27FC236}">
                <a16:creationId xmlns:a16="http://schemas.microsoft.com/office/drawing/2014/main" id="{AEC9901F-8312-43AF-BB00-B9FAE91874A8}"/>
              </a:ext>
            </a:extLst>
          </p:cNvPr>
          <p:cNvSpPr/>
          <p:nvPr/>
        </p:nvSpPr>
        <p:spPr bwMode="auto">
          <a:xfrm>
            <a:off x="1213670" y="2556547"/>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Flexible work practices</a:t>
            </a:r>
          </a:p>
        </p:txBody>
      </p:sp>
      <p:cxnSp>
        <p:nvCxnSpPr>
          <p:cNvPr id="43" name="Straight Connector 42">
            <a:extLst>
              <a:ext uri="{FF2B5EF4-FFF2-40B4-BE49-F238E27FC236}">
                <a16:creationId xmlns:a16="http://schemas.microsoft.com/office/drawing/2014/main" id="{B60C3D43-2786-430D-85A4-CDF20204DC63}"/>
              </a:ext>
            </a:extLst>
          </p:cNvPr>
          <p:cNvCxnSpPr/>
          <p:nvPr/>
        </p:nvCxnSpPr>
        <p:spPr bwMode="auto">
          <a:xfrm>
            <a:off x="387475" y="2956500"/>
            <a:ext cx="11407104" cy="1417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44" name="Rectangle 43">
            <a:extLst>
              <a:ext uri="{FF2B5EF4-FFF2-40B4-BE49-F238E27FC236}">
                <a16:creationId xmlns:a16="http://schemas.microsoft.com/office/drawing/2014/main" id="{EC8755EC-E31D-41C2-9D63-A25927DA2093}"/>
              </a:ext>
            </a:extLst>
          </p:cNvPr>
          <p:cNvSpPr/>
          <p:nvPr/>
        </p:nvSpPr>
        <p:spPr bwMode="auto">
          <a:xfrm>
            <a:off x="2990353" y="2562346"/>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45" name="Rectangle 44">
            <a:extLst>
              <a:ext uri="{FF2B5EF4-FFF2-40B4-BE49-F238E27FC236}">
                <a16:creationId xmlns:a16="http://schemas.microsoft.com/office/drawing/2014/main" id="{8842F9E1-E2EE-4EA6-9665-ED3B02406631}"/>
              </a:ext>
            </a:extLst>
          </p:cNvPr>
          <p:cNvSpPr/>
          <p:nvPr/>
        </p:nvSpPr>
        <p:spPr bwMode="auto">
          <a:xfrm>
            <a:off x="2992047" y="2564484"/>
            <a:ext cx="6089859"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47" name="Rectangle 46">
            <a:extLst>
              <a:ext uri="{FF2B5EF4-FFF2-40B4-BE49-F238E27FC236}">
                <a16:creationId xmlns:a16="http://schemas.microsoft.com/office/drawing/2014/main" id="{AEC9901F-8312-43AF-BB00-B9FAE91874A8}"/>
              </a:ext>
            </a:extLst>
          </p:cNvPr>
          <p:cNvSpPr/>
          <p:nvPr/>
        </p:nvSpPr>
        <p:spPr bwMode="auto">
          <a:xfrm>
            <a:off x="1211050" y="3072903"/>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Extended leave /  return to work support plan</a:t>
            </a:r>
          </a:p>
        </p:txBody>
      </p:sp>
      <p:cxnSp>
        <p:nvCxnSpPr>
          <p:cNvPr id="48" name="Straight Connector 47">
            <a:extLst>
              <a:ext uri="{FF2B5EF4-FFF2-40B4-BE49-F238E27FC236}">
                <a16:creationId xmlns:a16="http://schemas.microsoft.com/office/drawing/2014/main" id="{B60C3D43-2786-430D-85A4-CDF20204DC63}"/>
              </a:ext>
            </a:extLst>
          </p:cNvPr>
          <p:cNvCxnSpPr/>
          <p:nvPr/>
        </p:nvCxnSpPr>
        <p:spPr bwMode="auto">
          <a:xfrm>
            <a:off x="395270" y="3463246"/>
            <a:ext cx="11396689" cy="2378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49" name="Rectangle 48">
            <a:extLst>
              <a:ext uri="{FF2B5EF4-FFF2-40B4-BE49-F238E27FC236}">
                <a16:creationId xmlns:a16="http://schemas.microsoft.com/office/drawing/2014/main" id="{EC8755EC-E31D-41C2-9D63-A25927DA2093}"/>
              </a:ext>
            </a:extLst>
          </p:cNvPr>
          <p:cNvSpPr/>
          <p:nvPr/>
        </p:nvSpPr>
        <p:spPr bwMode="auto">
          <a:xfrm>
            <a:off x="2987733" y="3055113"/>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50" name="Rectangle 49">
            <a:extLst>
              <a:ext uri="{FF2B5EF4-FFF2-40B4-BE49-F238E27FC236}">
                <a16:creationId xmlns:a16="http://schemas.microsoft.com/office/drawing/2014/main" id="{8842F9E1-E2EE-4EA6-9665-ED3B02406631}"/>
              </a:ext>
            </a:extLst>
          </p:cNvPr>
          <p:cNvSpPr/>
          <p:nvPr/>
        </p:nvSpPr>
        <p:spPr bwMode="auto">
          <a:xfrm>
            <a:off x="2989427" y="3057251"/>
            <a:ext cx="5735988" cy="294707"/>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52" name="Rectangle 51">
            <a:extLst>
              <a:ext uri="{FF2B5EF4-FFF2-40B4-BE49-F238E27FC236}">
                <a16:creationId xmlns:a16="http://schemas.microsoft.com/office/drawing/2014/main" id="{AEC9901F-8312-43AF-BB00-B9FAE91874A8}"/>
              </a:ext>
            </a:extLst>
          </p:cNvPr>
          <p:cNvSpPr/>
          <p:nvPr/>
        </p:nvSpPr>
        <p:spPr bwMode="auto">
          <a:xfrm>
            <a:off x="1205807" y="3586639"/>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Shadow for a day (or longer)</a:t>
            </a:r>
          </a:p>
        </p:txBody>
      </p:sp>
      <p:cxnSp>
        <p:nvCxnSpPr>
          <p:cNvPr id="53" name="Straight Connector 52">
            <a:extLst>
              <a:ext uri="{FF2B5EF4-FFF2-40B4-BE49-F238E27FC236}">
                <a16:creationId xmlns:a16="http://schemas.microsoft.com/office/drawing/2014/main" id="{B60C3D43-2786-430D-85A4-CDF20204DC63}"/>
              </a:ext>
            </a:extLst>
          </p:cNvPr>
          <p:cNvCxnSpPr/>
          <p:nvPr/>
        </p:nvCxnSpPr>
        <p:spPr bwMode="auto">
          <a:xfrm>
            <a:off x="395270" y="3969993"/>
            <a:ext cx="11391446" cy="3077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54" name="Rectangle 53">
            <a:extLst>
              <a:ext uri="{FF2B5EF4-FFF2-40B4-BE49-F238E27FC236}">
                <a16:creationId xmlns:a16="http://schemas.microsoft.com/office/drawing/2014/main" id="{EC8755EC-E31D-41C2-9D63-A25927DA2093}"/>
              </a:ext>
            </a:extLst>
          </p:cNvPr>
          <p:cNvSpPr/>
          <p:nvPr/>
        </p:nvSpPr>
        <p:spPr bwMode="auto">
          <a:xfrm>
            <a:off x="2982490" y="3592439"/>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55" name="Rectangle 54">
            <a:extLst>
              <a:ext uri="{FF2B5EF4-FFF2-40B4-BE49-F238E27FC236}">
                <a16:creationId xmlns:a16="http://schemas.microsoft.com/office/drawing/2014/main" id="{8842F9E1-E2EE-4EA6-9665-ED3B02406631}"/>
              </a:ext>
            </a:extLst>
          </p:cNvPr>
          <p:cNvSpPr/>
          <p:nvPr/>
        </p:nvSpPr>
        <p:spPr bwMode="auto">
          <a:xfrm>
            <a:off x="2984184" y="3594577"/>
            <a:ext cx="1014667"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57" name="Rectangle 56">
            <a:extLst>
              <a:ext uri="{FF2B5EF4-FFF2-40B4-BE49-F238E27FC236}">
                <a16:creationId xmlns:a16="http://schemas.microsoft.com/office/drawing/2014/main" id="{AEC9901F-8312-43AF-BB00-B9FAE91874A8}"/>
              </a:ext>
            </a:extLst>
          </p:cNvPr>
          <p:cNvSpPr/>
          <p:nvPr/>
        </p:nvSpPr>
        <p:spPr bwMode="auto">
          <a:xfrm>
            <a:off x="1203186" y="4102996"/>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Succession Planning</a:t>
            </a:r>
          </a:p>
        </p:txBody>
      </p:sp>
      <p:cxnSp>
        <p:nvCxnSpPr>
          <p:cNvPr id="58" name="Straight Connector 57">
            <a:extLst>
              <a:ext uri="{FF2B5EF4-FFF2-40B4-BE49-F238E27FC236}">
                <a16:creationId xmlns:a16="http://schemas.microsoft.com/office/drawing/2014/main" id="{B60C3D43-2786-430D-85A4-CDF20204DC63}"/>
              </a:ext>
            </a:extLst>
          </p:cNvPr>
          <p:cNvCxnSpPr/>
          <p:nvPr/>
        </p:nvCxnSpPr>
        <p:spPr bwMode="auto">
          <a:xfrm>
            <a:off x="387475" y="4492331"/>
            <a:ext cx="11396621" cy="24791"/>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59" name="Rectangle 58">
            <a:extLst>
              <a:ext uri="{FF2B5EF4-FFF2-40B4-BE49-F238E27FC236}">
                <a16:creationId xmlns:a16="http://schemas.microsoft.com/office/drawing/2014/main" id="{EC8755EC-E31D-41C2-9D63-A25927DA2093}"/>
              </a:ext>
            </a:extLst>
          </p:cNvPr>
          <p:cNvSpPr/>
          <p:nvPr/>
        </p:nvSpPr>
        <p:spPr bwMode="auto">
          <a:xfrm>
            <a:off x="2979870" y="4085206"/>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60" name="Rectangle 59">
            <a:extLst>
              <a:ext uri="{FF2B5EF4-FFF2-40B4-BE49-F238E27FC236}">
                <a16:creationId xmlns:a16="http://schemas.microsoft.com/office/drawing/2014/main" id="{8842F9E1-E2EE-4EA6-9665-ED3B02406631}"/>
              </a:ext>
            </a:extLst>
          </p:cNvPr>
          <p:cNvSpPr/>
          <p:nvPr/>
        </p:nvSpPr>
        <p:spPr bwMode="auto">
          <a:xfrm>
            <a:off x="2981563" y="4087343"/>
            <a:ext cx="6081254"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62" name="Rectangle 61">
            <a:extLst>
              <a:ext uri="{FF2B5EF4-FFF2-40B4-BE49-F238E27FC236}">
                <a16:creationId xmlns:a16="http://schemas.microsoft.com/office/drawing/2014/main" id="{AEC9901F-8312-43AF-BB00-B9FAE91874A8}"/>
              </a:ext>
            </a:extLst>
          </p:cNvPr>
          <p:cNvSpPr/>
          <p:nvPr/>
        </p:nvSpPr>
        <p:spPr bwMode="auto">
          <a:xfrm>
            <a:off x="1197943" y="4616732"/>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Review job advertisements</a:t>
            </a:r>
          </a:p>
        </p:txBody>
      </p:sp>
      <p:cxnSp>
        <p:nvCxnSpPr>
          <p:cNvPr id="63" name="Straight Connector 62">
            <a:extLst>
              <a:ext uri="{FF2B5EF4-FFF2-40B4-BE49-F238E27FC236}">
                <a16:creationId xmlns:a16="http://schemas.microsoft.com/office/drawing/2014/main" id="{B60C3D43-2786-430D-85A4-CDF20204DC63}"/>
              </a:ext>
            </a:extLst>
          </p:cNvPr>
          <p:cNvCxnSpPr/>
          <p:nvPr/>
        </p:nvCxnSpPr>
        <p:spPr bwMode="auto">
          <a:xfrm>
            <a:off x="387475" y="4999078"/>
            <a:ext cx="11391378" cy="31780"/>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64" name="Rectangle 63">
            <a:extLst>
              <a:ext uri="{FF2B5EF4-FFF2-40B4-BE49-F238E27FC236}">
                <a16:creationId xmlns:a16="http://schemas.microsoft.com/office/drawing/2014/main" id="{EC8755EC-E31D-41C2-9D63-A25927DA2093}"/>
              </a:ext>
            </a:extLst>
          </p:cNvPr>
          <p:cNvSpPr/>
          <p:nvPr/>
        </p:nvSpPr>
        <p:spPr bwMode="auto">
          <a:xfrm>
            <a:off x="2974627" y="4622532"/>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65" name="Rectangle 64">
            <a:extLst>
              <a:ext uri="{FF2B5EF4-FFF2-40B4-BE49-F238E27FC236}">
                <a16:creationId xmlns:a16="http://schemas.microsoft.com/office/drawing/2014/main" id="{8842F9E1-E2EE-4EA6-9665-ED3B02406631}"/>
              </a:ext>
            </a:extLst>
          </p:cNvPr>
          <p:cNvSpPr/>
          <p:nvPr/>
        </p:nvSpPr>
        <p:spPr bwMode="auto">
          <a:xfrm>
            <a:off x="2976320" y="4624670"/>
            <a:ext cx="6094361" cy="298731"/>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67" name="Rectangle 66">
            <a:extLst>
              <a:ext uri="{FF2B5EF4-FFF2-40B4-BE49-F238E27FC236}">
                <a16:creationId xmlns:a16="http://schemas.microsoft.com/office/drawing/2014/main" id="{AEC9901F-8312-43AF-BB00-B9FAE91874A8}"/>
              </a:ext>
            </a:extLst>
          </p:cNvPr>
          <p:cNvSpPr/>
          <p:nvPr/>
        </p:nvSpPr>
        <p:spPr bwMode="auto">
          <a:xfrm>
            <a:off x="1203186" y="5133089"/>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Increase Networking opportunities</a:t>
            </a:r>
          </a:p>
        </p:txBody>
      </p:sp>
      <p:cxnSp>
        <p:nvCxnSpPr>
          <p:cNvPr id="68" name="Straight Connector 67">
            <a:extLst>
              <a:ext uri="{FF2B5EF4-FFF2-40B4-BE49-F238E27FC236}">
                <a16:creationId xmlns:a16="http://schemas.microsoft.com/office/drawing/2014/main" id="{B60C3D43-2786-430D-85A4-CDF20204DC63}"/>
              </a:ext>
            </a:extLst>
          </p:cNvPr>
          <p:cNvCxnSpPr/>
          <p:nvPr/>
        </p:nvCxnSpPr>
        <p:spPr bwMode="auto">
          <a:xfrm>
            <a:off x="379678" y="5529212"/>
            <a:ext cx="11404418" cy="1800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69" name="Rectangle 68">
            <a:extLst>
              <a:ext uri="{FF2B5EF4-FFF2-40B4-BE49-F238E27FC236}">
                <a16:creationId xmlns:a16="http://schemas.microsoft.com/office/drawing/2014/main" id="{EC8755EC-E31D-41C2-9D63-A25927DA2093}"/>
              </a:ext>
            </a:extLst>
          </p:cNvPr>
          <p:cNvSpPr/>
          <p:nvPr/>
        </p:nvSpPr>
        <p:spPr bwMode="auto">
          <a:xfrm>
            <a:off x="2979870" y="5115299"/>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70" name="Rectangle 69">
            <a:extLst>
              <a:ext uri="{FF2B5EF4-FFF2-40B4-BE49-F238E27FC236}">
                <a16:creationId xmlns:a16="http://schemas.microsoft.com/office/drawing/2014/main" id="{8842F9E1-E2EE-4EA6-9665-ED3B02406631}"/>
              </a:ext>
            </a:extLst>
          </p:cNvPr>
          <p:cNvSpPr/>
          <p:nvPr/>
        </p:nvSpPr>
        <p:spPr bwMode="auto">
          <a:xfrm>
            <a:off x="2981563" y="5117437"/>
            <a:ext cx="6092546" cy="290868"/>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72" name="Rectangle 71">
            <a:extLst>
              <a:ext uri="{FF2B5EF4-FFF2-40B4-BE49-F238E27FC236}">
                <a16:creationId xmlns:a16="http://schemas.microsoft.com/office/drawing/2014/main" id="{AEC9901F-8312-43AF-BB00-B9FAE91874A8}"/>
              </a:ext>
            </a:extLst>
          </p:cNvPr>
          <p:cNvSpPr/>
          <p:nvPr/>
        </p:nvSpPr>
        <p:spPr bwMode="auto">
          <a:xfrm>
            <a:off x="1197943" y="5646825"/>
            <a:ext cx="1727700" cy="271135"/>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AU" sz="1097">
                <a:solidFill>
                  <a:srgbClr val="545454"/>
                </a:solidFill>
                <a:latin typeface="Calibri" panose="020F0502020204030204"/>
              </a:rPr>
              <a:t>Establish goals and targets</a:t>
            </a:r>
          </a:p>
        </p:txBody>
      </p:sp>
      <p:cxnSp>
        <p:nvCxnSpPr>
          <p:cNvPr id="73" name="Straight Connector 72">
            <a:extLst>
              <a:ext uri="{FF2B5EF4-FFF2-40B4-BE49-F238E27FC236}">
                <a16:creationId xmlns:a16="http://schemas.microsoft.com/office/drawing/2014/main" id="{B60C3D43-2786-430D-85A4-CDF20204DC63}"/>
              </a:ext>
            </a:extLst>
          </p:cNvPr>
          <p:cNvCxnSpPr/>
          <p:nvPr/>
        </p:nvCxnSpPr>
        <p:spPr bwMode="auto">
          <a:xfrm>
            <a:off x="379678" y="6035959"/>
            <a:ext cx="11399175" cy="24993"/>
          </a:xfrm>
          <a:prstGeom prst="line">
            <a:avLst/>
          </a:prstGeom>
          <a:ln>
            <a:headEnd type="oval" w="med" len="med"/>
            <a:tailEnd type="oval" w="med" len="med"/>
          </a:ln>
        </p:spPr>
        <p:style>
          <a:lnRef idx="1">
            <a:schemeClr val="accent3"/>
          </a:lnRef>
          <a:fillRef idx="0">
            <a:schemeClr val="accent3"/>
          </a:fillRef>
          <a:effectRef idx="0">
            <a:schemeClr val="accent3"/>
          </a:effectRef>
          <a:fontRef idx="minor">
            <a:schemeClr val="tx1"/>
          </a:fontRef>
        </p:style>
      </p:cxnSp>
      <p:sp>
        <p:nvSpPr>
          <p:cNvPr id="74" name="Rectangle 73">
            <a:extLst>
              <a:ext uri="{FF2B5EF4-FFF2-40B4-BE49-F238E27FC236}">
                <a16:creationId xmlns:a16="http://schemas.microsoft.com/office/drawing/2014/main" id="{EC8755EC-E31D-41C2-9D63-A25927DA2093}"/>
              </a:ext>
            </a:extLst>
          </p:cNvPr>
          <p:cNvSpPr/>
          <p:nvPr/>
        </p:nvSpPr>
        <p:spPr bwMode="auto">
          <a:xfrm>
            <a:off x="2974627" y="5652625"/>
            <a:ext cx="6088191" cy="300869"/>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sp>
        <p:nvSpPr>
          <p:cNvPr id="75" name="Rectangle 74">
            <a:extLst>
              <a:ext uri="{FF2B5EF4-FFF2-40B4-BE49-F238E27FC236}">
                <a16:creationId xmlns:a16="http://schemas.microsoft.com/office/drawing/2014/main" id="{8842F9E1-E2EE-4EA6-9665-ED3B02406631}"/>
              </a:ext>
            </a:extLst>
          </p:cNvPr>
          <p:cNvSpPr/>
          <p:nvPr/>
        </p:nvSpPr>
        <p:spPr bwMode="auto">
          <a:xfrm>
            <a:off x="2976320" y="5654763"/>
            <a:ext cx="6113146" cy="284886"/>
          </a:xfrm>
          <a:prstGeom prst="rect">
            <a:avLst/>
          </a:prstGeom>
          <a:gradFill flip="none" rotWithShape="1">
            <a:gsLst>
              <a:gs pos="0">
                <a:srgbClr val="7030A0"/>
              </a:gs>
              <a:gs pos="100000">
                <a:schemeClr val="accent5">
                  <a:lumMod val="75000"/>
                  <a:tint val="44500"/>
                  <a:satMod val="160000"/>
                </a:schemeClr>
              </a:gs>
              <a:gs pos="100000">
                <a:schemeClr val="accent5">
                  <a:lumMod val="75000"/>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1796">
              <a:solidFill>
                <a:srgbClr val="545454"/>
              </a:solidFill>
              <a:latin typeface="Calibri" panose="020F0502020204030204"/>
            </a:endParaRPr>
          </a:p>
        </p:txBody>
      </p:sp>
      <p:grpSp>
        <p:nvGrpSpPr>
          <p:cNvPr id="77" name="Graphic 68" descr="Business Growth">
            <a:extLst>
              <a:ext uri="{FF2B5EF4-FFF2-40B4-BE49-F238E27FC236}">
                <a16:creationId xmlns:a16="http://schemas.microsoft.com/office/drawing/2014/main" id="{EF61F2E9-9ED1-42FE-8444-14B29AC097AA}"/>
              </a:ext>
            </a:extLst>
          </p:cNvPr>
          <p:cNvGrpSpPr/>
          <p:nvPr/>
        </p:nvGrpSpPr>
        <p:grpSpPr>
          <a:xfrm>
            <a:off x="765855" y="1503767"/>
            <a:ext cx="411475" cy="316252"/>
            <a:chOff x="11200054" y="5880239"/>
            <a:chExt cx="583657" cy="486467"/>
          </a:xfrm>
          <a:solidFill>
            <a:srgbClr val="7030A0"/>
          </a:solidFill>
        </p:grpSpPr>
        <p:sp>
          <p:nvSpPr>
            <p:cNvPr id="78" name="Freeform: Shape 359">
              <a:extLst>
                <a:ext uri="{FF2B5EF4-FFF2-40B4-BE49-F238E27FC236}">
                  <a16:creationId xmlns:a16="http://schemas.microsoft.com/office/drawing/2014/main" id="{B9C291DC-A4A8-452C-973C-693B744C0F85}"/>
                </a:ext>
              </a:extLst>
            </p:cNvPr>
            <p:cNvSpPr/>
            <p:nvPr/>
          </p:nvSpPr>
          <p:spPr>
            <a:xfrm>
              <a:off x="11206140" y="5995410"/>
              <a:ext cx="577571" cy="371296"/>
            </a:xfrm>
            <a:custGeom>
              <a:avLst/>
              <a:gdLst>
                <a:gd name="connsiteX0" fmla="*/ 465076 w 577570"/>
                <a:gd name="connsiteY0" fmla="*/ 142599 h 371295"/>
                <a:gd name="connsiteX1" fmla="*/ 534522 w 577570"/>
                <a:gd name="connsiteY1" fmla="*/ 73153 h 371295"/>
                <a:gd name="connsiteX2" fmla="*/ 575089 w 577570"/>
                <a:gd name="connsiteY2" fmla="*/ 113720 h 371295"/>
                <a:gd name="connsiteX3" fmla="*/ 575089 w 577570"/>
                <a:gd name="connsiteY3" fmla="*/ 3707 h 371295"/>
                <a:gd name="connsiteX4" fmla="*/ 465076 w 577570"/>
                <a:gd name="connsiteY4" fmla="*/ 3707 h 371295"/>
                <a:gd name="connsiteX5" fmla="*/ 505643 w 577570"/>
                <a:gd name="connsiteY5" fmla="*/ 44274 h 371295"/>
                <a:gd name="connsiteX6" fmla="*/ 437572 w 577570"/>
                <a:gd name="connsiteY6" fmla="*/ 112345 h 371295"/>
                <a:gd name="connsiteX7" fmla="*/ 320683 w 577570"/>
                <a:gd name="connsiteY7" fmla="*/ 229234 h 371295"/>
                <a:gd name="connsiteX8" fmla="*/ 217545 w 577570"/>
                <a:gd name="connsiteY8" fmla="*/ 126097 h 371295"/>
                <a:gd name="connsiteX9" fmla="*/ 3707 w 577570"/>
                <a:gd name="connsiteY9" fmla="*/ 339935 h 371295"/>
                <a:gd name="connsiteX10" fmla="*/ 32585 w 577570"/>
                <a:gd name="connsiteY10" fmla="*/ 368814 h 371295"/>
                <a:gd name="connsiteX11" fmla="*/ 217545 w 577570"/>
                <a:gd name="connsiteY11" fmla="*/ 183854 h 371295"/>
                <a:gd name="connsiteX12" fmla="*/ 320683 w 577570"/>
                <a:gd name="connsiteY12" fmla="*/ 286991 h 371295"/>
                <a:gd name="connsiteX13" fmla="*/ 465076 w 577570"/>
                <a:gd name="connsiteY13" fmla="*/ 142599 h 37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7570" h="371295">
                  <a:moveTo>
                    <a:pt x="465076" y="142599"/>
                  </a:moveTo>
                  <a:lnTo>
                    <a:pt x="534522" y="73153"/>
                  </a:lnTo>
                  <a:lnTo>
                    <a:pt x="575089" y="113720"/>
                  </a:lnTo>
                  <a:lnTo>
                    <a:pt x="575089" y="3707"/>
                  </a:lnTo>
                  <a:lnTo>
                    <a:pt x="465076" y="3707"/>
                  </a:lnTo>
                  <a:lnTo>
                    <a:pt x="505643" y="44274"/>
                  </a:lnTo>
                  <a:lnTo>
                    <a:pt x="437572" y="112345"/>
                  </a:lnTo>
                  <a:lnTo>
                    <a:pt x="320683" y="229234"/>
                  </a:lnTo>
                  <a:lnTo>
                    <a:pt x="217545" y="126097"/>
                  </a:lnTo>
                  <a:lnTo>
                    <a:pt x="3707" y="339935"/>
                  </a:lnTo>
                  <a:lnTo>
                    <a:pt x="32585" y="368814"/>
                  </a:lnTo>
                  <a:lnTo>
                    <a:pt x="217545" y="183854"/>
                  </a:lnTo>
                  <a:lnTo>
                    <a:pt x="320683" y="286991"/>
                  </a:lnTo>
                  <a:lnTo>
                    <a:pt x="465076" y="142599"/>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79" name="Freeform: Shape 360">
              <a:extLst>
                <a:ext uri="{FF2B5EF4-FFF2-40B4-BE49-F238E27FC236}">
                  <a16:creationId xmlns:a16="http://schemas.microsoft.com/office/drawing/2014/main" id="{F004DF41-4465-4F2D-9725-051BBE9AC737}"/>
                </a:ext>
              </a:extLst>
            </p:cNvPr>
            <p:cNvSpPr/>
            <p:nvPr/>
          </p:nvSpPr>
          <p:spPr>
            <a:xfrm>
              <a:off x="11248082" y="5880239"/>
              <a:ext cx="75634" cy="75634"/>
            </a:xfrm>
            <a:custGeom>
              <a:avLst/>
              <a:gdLst>
                <a:gd name="connsiteX0" fmla="*/ 72465 w 75634"/>
                <a:gd name="connsiteY0" fmla="*/ 38086 h 75634"/>
                <a:gd name="connsiteX1" fmla="*/ 38086 w 75634"/>
                <a:gd name="connsiteY1" fmla="*/ 72465 h 75634"/>
                <a:gd name="connsiteX2" fmla="*/ 3707 w 75634"/>
                <a:gd name="connsiteY2" fmla="*/ 38086 h 75634"/>
                <a:gd name="connsiteX3" fmla="*/ 38086 w 75634"/>
                <a:gd name="connsiteY3" fmla="*/ 3707 h 75634"/>
                <a:gd name="connsiteX4" fmla="*/ 72465 w 75634"/>
                <a:gd name="connsiteY4" fmla="*/ 38086 h 7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4" h="75634">
                  <a:moveTo>
                    <a:pt x="72465" y="38086"/>
                  </a:moveTo>
                  <a:cubicBezTo>
                    <a:pt x="72465" y="57073"/>
                    <a:pt x="57073" y="72465"/>
                    <a:pt x="38086" y="72465"/>
                  </a:cubicBezTo>
                  <a:cubicBezTo>
                    <a:pt x="19099" y="72465"/>
                    <a:pt x="3707" y="57073"/>
                    <a:pt x="3707" y="38086"/>
                  </a:cubicBezTo>
                  <a:cubicBezTo>
                    <a:pt x="3707" y="19099"/>
                    <a:pt x="19099" y="3707"/>
                    <a:pt x="38086" y="3707"/>
                  </a:cubicBezTo>
                  <a:cubicBezTo>
                    <a:pt x="57073" y="3707"/>
                    <a:pt x="72465" y="19099"/>
                    <a:pt x="72465" y="38086"/>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0" name="Freeform: Shape 361">
              <a:extLst>
                <a:ext uri="{FF2B5EF4-FFF2-40B4-BE49-F238E27FC236}">
                  <a16:creationId xmlns:a16="http://schemas.microsoft.com/office/drawing/2014/main" id="{AA762440-1844-44BE-8516-7C8C4389837E}"/>
                </a:ext>
              </a:extLst>
            </p:cNvPr>
            <p:cNvSpPr/>
            <p:nvPr/>
          </p:nvSpPr>
          <p:spPr>
            <a:xfrm>
              <a:off x="11200054" y="5955875"/>
              <a:ext cx="440054" cy="295661"/>
            </a:xfrm>
            <a:custGeom>
              <a:avLst/>
              <a:gdLst>
                <a:gd name="connsiteX0" fmla="*/ 417324 w 440054"/>
                <a:gd name="connsiteY0" fmla="*/ 139228 h 295661"/>
                <a:gd name="connsiteX1" fmla="*/ 424200 w 440054"/>
                <a:gd name="connsiteY1" fmla="*/ 132352 h 295661"/>
                <a:gd name="connsiteX2" fmla="*/ 439946 w 440054"/>
                <a:gd name="connsiteY2" fmla="*/ 116606 h 295661"/>
                <a:gd name="connsiteX3" fmla="*/ 420831 w 440054"/>
                <a:gd name="connsiteY3" fmla="*/ 30658 h 295661"/>
                <a:gd name="connsiteX4" fmla="*/ 416155 w 440054"/>
                <a:gd name="connsiteY4" fmla="*/ 22957 h 295661"/>
                <a:gd name="connsiteX5" fmla="*/ 388652 w 440054"/>
                <a:gd name="connsiteY5" fmla="*/ 8312 h 295661"/>
                <a:gd name="connsiteX6" fmla="*/ 333232 w 440054"/>
                <a:gd name="connsiteY6" fmla="*/ 8312 h 295661"/>
                <a:gd name="connsiteX7" fmla="*/ 305729 w 440054"/>
                <a:gd name="connsiteY7" fmla="*/ 22957 h 295661"/>
                <a:gd name="connsiteX8" fmla="*/ 301053 w 440054"/>
                <a:gd name="connsiteY8" fmla="*/ 30658 h 295661"/>
                <a:gd name="connsiteX9" fmla="*/ 292390 w 440054"/>
                <a:gd name="connsiteY9" fmla="*/ 70951 h 295661"/>
                <a:gd name="connsiteX10" fmla="*/ 292390 w 440054"/>
                <a:gd name="connsiteY10" fmla="*/ 70951 h 295661"/>
                <a:gd name="connsiteX11" fmla="*/ 283383 w 440054"/>
                <a:gd name="connsiteY11" fmla="*/ 30658 h 295661"/>
                <a:gd name="connsiteX12" fmla="*/ 278638 w 440054"/>
                <a:gd name="connsiteY12" fmla="*/ 22957 h 295661"/>
                <a:gd name="connsiteX13" fmla="*/ 251135 w 440054"/>
                <a:gd name="connsiteY13" fmla="*/ 8312 h 295661"/>
                <a:gd name="connsiteX14" fmla="*/ 168625 w 440054"/>
                <a:gd name="connsiteY14" fmla="*/ 22957 h 295661"/>
                <a:gd name="connsiteX15" fmla="*/ 163949 w 440054"/>
                <a:gd name="connsiteY15" fmla="*/ 30658 h 295661"/>
                <a:gd name="connsiteX16" fmla="*/ 154873 w 440054"/>
                <a:gd name="connsiteY16" fmla="*/ 69644 h 295661"/>
                <a:gd name="connsiteX17" fmla="*/ 154873 w 440054"/>
                <a:gd name="connsiteY17" fmla="*/ 69644 h 295661"/>
                <a:gd name="connsiteX18" fmla="*/ 145934 w 440054"/>
                <a:gd name="connsiteY18" fmla="*/ 30658 h 295661"/>
                <a:gd name="connsiteX19" fmla="*/ 141121 w 440054"/>
                <a:gd name="connsiteY19" fmla="*/ 22957 h 295661"/>
                <a:gd name="connsiteX20" fmla="*/ 113618 w 440054"/>
                <a:gd name="connsiteY20" fmla="*/ 8312 h 295661"/>
                <a:gd name="connsiteX21" fmla="*/ 58199 w 440054"/>
                <a:gd name="connsiteY21" fmla="*/ 8312 h 295661"/>
                <a:gd name="connsiteX22" fmla="*/ 30695 w 440054"/>
                <a:gd name="connsiteY22" fmla="*/ 22957 h 295661"/>
                <a:gd name="connsiteX23" fmla="*/ 26020 w 440054"/>
                <a:gd name="connsiteY23" fmla="*/ 30658 h 295661"/>
                <a:gd name="connsiteX24" fmla="*/ 4155 w 440054"/>
                <a:gd name="connsiteY24" fmla="*/ 130495 h 295661"/>
                <a:gd name="connsiteX25" fmla="*/ 14534 w 440054"/>
                <a:gd name="connsiteY25" fmla="*/ 147968 h 295661"/>
                <a:gd name="connsiteX26" fmla="*/ 15087 w 440054"/>
                <a:gd name="connsiteY26" fmla="*/ 148098 h 295661"/>
                <a:gd name="connsiteX27" fmla="*/ 17356 w 440054"/>
                <a:gd name="connsiteY27" fmla="*/ 148098 h 295661"/>
                <a:gd name="connsiteX28" fmla="*/ 31108 w 440054"/>
                <a:gd name="connsiteY28" fmla="*/ 137302 h 295661"/>
                <a:gd name="connsiteX29" fmla="*/ 51735 w 440054"/>
                <a:gd name="connsiteY29" fmla="*/ 44960 h 295661"/>
                <a:gd name="connsiteX30" fmla="*/ 51735 w 440054"/>
                <a:gd name="connsiteY30" fmla="*/ 44960 h 295661"/>
                <a:gd name="connsiteX31" fmla="*/ 51735 w 440054"/>
                <a:gd name="connsiteY31" fmla="*/ 93778 h 295661"/>
                <a:gd name="connsiteX32" fmla="*/ 31108 w 440054"/>
                <a:gd name="connsiteY32" fmla="*/ 196228 h 295661"/>
                <a:gd name="connsiteX33" fmla="*/ 51735 w 440054"/>
                <a:gd name="connsiteY33" fmla="*/ 196228 h 295661"/>
                <a:gd name="connsiteX34" fmla="*/ 51735 w 440054"/>
                <a:gd name="connsiteY34" fmla="*/ 298610 h 295661"/>
                <a:gd name="connsiteX35" fmla="*/ 79239 w 440054"/>
                <a:gd name="connsiteY35" fmla="*/ 271106 h 295661"/>
                <a:gd name="connsiteX36" fmla="*/ 79239 w 440054"/>
                <a:gd name="connsiteY36" fmla="*/ 196228 h 295661"/>
                <a:gd name="connsiteX37" fmla="*/ 92990 w 440054"/>
                <a:gd name="connsiteY37" fmla="*/ 196228 h 295661"/>
                <a:gd name="connsiteX38" fmla="*/ 92990 w 440054"/>
                <a:gd name="connsiteY38" fmla="*/ 257355 h 295661"/>
                <a:gd name="connsiteX39" fmla="*/ 120494 w 440054"/>
                <a:gd name="connsiteY39" fmla="*/ 229851 h 295661"/>
                <a:gd name="connsiteX40" fmla="*/ 120494 w 440054"/>
                <a:gd name="connsiteY40" fmla="*/ 196228 h 295661"/>
                <a:gd name="connsiteX41" fmla="*/ 141121 w 440054"/>
                <a:gd name="connsiteY41" fmla="*/ 196228 h 295661"/>
                <a:gd name="connsiteX42" fmla="*/ 120494 w 440054"/>
                <a:gd name="connsiteY42" fmla="*/ 93847 h 295661"/>
                <a:gd name="connsiteX43" fmla="*/ 120494 w 440054"/>
                <a:gd name="connsiteY43" fmla="*/ 45716 h 295661"/>
                <a:gd name="connsiteX44" fmla="*/ 120494 w 440054"/>
                <a:gd name="connsiteY44" fmla="*/ 45716 h 295661"/>
                <a:gd name="connsiteX45" fmla="*/ 141121 w 440054"/>
                <a:gd name="connsiteY45" fmla="*/ 135515 h 295661"/>
                <a:gd name="connsiteX46" fmla="*/ 154873 w 440054"/>
                <a:gd name="connsiteY46" fmla="*/ 148098 h 295661"/>
                <a:gd name="connsiteX47" fmla="*/ 154873 w 440054"/>
                <a:gd name="connsiteY47" fmla="*/ 148098 h 295661"/>
                <a:gd name="connsiteX48" fmla="*/ 168212 w 440054"/>
                <a:gd name="connsiteY48" fmla="*/ 137302 h 295661"/>
                <a:gd name="connsiteX49" fmla="*/ 168625 w 440054"/>
                <a:gd name="connsiteY49" fmla="*/ 134346 h 295661"/>
                <a:gd name="connsiteX50" fmla="*/ 188702 w 440054"/>
                <a:gd name="connsiteY50" fmla="*/ 46129 h 295661"/>
                <a:gd name="connsiteX51" fmla="*/ 188702 w 440054"/>
                <a:gd name="connsiteY51" fmla="*/ 46129 h 295661"/>
                <a:gd name="connsiteX52" fmla="*/ 188702 w 440054"/>
                <a:gd name="connsiteY52" fmla="*/ 161437 h 295661"/>
                <a:gd name="connsiteX53" fmla="*/ 203898 w 440054"/>
                <a:gd name="connsiteY53" fmla="*/ 146172 h 295661"/>
                <a:gd name="connsiteX54" fmla="*/ 242794 w 440054"/>
                <a:gd name="connsiteY54" fmla="*/ 146151 h 295661"/>
                <a:gd name="connsiteX55" fmla="*/ 242815 w 440054"/>
                <a:gd name="connsiteY55" fmla="*/ 146172 h 295661"/>
                <a:gd name="connsiteX56" fmla="*/ 258011 w 440054"/>
                <a:gd name="connsiteY56" fmla="*/ 160818 h 295661"/>
                <a:gd name="connsiteX57" fmla="*/ 258011 w 440054"/>
                <a:gd name="connsiteY57" fmla="*/ 46198 h 295661"/>
                <a:gd name="connsiteX58" fmla="*/ 258011 w 440054"/>
                <a:gd name="connsiteY58" fmla="*/ 46198 h 295661"/>
                <a:gd name="connsiteX59" fmla="*/ 278638 w 440054"/>
                <a:gd name="connsiteY59" fmla="*/ 137371 h 295661"/>
                <a:gd name="connsiteX60" fmla="*/ 292390 w 440054"/>
                <a:gd name="connsiteY60" fmla="*/ 148098 h 295661"/>
                <a:gd name="connsiteX61" fmla="*/ 292390 w 440054"/>
                <a:gd name="connsiteY61" fmla="*/ 148098 h 295661"/>
                <a:gd name="connsiteX62" fmla="*/ 305798 w 440054"/>
                <a:gd name="connsiteY62" fmla="*/ 137302 h 295661"/>
                <a:gd name="connsiteX63" fmla="*/ 326425 w 440054"/>
                <a:gd name="connsiteY63" fmla="*/ 46129 h 295661"/>
                <a:gd name="connsiteX64" fmla="*/ 326425 w 440054"/>
                <a:gd name="connsiteY64" fmla="*/ 46129 h 295661"/>
                <a:gd name="connsiteX65" fmla="*/ 326425 w 440054"/>
                <a:gd name="connsiteY65" fmla="*/ 229714 h 295661"/>
                <a:gd name="connsiteX66" fmla="*/ 326425 w 440054"/>
                <a:gd name="connsiteY66" fmla="*/ 229714 h 295661"/>
                <a:gd name="connsiteX67" fmla="*/ 353929 w 440054"/>
                <a:gd name="connsiteY67" fmla="*/ 202210 h 295661"/>
                <a:gd name="connsiteX68" fmla="*/ 353929 w 440054"/>
                <a:gd name="connsiteY68" fmla="*/ 154973 h 295661"/>
                <a:gd name="connsiteX69" fmla="*/ 367680 w 440054"/>
                <a:gd name="connsiteY69" fmla="*/ 154973 h 295661"/>
                <a:gd name="connsiteX70" fmla="*/ 367680 w 440054"/>
                <a:gd name="connsiteY70" fmla="*/ 188734 h 295661"/>
                <a:gd name="connsiteX71" fmla="*/ 395184 w 440054"/>
                <a:gd name="connsiteY71" fmla="*/ 161230 h 295661"/>
                <a:gd name="connsiteX72" fmla="*/ 395184 w 440054"/>
                <a:gd name="connsiteY72" fmla="*/ 46198 h 295661"/>
                <a:gd name="connsiteX73" fmla="*/ 395184 w 440054"/>
                <a:gd name="connsiteY73" fmla="*/ 46198 h 295661"/>
                <a:gd name="connsiteX74" fmla="*/ 416843 w 440054"/>
                <a:gd name="connsiteY74" fmla="*/ 139296 h 29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0054" h="295661">
                  <a:moveTo>
                    <a:pt x="417324" y="139228"/>
                  </a:moveTo>
                  <a:lnTo>
                    <a:pt x="424200" y="132352"/>
                  </a:lnTo>
                  <a:lnTo>
                    <a:pt x="439946" y="116606"/>
                  </a:lnTo>
                  <a:lnTo>
                    <a:pt x="420831" y="30658"/>
                  </a:lnTo>
                  <a:cubicBezTo>
                    <a:pt x="420246" y="27613"/>
                    <a:pt x="418586" y="24880"/>
                    <a:pt x="416155" y="22957"/>
                  </a:cubicBezTo>
                  <a:cubicBezTo>
                    <a:pt x="407920" y="16495"/>
                    <a:pt x="398609" y="11538"/>
                    <a:pt x="388652" y="8312"/>
                  </a:cubicBezTo>
                  <a:cubicBezTo>
                    <a:pt x="370689" y="2171"/>
                    <a:pt x="351196" y="2171"/>
                    <a:pt x="333232" y="8312"/>
                  </a:cubicBezTo>
                  <a:cubicBezTo>
                    <a:pt x="323278" y="11545"/>
                    <a:pt x="313968" y="16503"/>
                    <a:pt x="305729" y="22957"/>
                  </a:cubicBezTo>
                  <a:cubicBezTo>
                    <a:pt x="303350" y="24926"/>
                    <a:pt x="301703" y="27639"/>
                    <a:pt x="301053" y="30658"/>
                  </a:cubicBezTo>
                  <a:lnTo>
                    <a:pt x="292390" y="70951"/>
                  </a:lnTo>
                  <a:lnTo>
                    <a:pt x="292390" y="70951"/>
                  </a:lnTo>
                  <a:lnTo>
                    <a:pt x="283383" y="30658"/>
                  </a:lnTo>
                  <a:cubicBezTo>
                    <a:pt x="282752" y="27615"/>
                    <a:pt x="281073" y="24889"/>
                    <a:pt x="278638" y="22957"/>
                  </a:cubicBezTo>
                  <a:cubicBezTo>
                    <a:pt x="270403" y="16495"/>
                    <a:pt x="261092" y="11538"/>
                    <a:pt x="251135" y="8312"/>
                  </a:cubicBezTo>
                  <a:cubicBezTo>
                    <a:pt x="222905" y="-800"/>
                    <a:pt x="191994" y="4687"/>
                    <a:pt x="168625" y="22957"/>
                  </a:cubicBezTo>
                  <a:cubicBezTo>
                    <a:pt x="166246" y="24926"/>
                    <a:pt x="164599" y="27639"/>
                    <a:pt x="163949" y="30658"/>
                  </a:cubicBezTo>
                  <a:lnTo>
                    <a:pt x="154873" y="69644"/>
                  </a:lnTo>
                  <a:cubicBezTo>
                    <a:pt x="154873" y="69644"/>
                    <a:pt x="154873" y="69644"/>
                    <a:pt x="154873" y="69644"/>
                  </a:cubicBezTo>
                  <a:lnTo>
                    <a:pt x="145934" y="30658"/>
                  </a:lnTo>
                  <a:cubicBezTo>
                    <a:pt x="145248" y="27620"/>
                    <a:pt x="143551" y="24905"/>
                    <a:pt x="141121" y="22957"/>
                  </a:cubicBezTo>
                  <a:cubicBezTo>
                    <a:pt x="132882" y="16503"/>
                    <a:pt x="123573" y="11545"/>
                    <a:pt x="113618" y="8312"/>
                  </a:cubicBezTo>
                  <a:cubicBezTo>
                    <a:pt x="95655" y="2171"/>
                    <a:pt x="76162" y="2171"/>
                    <a:pt x="58199" y="8312"/>
                  </a:cubicBezTo>
                  <a:cubicBezTo>
                    <a:pt x="48250" y="11560"/>
                    <a:pt x="38944" y="16516"/>
                    <a:pt x="30695" y="22957"/>
                  </a:cubicBezTo>
                  <a:cubicBezTo>
                    <a:pt x="28316" y="24926"/>
                    <a:pt x="26669" y="27639"/>
                    <a:pt x="26020" y="30658"/>
                  </a:cubicBezTo>
                  <a:lnTo>
                    <a:pt x="4155" y="130495"/>
                  </a:lnTo>
                  <a:cubicBezTo>
                    <a:pt x="2196" y="138187"/>
                    <a:pt x="6843" y="146009"/>
                    <a:pt x="14534" y="147968"/>
                  </a:cubicBezTo>
                  <a:cubicBezTo>
                    <a:pt x="14717" y="148015"/>
                    <a:pt x="14902" y="148058"/>
                    <a:pt x="15087" y="148098"/>
                  </a:cubicBezTo>
                  <a:cubicBezTo>
                    <a:pt x="15842" y="148166"/>
                    <a:pt x="16601" y="148166"/>
                    <a:pt x="17356" y="148098"/>
                  </a:cubicBezTo>
                  <a:cubicBezTo>
                    <a:pt x="23932" y="148251"/>
                    <a:pt x="29695" y="143727"/>
                    <a:pt x="31108" y="137302"/>
                  </a:cubicBezTo>
                  <a:lnTo>
                    <a:pt x="51735" y="44960"/>
                  </a:lnTo>
                  <a:lnTo>
                    <a:pt x="51735" y="44960"/>
                  </a:lnTo>
                  <a:lnTo>
                    <a:pt x="51735" y="93778"/>
                  </a:lnTo>
                  <a:lnTo>
                    <a:pt x="31108" y="196228"/>
                  </a:lnTo>
                  <a:lnTo>
                    <a:pt x="51735" y="196228"/>
                  </a:lnTo>
                  <a:lnTo>
                    <a:pt x="51735" y="298610"/>
                  </a:lnTo>
                  <a:lnTo>
                    <a:pt x="79239" y="271106"/>
                  </a:lnTo>
                  <a:lnTo>
                    <a:pt x="79239" y="196228"/>
                  </a:lnTo>
                  <a:lnTo>
                    <a:pt x="92990" y="196228"/>
                  </a:lnTo>
                  <a:lnTo>
                    <a:pt x="92990" y="257355"/>
                  </a:lnTo>
                  <a:lnTo>
                    <a:pt x="120494" y="229851"/>
                  </a:lnTo>
                  <a:lnTo>
                    <a:pt x="120494" y="196228"/>
                  </a:lnTo>
                  <a:lnTo>
                    <a:pt x="141121" y="196228"/>
                  </a:lnTo>
                  <a:lnTo>
                    <a:pt x="120494" y="93847"/>
                  </a:lnTo>
                  <a:lnTo>
                    <a:pt x="120494" y="45716"/>
                  </a:lnTo>
                  <a:lnTo>
                    <a:pt x="120494" y="45716"/>
                  </a:lnTo>
                  <a:lnTo>
                    <a:pt x="141121" y="135515"/>
                  </a:lnTo>
                  <a:cubicBezTo>
                    <a:pt x="141730" y="142650"/>
                    <a:pt x="147713" y="148124"/>
                    <a:pt x="154873" y="148098"/>
                  </a:cubicBezTo>
                  <a:lnTo>
                    <a:pt x="154873" y="148098"/>
                  </a:lnTo>
                  <a:cubicBezTo>
                    <a:pt x="161294" y="148055"/>
                    <a:pt x="166832" y="143574"/>
                    <a:pt x="168212" y="137302"/>
                  </a:cubicBezTo>
                  <a:lnTo>
                    <a:pt x="168625" y="134346"/>
                  </a:lnTo>
                  <a:lnTo>
                    <a:pt x="188702" y="46129"/>
                  </a:lnTo>
                  <a:cubicBezTo>
                    <a:pt x="188702" y="46129"/>
                    <a:pt x="188702" y="46129"/>
                    <a:pt x="188702" y="46129"/>
                  </a:cubicBezTo>
                  <a:lnTo>
                    <a:pt x="188702" y="161437"/>
                  </a:lnTo>
                  <a:lnTo>
                    <a:pt x="203898" y="146172"/>
                  </a:lnTo>
                  <a:cubicBezTo>
                    <a:pt x="214632" y="135425"/>
                    <a:pt x="232047" y="135416"/>
                    <a:pt x="242794" y="146151"/>
                  </a:cubicBezTo>
                  <a:cubicBezTo>
                    <a:pt x="242801" y="146158"/>
                    <a:pt x="242808" y="146165"/>
                    <a:pt x="242815" y="146172"/>
                  </a:cubicBezTo>
                  <a:lnTo>
                    <a:pt x="258011" y="160818"/>
                  </a:lnTo>
                  <a:lnTo>
                    <a:pt x="258011" y="46198"/>
                  </a:lnTo>
                  <a:cubicBezTo>
                    <a:pt x="258011" y="46198"/>
                    <a:pt x="258011" y="46198"/>
                    <a:pt x="258011" y="46198"/>
                  </a:cubicBezTo>
                  <a:lnTo>
                    <a:pt x="278638" y="137371"/>
                  </a:lnTo>
                  <a:cubicBezTo>
                    <a:pt x="280079" y="143768"/>
                    <a:pt x="285835" y="148258"/>
                    <a:pt x="292390" y="148098"/>
                  </a:cubicBezTo>
                  <a:lnTo>
                    <a:pt x="292390" y="148098"/>
                  </a:lnTo>
                  <a:cubicBezTo>
                    <a:pt x="298837" y="148087"/>
                    <a:pt x="304412" y="143599"/>
                    <a:pt x="305798" y="137302"/>
                  </a:cubicBezTo>
                  <a:lnTo>
                    <a:pt x="326425" y="46129"/>
                  </a:lnTo>
                  <a:cubicBezTo>
                    <a:pt x="326425" y="46129"/>
                    <a:pt x="326425" y="46129"/>
                    <a:pt x="326425" y="46129"/>
                  </a:cubicBezTo>
                  <a:lnTo>
                    <a:pt x="326425" y="229714"/>
                  </a:lnTo>
                  <a:lnTo>
                    <a:pt x="326425" y="229714"/>
                  </a:lnTo>
                  <a:lnTo>
                    <a:pt x="353929" y="202210"/>
                  </a:lnTo>
                  <a:lnTo>
                    <a:pt x="353929" y="154973"/>
                  </a:lnTo>
                  <a:lnTo>
                    <a:pt x="367680" y="154973"/>
                  </a:lnTo>
                  <a:lnTo>
                    <a:pt x="367680" y="188734"/>
                  </a:lnTo>
                  <a:lnTo>
                    <a:pt x="395184" y="161230"/>
                  </a:lnTo>
                  <a:lnTo>
                    <a:pt x="395184" y="46198"/>
                  </a:lnTo>
                  <a:cubicBezTo>
                    <a:pt x="395184" y="46198"/>
                    <a:pt x="395184" y="46198"/>
                    <a:pt x="395184" y="46198"/>
                  </a:cubicBezTo>
                  <a:lnTo>
                    <a:pt x="416843" y="139296"/>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1" name="Freeform: Shape 362">
              <a:extLst>
                <a:ext uri="{FF2B5EF4-FFF2-40B4-BE49-F238E27FC236}">
                  <a16:creationId xmlns:a16="http://schemas.microsoft.com/office/drawing/2014/main" id="{8881116C-CB59-426B-802E-754ADB34C8F8}"/>
                </a:ext>
              </a:extLst>
            </p:cNvPr>
            <p:cNvSpPr/>
            <p:nvPr/>
          </p:nvSpPr>
          <p:spPr>
            <a:xfrm>
              <a:off x="11523047" y="5880239"/>
              <a:ext cx="75634" cy="75634"/>
            </a:xfrm>
            <a:custGeom>
              <a:avLst/>
              <a:gdLst>
                <a:gd name="connsiteX0" fmla="*/ 72465 w 75634"/>
                <a:gd name="connsiteY0" fmla="*/ 38086 h 75634"/>
                <a:gd name="connsiteX1" fmla="*/ 38086 w 75634"/>
                <a:gd name="connsiteY1" fmla="*/ 72465 h 75634"/>
                <a:gd name="connsiteX2" fmla="*/ 3707 w 75634"/>
                <a:gd name="connsiteY2" fmla="*/ 38086 h 75634"/>
                <a:gd name="connsiteX3" fmla="*/ 38086 w 75634"/>
                <a:gd name="connsiteY3" fmla="*/ 3707 h 75634"/>
                <a:gd name="connsiteX4" fmla="*/ 72465 w 75634"/>
                <a:gd name="connsiteY4" fmla="*/ 38086 h 7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4" h="75634">
                  <a:moveTo>
                    <a:pt x="72465" y="38086"/>
                  </a:moveTo>
                  <a:cubicBezTo>
                    <a:pt x="72465" y="57073"/>
                    <a:pt x="57073" y="72465"/>
                    <a:pt x="38086" y="72465"/>
                  </a:cubicBezTo>
                  <a:cubicBezTo>
                    <a:pt x="19099" y="72465"/>
                    <a:pt x="3707" y="57073"/>
                    <a:pt x="3707" y="38086"/>
                  </a:cubicBezTo>
                  <a:cubicBezTo>
                    <a:pt x="3707" y="19099"/>
                    <a:pt x="19099" y="3707"/>
                    <a:pt x="38086" y="3707"/>
                  </a:cubicBezTo>
                  <a:cubicBezTo>
                    <a:pt x="57073" y="3707"/>
                    <a:pt x="72465" y="19099"/>
                    <a:pt x="72465" y="38086"/>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2" name="Freeform: Shape 363">
              <a:extLst>
                <a:ext uri="{FF2B5EF4-FFF2-40B4-BE49-F238E27FC236}">
                  <a16:creationId xmlns:a16="http://schemas.microsoft.com/office/drawing/2014/main" id="{25282A3A-886E-4582-83FF-50DFFC1D9804}"/>
                </a:ext>
              </a:extLst>
            </p:cNvPr>
            <p:cNvSpPr/>
            <p:nvPr/>
          </p:nvSpPr>
          <p:spPr>
            <a:xfrm>
              <a:off x="11385324" y="5880239"/>
              <a:ext cx="75634" cy="75634"/>
            </a:xfrm>
            <a:custGeom>
              <a:avLst/>
              <a:gdLst>
                <a:gd name="connsiteX0" fmla="*/ 72465 w 75634"/>
                <a:gd name="connsiteY0" fmla="*/ 38086 h 75634"/>
                <a:gd name="connsiteX1" fmla="*/ 38086 w 75634"/>
                <a:gd name="connsiteY1" fmla="*/ 72465 h 75634"/>
                <a:gd name="connsiteX2" fmla="*/ 3707 w 75634"/>
                <a:gd name="connsiteY2" fmla="*/ 38086 h 75634"/>
                <a:gd name="connsiteX3" fmla="*/ 38086 w 75634"/>
                <a:gd name="connsiteY3" fmla="*/ 3707 h 75634"/>
                <a:gd name="connsiteX4" fmla="*/ 72465 w 75634"/>
                <a:gd name="connsiteY4" fmla="*/ 38086 h 75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4" h="75634">
                  <a:moveTo>
                    <a:pt x="72465" y="38086"/>
                  </a:moveTo>
                  <a:cubicBezTo>
                    <a:pt x="72465" y="57073"/>
                    <a:pt x="57073" y="72465"/>
                    <a:pt x="38086" y="72465"/>
                  </a:cubicBezTo>
                  <a:cubicBezTo>
                    <a:pt x="19099" y="72465"/>
                    <a:pt x="3707" y="57073"/>
                    <a:pt x="3707" y="38086"/>
                  </a:cubicBezTo>
                  <a:cubicBezTo>
                    <a:pt x="3707" y="19099"/>
                    <a:pt x="19099" y="3707"/>
                    <a:pt x="38086" y="3707"/>
                  </a:cubicBezTo>
                  <a:cubicBezTo>
                    <a:pt x="57073" y="3707"/>
                    <a:pt x="72465" y="19099"/>
                    <a:pt x="72465" y="38086"/>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grpSp>
        <p:nvGrpSpPr>
          <p:cNvPr id="83" name="Graphic 26" descr="Bullseye">
            <a:extLst>
              <a:ext uri="{FF2B5EF4-FFF2-40B4-BE49-F238E27FC236}">
                <a16:creationId xmlns:a16="http://schemas.microsoft.com/office/drawing/2014/main" id="{440CFD60-5D1F-4BA2-9C5A-98168D0C634E}"/>
              </a:ext>
            </a:extLst>
          </p:cNvPr>
          <p:cNvGrpSpPr/>
          <p:nvPr/>
        </p:nvGrpSpPr>
        <p:grpSpPr>
          <a:xfrm>
            <a:off x="728223" y="5602268"/>
            <a:ext cx="407208" cy="372454"/>
            <a:chOff x="5961053" y="1218901"/>
            <a:chExt cx="660081" cy="660081"/>
          </a:xfrm>
          <a:solidFill>
            <a:srgbClr val="7030A0"/>
          </a:solidFill>
        </p:grpSpPr>
        <p:sp>
          <p:nvSpPr>
            <p:cNvPr id="84" name="Freeform: Shape 277">
              <a:extLst>
                <a:ext uri="{FF2B5EF4-FFF2-40B4-BE49-F238E27FC236}">
                  <a16:creationId xmlns:a16="http://schemas.microsoft.com/office/drawing/2014/main" id="{FFCCFE30-1CDC-483D-8D57-EA3EF2B0A4EA}"/>
                </a:ext>
              </a:extLst>
            </p:cNvPr>
            <p:cNvSpPr/>
            <p:nvPr/>
          </p:nvSpPr>
          <p:spPr>
            <a:xfrm>
              <a:off x="6207627" y="1273639"/>
              <a:ext cx="357544" cy="357544"/>
            </a:xfrm>
            <a:custGeom>
              <a:avLst/>
              <a:gdLst>
                <a:gd name="connsiteX0" fmla="*/ 293180 w 357543"/>
                <a:gd name="connsiteY0" fmla="*/ 65589 h 357543"/>
                <a:gd name="connsiteX1" fmla="*/ 286304 w 357543"/>
                <a:gd name="connsiteY1" fmla="*/ 3707 h 357543"/>
                <a:gd name="connsiteX2" fmla="*/ 210669 w 357543"/>
                <a:gd name="connsiteY2" fmla="*/ 79341 h 357543"/>
                <a:gd name="connsiteX3" fmla="*/ 214795 w 357543"/>
                <a:gd name="connsiteY3" fmla="*/ 115095 h 357543"/>
                <a:gd name="connsiteX4" fmla="*/ 104781 w 357543"/>
                <a:gd name="connsiteY4" fmla="*/ 225109 h 357543"/>
                <a:gd name="connsiteX5" fmla="*/ 72465 w 357543"/>
                <a:gd name="connsiteY5" fmla="*/ 216858 h 357543"/>
                <a:gd name="connsiteX6" fmla="*/ 3707 w 357543"/>
                <a:gd name="connsiteY6" fmla="*/ 285616 h 357543"/>
                <a:gd name="connsiteX7" fmla="*/ 72465 w 357543"/>
                <a:gd name="connsiteY7" fmla="*/ 354375 h 357543"/>
                <a:gd name="connsiteX8" fmla="*/ 141223 w 357543"/>
                <a:gd name="connsiteY8" fmla="*/ 285616 h 357543"/>
                <a:gd name="connsiteX9" fmla="*/ 133660 w 357543"/>
                <a:gd name="connsiteY9" fmla="*/ 253987 h 357543"/>
                <a:gd name="connsiteX10" fmla="*/ 243673 w 357543"/>
                <a:gd name="connsiteY10" fmla="*/ 143974 h 357543"/>
                <a:gd name="connsiteX11" fmla="*/ 279428 w 357543"/>
                <a:gd name="connsiteY11" fmla="*/ 148099 h 357543"/>
                <a:gd name="connsiteX12" fmla="*/ 355062 w 357543"/>
                <a:gd name="connsiteY12" fmla="*/ 72465 h 357543"/>
                <a:gd name="connsiteX13" fmla="*/ 293180 w 357543"/>
                <a:gd name="connsiteY13" fmla="*/ 65589 h 35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543" h="357543">
                  <a:moveTo>
                    <a:pt x="293180" y="65589"/>
                  </a:moveTo>
                  <a:lnTo>
                    <a:pt x="286304" y="3707"/>
                  </a:lnTo>
                  <a:lnTo>
                    <a:pt x="210669" y="79341"/>
                  </a:lnTo>
                  <a:lnTo>
                    <a:pt x="214795" y="115095"/>
                  </a:lnTo>
                  <a:lnTo>
                    <a:pt x="104781" y="225109"/>
                  </a:lnTo>
                  <a:cubicBezTo>
                    <a:pt x="95155" y="220296"/>
                    <a:pt x="84154" y="216858"/>
                    <a:pt x="72465" y="216858"/>
                  </a:cubicBezTo>
                  <a:cubicBezTo>
                    <a:pt x="34648" y="216858"/>
                    <a:pt x="3707" y="247799"/>
                    <a:pt x="3707" y="285616"/>
                  </a:cubicBezTo>
                  <a:cubicBezTo>
                    <a:pt x="3707" y="323433"/>
                    <a:pt x="34648" y="354375"/>
                    <a:pt x="72465" y="354375"/>
                  </a:cubicBezTo>
                  <a:cubicBezTo>
                    <a:pt x="110282" y="354375"/>
                    <a:pt x="141223" y="323433"/>
                    <a:pt x="141223" y="285616"/>
                  </a:cubicBezTo>
                  <a:cubicBezTo>
                    <a:pt x="141223" y="273927"/>
                    <a:pt x="138473" y="263613"/>
                    <a:pt x="133660" y="253987"/>
                  </a:cubicBezTo>
                  <a:lnTo>
                    <a:pt x="243673" y="143974"/>
                  </a:lnTo>
                  <a:lnTo>
                    <a:pt x="279428" y="148099"/>
                  </a:lnTo>
                  <a:lnTo>
                    <a:pt x="355062" y="72465"/>
                  </a:lnTo>
                  <a:lnTo>
                    <a:pt x="293180" y="65589"/>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5" name="Freeform: Shape 278">
              <a:extLst>
                <a:ext uri="{FF2B5EF4-FFF2-40B4-BE49-F238E27FC236}">
                  <a16:creationId xmlns:a16="http://schemas.microsoft.com/office/drawing/2014/main" id="{52E079F5-3239-47E0-9B0C-DA6A6A17D380}"/>
                </a:ext>
              </a:extLst>
            </p:cNvPr>
            <p:cNvSpPr/>
            <p:nvPr/>
          </p:nvSpPr>
          <p:spPr>
            <a:xfrm>
              <a:off x="6015791" y="1294267"/>
              <a:ext cx="529440" cy="529440"/>
            </a:xfrm>
            <a:custGeom>
              <a:avLst/>
              <a:gdLst>
                <a:gd name="connsiteX0" fmla="*/ 490516 w 529439"/>
                <a:gd name="connsiteY0" fmla="*/ 146724 h 529439"/>
                <a:gd name="connsiteX1" fmla="*/ 481578 w 529439"/>
                <a:gd name="connsiteY1" fmla="*/ 156350 h 529439"/>
                <a:gd name="connsiteX2" fmla="*/ 468514 w 529439"/>
                <a:gd name="connsiteY2" fmla="*/ 154975 h 529439"/>
                <a:gd name="connsiteX3" fmla="*/ 454074 w 529439"/>
                <a:gd name="connsiteY3" fmla="*/ 152912 h 529439"/>
                <a:gd name="connsiteX4" fmla="*/ 485016 w 529439"/>
                <a:gd name="connsiteY4" fmla="*/ 264989 h 529439"/>
                <a:gd name="connsiteX5" fmla="*/ 264989 w 529439"/>
                <a:gd name="connsiteY5" fmla="*/ 485016 h 529439"/>
                <a:gd name="connsiteX6" fmla="*/ 44962 w 529439"/>
                <a:gd name="connsiteY6" fmla="*/ 264989 h 529439"/>
                <a:gd name="connsiteX7" fmla="*/ 264989 w 529439"/>
                <a:gd name="connsiteY7" fmla="*/ 44962 h 529439"/>
                <a:gd name="connsiteX8" fmla="*/ 377065 w 529439"/>
                <a:gd name="connsiteY8" fmla="*/ 75903 h 529439"/>
                <a:gd name="connsiteX9" fmla="*/ 375690 w 529439"/>
                <a:gd name="connsiteY9" fmla="*/ 62151 h 529439"/>
                <a:gd name="connsiteX10" fmla="*/ 373627 w 529439"/>
                <a:gd name="connsiteY10" fmla="*/ 48399 h 529439"/>
                <a:gd name="connsiteX11" fmla="*/ 383253 w 529439"/>
                <a:gd name="connsiteY11" fmla="*/ 38773 h 529439"/>
                <a:gd name="connsiteX12" fmla="*/ 388066 w 529439"/>
                <a:gd name="connsiteY12" fmla="*/ 33960 h 529439"/>
                <a:gd name="connsiteX13" fmla="*/ 264989 w 529439"/>
                <a:gd name="connsiteY13" fmla="*/ 3707 h 529439"/>
                <a:gd name="connsiteX14" fmla="*/ 3707 w 529439"/>
                <a:gd name="connsiteY14" fmla="*/ 264989 h 529439"/>
                <a:gd name="connsiteX15" fmla="*/ 264989 w 529439"/>
                <a:gd name="connsiteY15" fmla="*/ 526271 h 529439"/>
                <a:gd name="connsiteX16" fmla="*/ 526271 w 529439"/>
                <a:gd name="connsiteY16" fmla="*/ 264989 h 529439"/>
                <a:gd name="connsiteX17" fmla="*/ 495329 w 529439"/>
                <a:gd name="connsiteY17" fmla="*/ 142599 h 529439"/>
                <a:gd name="connsiteX18" fmla="*/ 490516 w 529439"/>
                <a:gd name="connsiteY18" fmla="*/ 146724 h 52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9439" h="529439">
                  <a:moveTo>
                    <a:pt x="490516" y="146724"/>
                  </a:moveTo>
                  <a:lnTo>
                    <a:pt x="481578" y="156350"/>
                  </a:lnTo>
                  <a:lnTo>
                    <a:pt x="468514" y="154975"/>
                  </a:lnTo>
                  <a:lnTo>
                    <a:pt x="454074" y="152912"/>
                  </a:lnTo>
                  <a:cubicBezTo>
                    <a:pt x="473327" y="185916"/>
                    <a:pt x="485016" y="223734"/>
                    <a:pt x="485016" y="264989"/>
                  </a:cubicBezTo>
                  <a:cubicBezTo>
                    <a:pt x="485016" y="386003"/>
                    <a:pt x="386003" y="485016"/>
                    <a:pt x="264989" y="485016"/>
                  </a:cubicBezTo>
                  <a:cubicBezTo>
                    <a:pt x="143974" y="485016"/>
                    <a:pt x="44962" y="386003"/>
                    <a:pt x="44962" y="264989"/>
                  </a:cubicBezTo>
                  <a:cubicBezTo>
                    <a:pt x="44962" y="143974"/>
                    <a:pt x="143974" y="44962"/>
                    <a:pt x="264989" y="44962"/>
                  </a:cubicBezTo>
                  <a:cubicBezTo>
                    <a:pt x="305556" y="44962"/>
                    <a:pt x="344061" y="55963"/>
                    <a:pt x="377065" y="75903"/>
                  </a:cubicBezTo>
                  <a:lnTo>
                    <a:pt x="375690" y="62151"/>
                  </a:lnTo>
                  <a:lnTo>
                    <a:pt x="373627" y="48399"/>
                  </a:lnTo>
                  <a:lnTo>
                    <a:pt x="383253" y="38773"/>
                  </a:lnTo>
                  <a:lnTo>
                    <a:pt x="388066" y="33960"/>
                  </a:lnTo>
                  <a:cubicBezTo>
                    <a:pt x="350937" y="14708"/>
                    <a:pt x="309682" y="3707"/>
                    <a:pt x="264989" y="3707"/>
                  </a:cubicBezTo>
                  <a:cubicBezTo>
                    <a:pt x="120596" y="3707"/>
                    <a:pt x="3707" y="120596"/>
                    <a:pt x="3707" y="264989"/>
                  </a:cubicBezTo>
                  <a:cubicBezTo>
                    <a:pt x="3707" y="409381"/>
                    <a:pt x="120596" y="526271"/>
                    <a:pt x="264989" y="526271"/>
                  </a:cubicBezTo>
                  <a:cubicBezTo>
                    <a:pt x="409381" y="526271"/>
                    <a:pt x="526271" y="409381"/>
                    <a:pt x="526271" y="264989"/>
                  </a:cubicBezTo>
                  <a:cubicBezTo>
                    <a:pt x="526271" y="220296"/>
                    <a:pt x="515269" y="179041"/>
                    <a:pt x="495329" y="142599"/>
                  </a:cubicBezTo>
                  <a:lnTo>
                    <a:pt x="490516" y="146724"/>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6" name="Freeform: Shape 279">
              <a:extLst>
                <a:ext uri="{FF2B5EF4-FFF2-40B4-BE49-F238E27FC236}">
                  <a16:creationId xmlns:a16="http://schemas.microsoft.com/office/drawing/2014/main" id="{2E8C5AD4-5A97-4ECC-9EF9-11DDFFD2D136}"/>
                </a:ext>
              </a:extLst>
            </p:cNvPr>
            <p:cNvSpPr/>
            <p:nvPr/>
          </p:nvSpPr>
          <p:spPr>
            <a:xfrm>
              <a:off x="6112053" y="1390529"/>
              <a:ext cx="336916" cy="336916"/>
            </a:xfrm>
            <a:custGeom>
              <a:avLst/>
              <a:gdLst>
                <a:gd name="connsiteX0" fmla="*/ 283553 w 336916"/>
                <a:gd name="connsiteY0" fmla="*/ 121971 h 336916"/>
                <a:gd name="connsiteX1" fmla="*/ 292492 w 336916"/>
                <a:gd name="connsiteY1" fmla="*/ 168727 h 336916"/>
                <a:gd name="connsiteX2" fmla="*/ 168727 w 336916"/>
                <a:gd name="connsiteY2" fmla="*/ 292492 h 336916"/>
                <a:gd name="connsiteX3" fmla="*/ 44962 w 336916"/>
                <a:gd name="connsiteY3" fmla="*/ 168727 h 336916"/>
                <a:gd name="connsiteX4" fmla="*/ 168727 w 336916"/>
                <a:gd name="connsiteY4" fmla="*/ 44962 h 336916"/>
                <a:gd name="connsiteX5" fmla="*/ 215482 w 336916"/>
                <a:gd name="connsiteY5" fmla="*/ 53900 h 336916"/>
                <a:gd name="connsiteX6" fmla="*/ 246424 w 336916"/>
                <a:gd name="connsiteY6" fmla="*/ 22959 h 336916"/>
                <a:gd name="connsiteX7" fmla="*/ 168727 w 336916"/>
                <a:gd name="connsiteY7" fmla="*/ 3707 h 336916"/>
                <a:gd name="connsiteX8" fmla="*/ 3707 w 336916"/>
                <a:gd name="connsiteY8" fmla="*/ 168727 h 336916"/>
                <a:gd name="connsiteX9" fmla="*/ 168727 w 336916"/>
                <a:gd name="connsiteY9" fmla="*/ 333747 h 336916"/>
                <a:gd name="connsiteX10" fmla="*/ 333747 w 336916"/>
                <a:gd name="connsiteY10" fmla="*/ 168727 h 336916"/>
                <a:gd name="connsiteX11" fmla="*/ 314495 w 336916"/>
                <a:gd name="connsiteY11" fmla="*/ 91030 h 336916"/>
                <a:gd name="connsiteX12" fmla="*/ 283553 w 336916"/>
                <a:gd name="connsiteY12" fmla="*/ 121971 h 3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916" h="336916">
                  <a:moveTo>
                    <a:pt x="283553" y="121971"/>
                  </a:moveTo>
                  <a:cubicBezTo>
                    <a:pt x="289742" y="136410"/>
                    <a:pt x="292492" y="152225"/>
                    <a:pt x="292492" y="168727"/>
                  </a:cubicBezTo>
                  <a:cubicBezTo>
                    <a:pt x="292492" y="236798"/>
                    <a:pt x="236798" y="292492"/>
                    <a:pt x="168727" y="292492"/>
                  </a:cubicBezTo>
                  <a:cubicBezTo>
                    <a:pt x="100656" y="292492"/>
                    <a:pt x="44962" y="236798"/>
                    <a:pt x="44962" y="168727"/>
                  </a:cubicBezTo>
                  <a:cubicBezTo>
                    <a:pt x="44962" y="100656"/>
                    <a:pt x="100656" y="44962"/>
                    <a:pt x="168727" y="44962"/>
                  </a:cubicBezTo>
                  <a:cubicBezTo>
                    <a:pt x="185229" y="44962"/>
                    <a:pt x="201043" y="48399"/>
                    <a:pt x="215482" y="53900"/>
                  </a:cubicBezTo>
                  <a:lnTo>
                    <a:pt x="246424" y="22959"/>
                  </a:lnTo>
                  <a:cubicBezTo>
                    <a:pt x="223046" y="10582"/>
                    <a:pt x="196918" y="3707"/>
                    <a:pt x="168727" y="3707"/>
                  </a:cubicBezTo>
                  <a:cubicBezTo>
                    <a:pt x="77966" y="3707"/>
                    <a:pt x="3707" y="77966"/>
                    <a:pt x="3707" y="168727"/>
                  </a:cubicBezTo>
                  <a:cubicBezTo>
                    <a:pt x="3707" y="259488"/>
                    <a:pt x="77966" y="333747"/>
                    <a:pt x="168727" y="333747"/>
                  </a:cubicBezTo>
                  <a:cubicBezTo>
                    <a:pt x="259488" y="333747"/>
                    <a:pt x="333747" y="259488"/>
                    <a:pt x="333747" y="168727"/>
                  </a:cubicBezTo>
                  <a:cubicBezTo>
                    <a:pt x="333747" y="140536"/>
                    <a:pt x="326871" y="114408"/>
                    <a:pt x="314495" y="91030"/>
                  </a:cubicBezTo>
                  <a:lnTo>
                    <a:pt x="283553" y="121971"/>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grpSp>
        <p:nvGrpSpPr>
          <p:cNvPr id="87" name="Graphic 32" descr="Gears">
            <a:extLst>
              <a:ext uri="{FF2B5EF4-FFF2-40B4-BE49-F238E27FC236}">
                <a16:creationId xmlns:a16="http://schemas.microsoft.com/office/drawing/2014/main" id="{B9AA511B-72E4-45FB-81A5-973D84F91938}"/>
              </a:ext>
            </a:extLst>
          </p:cNvPr>
          <p:cNvGrpSpPr/>
          <p:nvPr/>
        </p:nvGrpSpPr>
        <p:grpSpPr>
          <a:xfrm>
            <a:off x="687222" y="1971848"/>
            <a:ext cx="472570" cy="406464"/>
            <a:chOff x="7822540" y="2036185"/>
            <a:chExt cx="660081" cy="660081"/>
          </a:xfrm>
          <a:solidFill>
            <a:srgbClr val="7030A0"/>
          </a:solidFill>
        </p:grpSpPr>
        <p:sp>
          <p:nvSpPr>
            <p:cNvPr id="88" name="Freeform: Shape 282">
              <a:extLst>
                <a:ext uri="{FF2B5EF4-FFF2-40B4-BE49-F238E27FC236}">
                  <a16:creationId xmlns:a16="http://schemas.microsoft.com/office/drawing/2014/main" id="{B78B1D8E-14F9-4302-AAF9-F6823D04FCC7}"/>
                </a:ext>
              </a:extLst>
            </p:cNvPr>
            <p:cNvSpPr/>
            <p:nvPr/>
          </p:nvSpPr>
          <p:spPr>
            <a:xfrm>
              <a:off x="8078665" y="2089473"/>
              <a:ext cx="302537" cy="302537"/>
            </a:xfrm>
            <a:custGeom>
              <a:avLst/>
              <a:gdLst>
                <a:gd name="connsiteX0" fmla="*/ 151612 w 302537"/>
                <a:gd name="connsiteY0" fmla="*/ 203181 h 302537"/>
                <a:gd name="connsiteX1" fmla="*/ 100044 w 302537"/>
                <a:gd name="connsiteY1" fmla="*/ 151612 h 302537"/>
                <a:gd name="connsiteX2" fmla="*/ 151612 w 302537"/>
                <a:gd name="connsiteY2" fmla="*/ 100044 h 302537"/>
                <a:gd name="connsiteX3" fmla="*/ 203181 w 302537"/>
                <a:gd name="connsiteY3" fmla="*/ 151612 h 302537"/>
                <a:gd name="connsiteX4" fmla="*/ 151612 w 302537"/>
                <a:gd name="connsiteY4" fmla="*/ 203181 h 302537"/>
                <a:gd name="connsiteX5" fmla="*/ 267814 w 302537"/>
                <a:gd name="connsiteY5" fmla="*/ 119296 h 302537"/>
                <a:gd name="connsiteX6" fmla="*/ 256813 w 302537"/>
                <a:gd name="connsiteY6" fmla="*/ 92480 h 302537"/>
                <a:gd name="connsiteX7" fmla="*/ 267814 w 302537"/>
                <a:gd name="connsiteY7" fmla="*/ 60164 h 302537"/>
                <a:gd name="connsiteX8" fmla="*/ 243061 w 302537"/>
                <a:gd name="connsiteY8" fmla="*/ 35411 h 302537"/>
                <a:gd name="connsiteX9" fmla="*/ 210745 w 302537"/>
                <a:gd name="connsiteY9" fmla="*/ 46412 h 302537"/>
                <a:gd name="connsiteX10" fmla="*/ 183929 w 302537"/>
                <a:gd name="connsiteY10" fmla="*/ 35411 h 302537"/>
                <a:gd name="connsiteX11" fmla="*/ 168802 w 302537"/>
                <a:gd name="connsiteY11" fmla="*/ 5157 h 302537"/>
                <a:gd name="connsiteX12" fmla="*/ 134423 w 302537"/>
                <a:gd name="connsiteY12" fmla="*/ 5157 h 302537"/>
                <a:gd name="connsiteX13" fmla="*/ 119296 w 302537"/>
                <a:gd name="connsiteY13" fmla="*/ 35411 h 302537"/>
                <a:gd name="connsiteX14" fmla="*/ 92480 w 302537"/>
                <a:gd name="connsiteY14" fmla="*/ 46412 h 302537"/>
                <a:gd name="connsiteX15" fmla="*/ 60164 w 302537"/>
                <a:gd name="connsiteY15" fmla="*/ 35411 h 302537"/>
                <a:gd name="connsiteX16" fmla="*/ 35411 w 302537"/>
                <a:gd name="connsiteY16" fmla="*/ 60164 h 302537"/>
                <a:gd name="connsiteX17" fmla="*/ 46412 w 302537"/>
                <a:gd name="connsiteY17" fmla="*/ 92480 h 302537"/>
                <a:gd name="connsiteX18" fmla="*/ 35411 w 302537"/>
                <a:gd name="connsiteY18" fmla="*/ 119296 h 302537"/>
                <a:gd name="connsiteX19" fmla="*/ 5157 w 302537"/>
                <a:gd name="connsiteY19" fmla="*/ 134423 h 302537"/>
                <a:gd name="connsiteX20" fmla="*/ 5157 w 302537"/>
                <a:gd name="connsiteY20" fmla="*/ 168802 h 302537"/>
                <a:gd name="connsiteX21" fmla="*/ 35411 w 302537"/>
                <a:gd name="connsiteY21" fmla="*/ 183929 h 302537"/>
                <a:gd name="connsiteX22" fmla="*/ 46412 w 302537"/>
                <a:gd name="connsiteY22" fmla="*/ 210745 h 302537"/>
                <a:gd name="connsiteX23" fmla="*/ 35411 w 302537"/>
                <a:gd name="connsiteY23" fmla="*/ 243061 h 302537"/>
                <a:gd name="connsiteX24" fmla="*/ 59476 w 302537"/>
                <a:gd name="connsiteY24" fmla="*/ 267127 h 302537"/>
                <a:gd name="connsiteX25" fmla="*/ 91793 w 302537"/>
                <a:gd name="connsiteY25" fmla="*/ 256125 h 302537"/>
                <a:gd name="connsiteX26" fmla="*/ 118608 w 302537"/>
                <a:gd name="connsiteY26" fmla="*/ 267127 h 302537"/>
                <a:gd name="connsiteX27" fmla="*/ 133735 w 302537"/>
                <a:gd name="connsiteY27" fmla="*/ 297380 h 302537"/>
                <a:gd name="connsiteX28" fmla="*/ 168114 w 302537"/>
                <a:gd name="connsiteY28" fmla="*/ 297380 h 302537"/>
                <a:gd name="connsiteX29" fmla="*/ 183241 w 302537"/>
                <a:gd name="connsiteY29" fmla="*/ 267127 h 302537"/>
                <a:gd name="connsiteX30" fmla="*/ 210057 w 302537"/>
                <a:gd name="connsiteY30" fmla="*/ 256125 h 302537"/>
                <a:gd name="connsiteX31" fmla="*/ 242374 w 302537"/>
                <a:gd name="connsiteY31" fmla="*/ 267127 h 302537"/>
                <a:gd name="connsiteX32" fmla="*/ 267127 w 302537"/>
                <a:gd name="connsiteY32" fmla="*/ 243061 h 302537"/>
                <a:gd name="connsiteX33" fmla="*/ 256125 w 302537"/>
                <a:gd name="connsiteY33" fmla="*/ 210745 h 302537"/>
                <a:gd name="connsiteX34" fmla="*/ 267814 w 302537"/>
                <a:gd name="connsiteY34" fmla="*/ 183929 h 302537"/>
                <a:gd name="connsiteX35" fmla="*/ 298068 w 302537"/>
                <a:gd name="connsiteY35" fmla="*/ 168802 h 302537"/>
                <a:gd name="connsiteX36" fmla="*/ 298068 w 302537"/>
                <a:gd name="connsiteY36" fmla="*/ 134423 h 302537"/>
                <a:gd name="connsiteX37" fmla="*/ 267814 w 302537"/>
                <a:gd name="connsiteY37" fmla="*/ 119296 h 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2537" h="302537">
                  <a:moveTo>
                    <a:pt x="151612" y="203181"/>
                  </a:moveTo>
                  <a:cubicBezTo>
                    <a:pt x="122734" y="203181"/>
                    <a:pt x="100044" y="179803"/>
                    <a:pt x="100044" y="151612"/>
                  </a:cubicBezTo>
                  <a:cubicBezTo>
                    <a:pt x="100044" y="123421"/>
                    <a:pt x="123421" y="100044"/>
                    <a:pt x="151612" y="100044"/>
                  </a:cubicBezTo>
                  <a:cubicBezTo>
                    <a:pt x="180491" y="100044"/>
                    <a:pt x="203181" y="123421"/>
                    <a:pt x="203181" y="151612"/>
                  </a:cubicBezTo>
                  <a:cubicBezTo>
                    <a:pt x="203181" y="179803"/>
                    <a:pt x="179803" y="203181"/>
                    <a:pt x="151612" y="203181"/>
                  </a:cubicBezTo>
                  <a:close/>
                  <a:moveTo>
                    <a:pt x="267814" y="119296"/>
                  </a:moveTo>
                  <a:cubicBezTo>
                    <a:pt x="265064" y="109670"/>
                    <a:pt x="261626" y="100731"/>
                    <a:pt x="256813" y="92480"/>
                  </a:cubicBezTo>
                  <a:lnTo>
                    <a:pt x="267814" y="60164"/>
                  </a:lnTo>
                  <a:lnTo>
                    <a:pt x="243061" y="35411"/>
                  </a:lnTo>
                  <a:lnTo>
                    <a:pt x="210745" y="46412"/>
                  </a:lnTo>
                  <a:cubicBezTo>
                    <a:pt x="202494" y="41599"/>
                    <a:pt x="193555" y="38161"/>
                    <a:pt x="183929" y="35411"/>
                  </a:cubicBezTo>
                  <a:lnTo>
                    <a:pt x="168802" y="5157"/>
                  </a:lnTo>
                  <a:lnTo>
                    <a:pt x="134423" y="5157"/>
                  </a:lnTo>
                  <a:lnTo>
                    <a:pt x="119296" y="35411"/>
                  </a:lnTo>
                  <a:cubicBezTo>
                    <a:pt x="109670" y="38161"/>
                    <a:pt x="100731" y="41599"/>
                    <a:pt x="92480" y="46412"/>
                  </a:cubicBezTo>
                  <a:lnTo>
                    <a:pt x="60164" y="35411"/>
                  </a:lnTo>
                  <a:lnTo>
                    <a:pt x="35411" y="60164"/>
                  </a:lnTo>
                  <a:lnTo>
                    <a:pt x="46412" y="92480"/>
                  </a:lnTo>
                  <a:cubicBezTo>
                    <a:pt x="41599" y="100731"/>
                    <a:pt x="38161" y="109670"/>
                    <a:pt x="35411" y="119296"/>
                  </a:cubicBezTo>
                  <a:lnTo>
                    <a:pt x="5157" y="134423"/>
                  </a:lnTo>
                  <a:lnTo>
                    <a:pt x="5157" y="168802"/>
                  </a:lnTo>
                  <a:lnTo>
                    <a:pt x="35411" y="183929"/>
                  </a:lnTo>
                  <a:cubicBezTo>
                    <a:pt x="38161" y="193555"/>
                    <a:pt x="41599" y="202494"/>
                    <a:pt x="46412" y="210745"/>
                  </a:cubicBezTo>
                  <a:lnTo>
                    <a:pt x="35411" y="243061"/>
                  </a:lnTo>
                  <a:lnTo>
                    <a:pt x="59476" y="267127"/>
                  </a:lnTo>
                  <a:lnTo>
                    <a:pt x="91793" y="256125"/>
                  </a:lnTo>
                  <a:cubicBezTo>
                    <a:pt x="100044" y="260938"/>
                    <a:pt x="108982" y="264376"/>
                    <a:pt x="118608" y="267127"/>
                  </a:cubicBezTo>
                  <a:lnTo>
                    <a:pt x="133735" y="297380"/>
                  </a:lnTo>
                  <a:lnTo>
                    <a:pt x="168114" y="297380"/>
                  </a:lnTo>
                  <a:lnTo>
                    <a:pt x="183241" y="267127"/>
                  </a:lnTo>
                  <a:cubicBezTo>
                    <a:pt x="192867" y="264376"/>
                    <a:pt x="201806" y="260938"/>
                    <a:pt x="210057" y="256125"/>
                  </a:cubicBezTo>
                  <a:lnTo>
                    <a:pt x="242374" y="267127"/>
                  </a:lnTo>
                  <a:lnTo>
                    <a:pt x="267127" y="243061"/>
                  </a:lnTo>
                  <a:lnTo>
                    <a:pt x="256125" y="210745"/>
                  </a:lnTo>
                  <a:cubicBezTo>
                    <a:pt x="260938" y="202494"/>
                    <a:pt x="265064" y="192867"/>
                    <a:pt x="267814" y="183929"/>
                  </a:cubicBezTo>
                  <a:lnTo>
                    <a:pt x="298068" y="168802"/>
                  </a:lnTo>
                  <a:lnTo>
                    <a:pt x="298068" y="134423"/>
                  </a:lnTo>
                  <a:lnTo>
                    <a:pt x="267814" y="119296"/>
                  </a:lnTo>
                  <a:close/>
                </a:path>
              </a:pathLst>
            </a:custGeom>
            <a:grpFill/>
            <a:ln w="9525"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89" name="Freeform: Shape 283">
              <a:extLst>
                <a:ext uri="{FF2B5EF4-FFF2-40B4-BE49-F238E27FC236}">
                  <a16:creationId xmlns:a16="http://schemas.microsoft.com/office/drawing/2014/main" id="{111B4699-DA31-456F-8AF9-B2A0499B664D}"/>
                </a:ext>
              </a:extLst>
            </p:cNvPr>
            <p:cNvSpPr/>
            <p:nvPr/>
          </p:nvSpPr>
          <p:spPr>
            <a:xfrm>
              <a:off x="7923271" y="2339754"/>
              <a:ext cx="302537" cy="302537"/>
            </a:xfrm>
            <a:custGeom>
              <a:avLst/>
              <a:gdLst>
                <a:gd name="connsiteX0" fmla="*/ 151612 w 302537"/>
                <a:gd name="connsiteY0" fmla="*/ 203181 h 302537"/>
                <a:gd name="connsiteX1" fmla="*/ 100044 w 302537"/>
                <a:gd name="connsiteY1" fmla="*/ 151612 h 302537"/>
                <a:gd name="connsiteX2" fmla="*/ 151612 w 302537"/>
                <a:gd name="connsiteY2" fmla="*/ 100044 h 302537"/>
                <a:gd name="connsiteX3" fmla="*/ 203181 w 302537"/>
                <a:gd name="connsiteY3" fmla="*/ 151612 h 302537"/>
                <a:gd name="connsiteX4" fmla="*/ 151612 w 302537"/>
                <a:gd name="connsiteY4" fmla="*/ 203181 h 302537"/>
                <a:gd name="connsiteX5" fmla="*/ 151612 w 302537"/>
                <a:gd name="connsiteY5" fmla="*/ 203181 h 302537"/>
                <a:gd name="connsiteX6" fmla="*/ 256813 w 302537"/>
                <a:gd name="connsiteY6" fmla="*/ 92480 h 302537"/>
                <a:gd name="connsiteX7" fmla="*/ 267814 w 302537"/>
                <a:gd name="connsiteY7" fmla="*/ 60164 h 302537"/>
                <a:gd name="connsiteX8" fmla="*/ 243061 w 302537"/>
                <a:gd name="connsiteY8" fmla="*/ 35411 h 302537"/>
                <a:gd name="connsiteX9" fmla="*/ 210745 w 302537"/>
                <a:gd name="connsiteY9" fmla="*/ 46412 h 302537"/>
                <a:gd name="connsiteX10" fmla="*/ 183929 w 302537"/>
                <a:gd name="connsiteY10" fmla="*/ 35411 h 302537"/>
                <a:gd name="connsiteX11" fmla="*/ 168802 w 302537"/>
                <a:gd name="connsiteY11" fmla="*/ 5157 h 302537"/>
                <a:gd name="connsiteX12" fmla="*/ 134423 w 302537"/>
                <a:gd name="connsiteY12" fmla="*/ 5157 h 302537"/>
                <a:gd name="connsiteX13" fmla="*/ 119296 w 302537"/>
                <a:gd name="connsiteY13" fmla="*/ 35411 h 302537"/>
                <a:gd name="connsiteX14" fmla="*/ 92480 w 302537"/>
                <a:gd name="connsiteY14" fmla="*/ 46412 h 302537"/>
                <a:gd name="connsiteX15" fmla="*/ 60164 w 302537"/>
                <a:gd name="connsiteY15" fmla="*/ 35411 h 302537"/>
                <a:gd name="connsiteX16" fmla="*/ 36098 w 302537"/>
                <a:gd name="connsiteY16" fmla="*/ 59476 h 302537"/>
                <a:gd name="connsiteX17" fmla="*/ 46412 w 302537"/>
                <a:gd name="connsiteY17" fmla="*/ 91793 h 302537"/>
                <a:gd name="connsiteX18" fmla="*/ 35411 w 302537"/>
                <a:gd name="connsiteY18" fmla="*/ 118608 h 302537"/>
                <a:gd name="connsiteX19" fmla="*/ 5157 w 302537"/>
                <a:gd name="connsiteY19" fmla="*/ 133735 h 302537"/>
                <a:gd name="connsiteX20" fmla="*/ 5157 w 302537"/>
                <a:gd name="connsiteY20" fmla="*/ 168114 h 302537"/>
                <a:gd name="connsiteX21" fmla="*/ 35411 w 302537"/>
                <a:gd name="connsiteY21" fmla="*/ 183241 h 302537"/>
                <a:gd name="connsiteX22" fmla="*/ 46412 w 302537"/>
                <a:gd name="connsiteY22" fmla="*/ 210057 h 302537"/>
                <a:gd name="connsiteX23" fmla="*/ 36098 w 302537"/>
                <a:gd name="connsiteY23" fmla="*/ 242374 h 302537"/>
                <a:gd name="connsiteX24" fmla="*/ 60164 w 302537"/>
                <a:gd name="connsiteY24" fmla="*/ 266439 h 302537"/>
                <a:gd name="connsiteX25" fmla="*/ 92480 w 302537"/>
                <a:gd name="connsiteY25" fmla="*/ 256125 h 302537"/>
                <a:gd name="connsiteX26" fmla="*/ 119296 w 302537"/>
                <a:gd name="connsiteY26" fmla="*/ 267127 h 302537"/>
                <a:gd name="connsiteX27" fmla="*/ 134423 w 302537"/>
                <a:gd name="connsiteY27" fmla="*/ 297380 h 302537"/>
                <a:gd name="connsiteX28" fmla="*/ 168802 w 302537"/>
                <a:gd name="connsiteY28" fmla="*/ 297380 h 302537"/>
                <a:gd name="connsiteX29" fmla="*/ 183929 w 302537"/>
                <a:gd name="connsiteY29" fmla="*/ 267127 h 302537"/>
                <a:gd name="connsiteX30" fmla="*/ 210745 w 302537"/>
                <a:gd name="connsiteY30" fmla="*/ 256125 h 302537"/>
                <a:gd name="connsiteX31" fmla="*/ 243061 w 302537"/>
                <a:gd name="connsiteY31" fmla="*/ 267127 h 302537"/>
                <a:gd name="connsiteX32" fmla="*/ 267127 w 302537"/>
                <a:gd name="connsiteY32" fmla="*/ 242374 h 302537"/>
                <a:gd name="connsiteX33" fmla="*/ 256813 w 302537"/>
                <a:gd name="connsiteY33" fmla="*/ 210745 h 302537"/>
                <a:gd name="connsiteX34" fmla="*/ 267814 w 302537"/>
                <a:gd name="connsiteY34" fmla="*/ 183929 h 302537"/>
                <a:gd name="connsiteX35" fmla="*/ 298068 w 302537"/>
                <a:gd name="connsiteY35" fmla="*/ 168802 h 302537"/>
                <a:gd name="connsiteX36" fmla="*/ 298068 w 302537"/>
                <a:gd name="connsiteY36" fmla="*/ 134423 h 302537"/>
                <a:gd name="connsiteX37" fmla="*/ 267814 w 302537"/>
                <a:gd name="connsiteY37" fmla="*/ 119296 h 302537"/>
                <a:gd name="connsiteX38" fmla="*/ 256813 w 302537"/>
                <a:gd name="connsiteY38" fmla="*/ 92480 h 3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2537" h="302537">
                  <a:moveTo>
                    <a:pt x="151612" y="203181"/>
                  </a:moveTo>
                  <a:cubicBezTo>
                    <a:pt x="122734" y="203181"/>
                    <a:pt x="100044" y="179803"/>
                    <a:pt x="100044" y="151612"/>
                  </a:cubicBezTo>
                  <a:cubicBezTo>
                    <a:pt x="100044" y="122734"/>
                    <a:pt x="123421" y="100044"/>
                    <a:pt x="151612" y="100044"/>
                  </a:cubicBezTo>
                  <a:cubicBezTo>
                    <a:pt x="180491" y="100044"/>
                    <a:pt x="203181" y="123421"/>
                    <a:pt x="203181" y="151612"/>
                  </a:cubicBezTo>
                  <a:cubicBezTo>
                    <a:pt x="203181" y="179803"/>
                    <a:pt x="180491" y="203181"/>
                    <a:pt x="151612" y="203181"/>
                  </a:cubicBezTo>
                  <a:lnTo>
                    <a:pt x="151612" y="203181"/>
                  </a:lnTo>
                  <a:close/>
                  <a:moveTo>
                    <a:pt x="256813" y="92480"/>
                  </a:moveTo>
                  <a:lnTo>
                    <a:pt x="267814" y="60164"/>
                  </a:lnTo>
                  <a:lnTo>
                    <a:pt x="243061" y="35411"/>
                  </a:lnTo>
                  <a:lnTo>
                    <a:pt x="210745" y="46412"/>
                  </a:lnTo>
                  <a:cubicBezTo>
                    <a:pt x="202494" y="41599"/>
                    <a:pt x="192867" y="38161"/>
                    <a:pt x="183929" y="35411"/>
                  </a:cubicBezTo>
                  <a:lnTo>
                    <a:pt x="168802" y="5157"/>
                  </a:lnTo>
                  <a:lnTo>
                    <a:pt x="134423" y="5157"/>
                  </a:lnTo>
                  <a:lnTo>
                    <a:pt x="119296" y="35411"/>
                  </a:lnTo>
                  <a:cubicBezTo>
                    <a:pt x="109670" y="38161"/>
                    <a:pt x="100731" y="41599"/>
                    <a:pt x="92480" y="46412"/>
                  </a:cubicBezTo>
                  <a:lnTo>
                    <a:pt x="60164" y="35411"/>
                  </a:lnTo>
                  <a:lnTo>
                    <a:pt x="36098" y="59476"/>
                  </a:lnTo>
                  <a:lnTo>
                    <a:pt x="46412" y="91793"/>
                  </a:lnTo>
                  <a:cubicBezTo>
                    <a:pt x="41599" y="100044"/>
                    <a:pt x="38161" y="109670"/>
                    <a:pt x="35411" y="118608"/>
                  </a:cubicBezTo>
                  <a:lnTo>
                    <a:pt x="5157" y="133735"/>
                  </a:lnTo>
                  <a:lnTo>
                    <a:pt x="5157" y="168114"/>
                  </a:lnTo>
                  <a:lnTo>
                    <a:pt x="35411" y="183241"/>
                  </a:lnTo>
                  <a:cubicBezTo>
                    <a:pt x="38161" y="192867"/>
                    <a:pt x="41599" y="201806"/>
                    <a:pt x="46412" y="210057"/>
                  </a:cubicBezTo>
                  <a:lnTo>
                    <a:pt x="36098" y="242374"/>
                  </a:lnTo>
                  <a:lnTo>
                    <a:pt x="60164" y="266439"/>
                  </a:lnTo>
                  <a:lnTo>
                    <a:pt x="92480" y="256125"/>
                  </a:lnTo>
                  <a:cubicBezTo>
                    <a:pt x="100731" y="260938"/>
                    <a:pt x="109670" y="264376"/>
                    <a:pt x="119296" y="267127"/>
                  </a:cubicBezTo>
                  <a:lnTo>
                    <a:pt x="134423" y="297380"/>
                  </a:lnTo>
                  <a:lnTo>
                    <a:pt x="168802" y="297380"/>
                  </a:lnTo>
                  <a:lnTo>
                    <a:pt x="183929" y="267127"/>
                  </a:lnTo>
                  <a:cubicBezTo>
                    <a:pt x="193555" y="264376"/>
                    <a:pt x="202494" y="260938"/>
                    <a:pt x="210745" y="256125"/>
                  </a:cubicBezTo>
                  <a:lnTo>
                    <a:pt x="243061" y="267127"/>
                  </a:lnTo>
                  <a:lnTo>
                    <a:pt x="267127" y="242374"/>
                  </a:lnTo>
                  <a:lnTo>
                    <a:pt x="256813" y="210745"/>
                  </a:lnTo>
                  <a:cubicBezTo>
                    <a:pt x="261626" y="202494"/>
                    <a:pt x="265064" y="193555"/>
                    <a:pt x="267814" y="183929"/>
                  </a:cubicBezTo>
                  <a:lnTo>
                    <a:pt x="298068" y="168802"/>
                  </a:lnTo>
                  <a:lnTo>
                    <a:pt x="298068" y="134423"/>
                  </a:lnTo>
                  <a:lnTo>
                    <a:pt x="267814" y="119296"/>
                  </a:lnTo>
                  <a:cubicBezTo>
                    <a:pt x="265064" y="109670"/>
                    <a:pt x="261626" y="100731"/>
                    <a:pt x="256813" y="92480"/>
                  </a:cubicBezTo>
                  <a:close/>
                </a:path>
              </a:pathLst>
            </a:custGeom>
            <a:grpFill/>
            <a:ln w="9525" cap="flat">
              <a:noFill/>
              <a:prstDash val="solid"/>
              <a:miter/>
            </a:ln>
          </p:spPr>
          <p:txBody>
            <a:bodyPr rtlCol="0" anchor="ctr"/>
            <a:lstStyle/>
            <a:p>
              <a:pPr defTabSz="912205"/>
              <a:endParaRPr lang="en-AU" sz="1796">
                <a:solidFill>
                  <a:prstClr val="black"/>
                </a:solidFill>
                <a:latin typeface="Calibri" panose="020F0502020204030204"/>
              </a:endParaRPr>
            </a:p>
          </p:txBody>
        </p:sp>
      </p:grpSp>
      <p:grpSp>
        <p:nvGrpSpPr>
          <p:cNvPr id="90" name="Graphic 62" descr="Customer review RTL">
            <a:extLst>
              <a:ext uri="{FF2B5EF4-FFF2-40B4-BE49-F238E27FC236}">
                <a16:creationId xmlns:a16="http://schemas.microsoft.com/office/drawing/2014/main" id="{F898A47A-E0AB-4CE0-94F0-F0590F9ADC00}"/>
              </a:ext>
            </a:extLst>
          </p:cNvPr>
          <p:cNvGrpSpPr/>
          <p:nvPr/>
        </p:nvGrpSpPr>
        <p:grpSpPr>
          <a:xfrm>
            <a:off x="729578" y="5051836"/>
            <a:ext cx="397989" cy="433082"/>
            <a:chOff x="9060337" y="5780735"/>
            <a:chExt cx="660081" cy="660081"/>
          </a:xfrm>
          <a:solidFill>
            <a:srgbClr val="7030A0"/>
          </a:solidFill>
        </p:grpSpPr>
        <p:sp>
          <p:nvSpPr>
            <p:cNvPr id="91" name="Freeform: Shape 334">
              <a:extLst>
                <a:ext uri="{FF2B5EF4-FFF2-40B4-BE49-F238E27FC236}">
                  <a16:creationId xmlns:a16="http://schemas.microsoft.com/office/drawing/2014/main" id="{A2602F8F-82DD-45D8-BE46-34B73977E8A7}"/>
                </a:ext>
              </a:extLst>
            </p:cNvPr>
            <p:cNvSpPr/>
            <p:nvPr/>
          </p:nvSpPr>
          <p:spPr>
            <a:xfrm>
              <a:off x="9195248" y="6112226"/>
              <a:ext cx="110014" cy="110014"/>
            </a:xfrm>
            <a:custGeom>
              <a:avLst/>
              <a:gdLst>
                <a:gd name="connsiteX0" fmla="*/ 110695 w 110013"/>
                <a:gd name="connsiteY0" fmla="*/ 57201 h 110013"/>
                <a:gd name="connsiteX1" fmla="*/ 57201 w 110013"/>
                <a:gd name="connsiteY1" fmla="*/ 110695 h 110013"/>
                <a:gd name="connsiteX2" fmla="*/ 3707 w 110013"/>
                <a:gd name="connsiteY2" fmla="*/ 57201 h 110013"/>
                <a:gd name="connsiteX3" fmla="*/ 57201 w 110013"/>
                <a:gd name="connsiteY3" fmla="*/ 3707 h 110013"/>
                <a:gd name="connsiteX4" fmla="*/ 110695 w 110013"/>
                <a:gd name="connsiteY4" fmla="*/ 57201 h 1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 h="110013">
                  <a:moveTo>
                    <a:pt x="110695" y="57201"/>
                  </a:moveTo>
                  <a:cubicBezTo>
                    <a:pt x="110695" y="86745"/>
                    <a:pt x="86745" y="110695"/>
                    <a:pt x="57201" y="110695"/>
                  </a:cubicBezTo>
                  <a:cubicBezTo>
                    <a:pt x="27657" y="110695"/>
                    <a:pt x="3707" y="86745"/>
                    <a:pt x="3707" y="57201"/>
                  </a:cubicBezTo>
                  <a:cubicBezTo>
                    <a:pt x="3707" y="27657"/>
                    <a:pt x="27657" y="3707"/>
                    <a:pt x="57201" y="3707"/>
                  </a:cubicBezTo>
                  <a:cubicBezTo>
                    <a:pt x="86745" y="3707"/>
                    <a:pt x="110695" y="27657"/>
                    <a:pt x="110695" y="57201"/>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2" name="Freeform: Shape 335">
              <a:extLst>
                <a:ext uri="{FF2B5EF4-FFF2-40B4-BE49-F238E27FC236}">
                  <a16:creationId xmlns:a16="http://schemas.microsoft.com/office/drawing/2014/main" id="{4027558C-F426-4D04-9D33-F7DA30FC9F6B}"/>
                </a:ext>
              </a:extLst>
            </p:cNvPr>
            <p:cNvSpPr/>
            <p:nvPr/>
          </p:nvSpPr>
          <p:spPr>
            <a:xfrm>
              <a:off x="9480526" y="6112226"/>
              <a:ext cx="110014" cy="110014"/>
            </a:xfrm>
            <a:custGeom>
              <a:avLst/>
              <a:gdLst>
                <a:gd name="connsiteX0" fmla="*/ 110695 w 110013"/>
                <a:gd name="connsiteY0" fmla="*/ 57201 h 110013"/>
                <a:gd name="connsiteX1" fmla="*/ 57201 w 110013"/>
                <a:gd name="connsiteY1" fmla="*/ 110695 h 110013"/>
                <a:gd name="connsiteX2" fmla="*/ 3707 w 110013"/>
                <a:gd name="connsiteY2" fmla="*/ 57201 h 110013"/>
                <a:gd name="connsiteX3" fmla="*/ 57201 w 110013"/>
                <a:gd name="connsiteY3" fmla="*/ 3707 h 110013"/>
                <a:gd name="connsiteX4" fmla="*/ 110695 w 110013"/>
                <a:gd name="connsiteY4" fmla="*/ 57201 h 1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 h="110013">
                  <a:moveTo>
                    <a:pt x="110695" y="57201"/>
                  </a:moveTo>
                  <a:cubicBezTo>
                    <a:pt x="110695" y="86745"/>
                    <a:pt x="86745" y="110695"/>
                    <a:pt x="57201" y="110695"/>
                  </a:cubicBezTo>
                  <a:cubicBezTo>
                    <a:pt x="27657" y="110695"/>
                    <a:pt x="3707" y="86745"/>
                    <a:pt x="3707" y="57201"/>
                  </a:cubicBezTo>
                  <a:cubicBezTo>
                    <a:pt x="3707" y="27657"/>
                    <a:pt x="27657" y="3707"/>
                    <a:pt x="57201" y="3707"/>
                  </a:cubicBezTo>
                  <a:cubicBezTo>
                    <a:pt x="86745" y="3707"/>
                    <a:pt x="110695" y="27657"/>
                    <a:pt x="110695" y="57201"/>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3" name="Freeform: Shape 336">
              <a:extLst>
                <a:ext uri="{FF2B5EF4-FFF2-40B4-BE49-F238E27FC236}">
                  <a16:creationId xmlns:a16="http://schemas.microsoft.com/office/drawing/2014/main" id="{F0D0261D-8063-4283-9D38-AEE38445B9E2}"/>
                </a:ext>
              </a:extLst>
            </p:cNvPr>
            <p:cNvSpPr/>
            <p:nvPr/>
          </p:nvSpPr>
          <p:spPr>
            <a:xfrm>
              <a:off x="9141746" y="6233722"/>
              <a:ext cx="199399" cy="110014"/>
            </a:xfrm>
            <a:custGeom>
              <a:avLst/>
              <a:gdLst>
                <a:gd name="connsiteX0" fmla="*/ 3714 w 199399"/>
                <a:gd name="connsiteY0" fmla="*/ 56995 h 110013"/>
                <a:gd name="connsiteX1" fmla="*/ 3714 w 199399"/>
                <a:gd name="connsiteY1" fmla="*/ 110832 h 110013"/>
                <a:gd name="connsiteX2" fmla="*/ 122322 w 199399"/>
                <a:gd name="connsiteY2" fmla="*/ 110832 h 110013"/>
                <a:gd name="connsiteX3" fmla="*/ 122322 w 199399"/>
                <a:gd name="connsiteY3" fmla="*/ 98593 h 110013"/>
                <a:gd name="connsiteX4" fmla="*/ 142399 w 199399"/>
                <a:gd name="connsiteY4" fmla="*/ 58232 h 110013"/>
                <a:gd name="connsiteX5" fmla="*/ 197406 w 199399"/>
                <a:gd name="connsiteY5" fmla="*/ 30729 h 110013"/>
                <a:gd name="connsiteX6" fmla="*/ 194931 w 199399"/>
                <a:gd name="connsiteY6" fmla="*/ 27910 h 110013"/>
                <a:gd name="connsiteX7" fmla="*/ 154638 w 199399"/>
                <a:gd name="connsiteY7" fmla="*/ 10583 h 110013"/>
                <a:gd name="connsiteX8" fmla="*/ 110702 w 199399"/>
                <a:gd name="connsiteY8" fmla="*/ 3707 h 110013"/>
                <a:gd name="connsiteX9" fmla="*/ 66696 w 199399"/>
                <a:gd name="connsiteY9" fmla="*/ 10583 h 110013"/>
                <a:gd name="connsiteX10" fmla="*/ 14371 w 199399"/>
                <a:gd name="connsiteY10" fmla="*/ 35542 h 110013"/>
                <a:gd name="connsiteX11" fmla="*/ 3714 w 199399"/>
                <a:gd name="connsiteY11" fmla="*/ 56995 h 1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399" h="110013">
                  <a:moveTo>
                    <a:pt x="3714" y="56995"/>
                  </a:moveTo>
                  <a:lnTo>
                    <a:pt x="3714" y="110832"/>
                  </a:lnTo>
                  <a:lnTo>
                    <a:pt x="122322" y="110832"/>
                  </a:lnTo>
                  <a:lnTo>
                    <a:pt x="122322" y="98593"/>
                  </a:lnTo>
                  <a:cubicBezTo>
                    <a:pt x="122122" y="82691"/>
                    <a:pt x="129597" y="67667"/>
                    <a:pt x="142399" y="58232"/>
                  </a:cubicBezTo>
                  <a:cubicBezTo>
                    <a:pt x="158690" y="45445"/>
                    <a:pt x="177402" y="36089"/>
                    <a:pt x="197406" y="30729"/>
                  </a:cubicBezTo>
                  <a:lnTo>
                    <a:pt x="194931" y="27910"/>
                  </a:lnTo>
                  <a:cubicBezTo>
                    <a:pt x="182417" y="20199"/>
                    <a:pt x="168842" y="14362"/>
                    <a:pt x="154638" y="10583"/>
                  </a:cubicBezTo>
                  <a:cubicBezTo>
                    <a:pt x="140445" y="5999"/>
                    <a:pt x="125617" y="3678"/>
                    <a:pt x="110702" y="3707"/>
                  </a:cubicBezTo>
                  <a:cubicBezTo>
                    <a:pt x="95798" y="4096"/>
                    <a:pt x="81008" y="6407"/>
                    <a:pt x="66696" y="10583"/>
                  </a:cubicBezTo>
                  <a:cubicBezTo>
                    <a:pt x="47654" y="15016"/>
                    <a:pt x="29801" y="23533"/>
                    <a:pt x="14371" y="35542"/>
                  </a:cubicBezTo>
                  <a:cubicBezTo>
                    <a:pt x="7501" y="40501"/>
                    <a:pt x="3516" y="48525"/>
                    <a:pt x="3714" y="56995"/>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4" name="Freeform: Shape 337">
              <a:extLst>
                <a:ext uri="{FF2B5EF4-FFF2-40B4-BE49-F238E27FC236}">
                  <a16:creationId xmlns:a16="http://schemas.microsoft.com/office/drawing/2014/main" id="{FC430196-B621-4535-BB32-388F61A35723}"/>
                </a:ext>
              </a:extLst>
            </p:cNvPr>
            <p:cNvSpPr/>
            <p:nvPr/>
          </p:nvSpPr>
          <p:spPr>
            <a:xfrm>
              <a:off x="9447110" y="6233721"/>
              <a:ext cx="199399" cy="110014"/>
            </a:xfrm>
            <a:custGeom>
              <a:avLst/>
              <a:gdLst>
                <a:gd name="connsiteX0" fmla="*/ 78791 w 199399"/>
                <a:gd name="connsiteY0" fmla="*/ 110833 h 110013"/>
                <a:gd name="connsiteX1" fmla="*/ 197674 w 199399"/>
                <a:gd name="connsiteY1" fmla="*/ 110833 h 110013"/>
                <a:gd name="connsiteX2" fmla="*/ 197674 w 199399"/>
                <a:gd name="connsiteY2" fmla="*/ 56995 h 110013"/>
                <a:gd name="connsiteX3" fmla="*/ 186948 w 199399"/>
                <a:gd name="connsiteY3" fmla="*/ 35543 h 110013"/>
                <a:gd name="connsiteX4" fmla="*/ 134623 w 199399"/>
                <a:gd name="connsiteY4" fmla="*/ 10583 h 110013"/>
                <a:gd name="connsiteX5" fmla="*/ 90617 w 199399"/>
                <a:gd name="connsiteY5" fmla="*/ 3708 h 110013"/>
                <a:gd name="connsiteX6" fmla="*/ 46681 w 199399"/>
                <a:gd name="connsiteY6" fmla="*/ 10583 h 110013"/>
                <a:gd name="connsiteX7" fmla="*/ 7626 w 199399"/>
                <a:gd name="connsiteY7" fmla="*/ 26329 h 110013"/>
                <a:gd name="connsiteX8" fmla="*/ 3707 w 199399"/>
                <a:gd name="connsiteY8" fmla="*/ 30798 h 110013"/>
                <a:gd name="connsiteX9" fmla="*/ 57819 w 199399"/>
                <a:gd name="connsiteY9" fmla="*/ 57614 h 110013"/>
                <a:gd name="connsiteX10" fmla="*/ 58713 w 199399"/>
                <a:gd name="connsiteY10" fmla="*/ 58233 h 110013"/>
                <a:gd name="connsiteX11" fmla="*/ 59470 w 199399"/>
                <a:gd name="connsiteY11" fmla="*/ 58921 h 110013"/>
                <a:gd name="connsiteX12" fmla="*/ 78791 w 199399"/>
                <a:gd name="connsiteY12" fmla="*/ 98594 h 1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99" h="110013">
                  <a:moveTo>
                    <a:pt x="78791" y="110833"/>
                  </a:moveTo>
                  <a:lnTo>
                    <a:pt x="197674" y="110833"/>
                  </a:lnTo>
                  <a:lnTo>
                    <a:pt x="197674" y="56995"/>
                  </a:lnTo>
                  <a:cubicBezTo>
                    <a:pt x="197569" y="48580"/>
                    <a:pt x="193617" y="40676"/>
                    <a:pt x="186948" y="35543"/>
                  </a:cubicBezTo>
                  <a:cubicBezTo>
                    <a:pt x="171120" y="24193"/>
                    <a:pt x="153403" y="15742"/>
                    <a:pt x="134623" y="10583"/>
                  </a:cubicBezTo>
                  <a:cubicBezTo>
                    <a:pt x="120412" y="5972"/>
                    <a:pt x="105558" y="3650"/>
                    <a:pt x="90617" y="3708"/>
                  </a:cubicBezTo>
                  <a:cubicBezTo>
                    <a:pt x="75737" y="4102"/>
                    <a:pt x="60970" y="6413"/>
                    <a:pt x="46681" y="10583"/>
                  </a:cubicBezTo>
                  <a:cubicBezTo>
                    <a:pt x="32979" y="13946"/>
                    <a:pt x="19828" y="19248"/>
                    <a:pt x="7626" y="26329"/>
                  </a:cubicBezTo>
                  <a:cubicBezTo>
                    <a:pt x="6388" y="27842"/>
                    <a:pt x="5082" y="29354"/>
                    <a:pt x="3707" y="30798"/>
                  </a:cubicBezTo>
                  <a:cubicBezTo>
                    <a:pt x="23043" y="36835"/>
                    <a:pt x="41305" y="45885"/>
                    <a:pt x="57819" y="57614"/>
                  </a:cubicBezTo>
                  <a:lnTo>
                    <a:pt x="58713" y="58233"/>
                  </a:lnTo>
                  <a:lnTo>
                    <a:pt x="59470" y="58921"/>
                  </a:lnTo>
                  <a:cubicBezTo>
                    <a:pt x="71649" y="68486"/>
                    <a:pt x="78769" y="83108"/>
                    <a:pt x="78791" y="98594"/>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5" name="Freeform: Shape 338">
              <a:extLst>
                <a:ext uri="{FF2B5EF4-FFF2-40B4-BE49-F238E27FC236}">
                  <a16:creationId xmlns:a16="http://schemas.microsoft.com/office/drawing/2014/main" id="{BECC4703-55EE-4121-B0A1-EC9428D87CBB}"/>
                </a:ext>
              </a:extLst>
            </p:cNvPr>
            <p:cNvSpPr/>
            <p:nvPr/>
          </p:nvSpPr>
          <p:spPr>
            <a:xfrm>
              <a:off x="9284350" y="6275388"/>
              <a:ext cx="220027" cy="110014"/>
            </a:xfrm>
            <a:custGeom>
              <a:avLst/>
              <a:gdLst>
                <a:gd name="connsiteX0" fmla="*/ 3715 w 220027"/>
                <a:gd name="connsiteY0" fmla="*/ 110421 h 110013"/>
                <a:gd name="connsiteX1" fmla="*/ 3715 w 220027"/>
                <a:gd name="connsiteY1" fmla="*/ 56927 h 110013"/>
                <a:gd name="connsiteX2" fmla="*/ 14441 w 220027"/>
                <a:gd name="connsiteY2" fmla="*/ 35543 h 110013"/>
                <a:gd name="connsiteX3" fmla="*/ 66767 w 220027"/>
                <a:gd name="connsiteY3" fmla="*/ 10584 h 110013"/>
                <a:gd name="connsiteX4" fmla="*/ 110772 w 220027"/>
                <a:gd name="connsiteY4" fmla="*/ 3708 h 110013"/>
                <a:gd name="connsiteX5" fmla="*/ 154709 w 220027"/>
                <a:gd name="connsiteY5" fmla="*/ 10584 h 110013"/>
                <a:gd name="connsiteX6" fmla="*/ 207034 w 220027"/>
                <a:gd name="connsiteY6" fmla="*/ 35543 h 110013"/>
                <a:gd name="connsiteX7" fmla="*/ 217760 w 220027"/>
                <a:gd name="connsiteY7" fmla="*/ 56927 h 110013"/>
                <a:gd name="connsiteX8" fmla="*/ 217760 w 220027"/>
                <a:gd name="connsiteY8" fmla="*/ 110421 h 1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027" h="110013">
                  <a:moveTo>
                    <a:pt x="3715" y="110421"/>
                  </a:moveTo>
                  <a:lnTo>
                    <a:pt x="3715" y="56927"/>
                  </a:lnTo>
                  <a:cubicBezTo>
                    <a:pt x="3495" y="48455"/>
                    <a:pt x="7519" y="40432"/>
                    <a:pt x="14441" y="35543"/>
                  </a:cubicBezTo>
                  <a:cubicBezTo>
                    <a:pt x="29854" y="23507"/>
                    <a:pt x="47714" y="14988"/>
                    <a:pt x="66767" y="10584"/>
                  </a:cubicBezTo>
                  <a:cubicBezTo>
                    <a:pt x="81071" y="6376"/>
                    <a:pt x="95866" y="4064"/>
                    <a:pt x="110772" y="3708"/>
                  </a:cubicBezTo>
                  <a:cubicBezTo>
                    <a:pt x="125690" y="3645"/>
                    <a:pt x="140523" y="5966"/>
                    <a:pt x="154709" y="10584"/>
                  </a:cubicBezTo>
                  <a:cubicBezTo>
                    <a:pt x="173511" y="15685"/>
                    <a:pt x="191237" y="24141"/>
                    <a:pt x="207034" y="35543"/>
                  </a:cubicBezTo>
                  <a:cubicBezTo>
                    <a:pt x="213767" y="40592"/>
                    <a:pt x="217739" y="48511"/>
                    <a:pt x="217760" y="56927"/>
                  </a:cubicBezTo>
                  <a:lnTo>
                    <a:pt x="217760" y="110421"/>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6" name="Freeform: Shape 339">
              <a:extLst>
                <a:ext uri="{FF2B5EF4-FFF2-40B4-BE49-F238E27FC236}">
                  <a16:creationId xmlns:a16="http://schemas.microsoft.com/office/drawing/2014/main" id="{98176096-C87A-4046-BBFC-8EDF014B348F}"/>
                </a:ext>
              </a:extLst>
            </p:cNvPr>
            <p:cNvSpPr/>
            <p:nvPr/>
          </p:nvSpPr>
          <p:spPr>
            <a:xfrm>
              <a:off x="9337921" y="6153825"/>
              <a:ext cx="110014" cy="110014"/>
            </a:xfrm>
            <a:custGeom>
              <a:avLst/>
              <a:gdLst>
                <a:gd name="connsiteX0" fmla="*/ 110695 w 110013"/>
                <a:gd name="connsiteY0" fmla="*/ 57201 h 110013"/>
                <a:gd name="connsiteX1" fmla="*/ 57201 w 110013"/>
                <a:gd name="connsiteY1" fmla="*/ 110695 h 110013"/>
                <a:gd name="connsiteX2" fmla="*/ 3707 w 110013"/>
                <a:gd name="connsiteY2" fmla="*/ 57201 h 110013"/>
                <a:gd name="connsiteX3" fmla="*/ 57201 w 110013"/>
                <a:gd name="connsiteY3" fmla="*/ 3707 h 110013"/>
                <a:gd name="connsiteX4" fmla="*/ 110695 w 110013"/>
                <a:gd name="connsiteY4" fmla="*/ 57201 h 11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13" h="110013">
                  <a:moveTo>
                    <a:pt x="110695" y="57201"/>
                  </a:moveTo>
                  <a:cubicBezTo>
                    <a:pt x="110695" y="86745"/>
                    <a:pt x="86745" y="110695"/>
                    <a:pt x="57201" y="110695"/>
                  </a:cubicBezTo>
                  <a:cubicBezTo>
                    <a:pt x="27657" y="110695"/>
                    <a:pt x="3707" y="86745"/>
                    <a:pt x="3707" y="57201"/>
                  </a:cubicBezTo>
                  <a:cubicBezTo>
                    <a:pt x="3707" y="27657"/>
                    <a:pt x="27657" y="3707"/>
                    <a:pt x="57201" y="3707"/>
                  </a:cubicBezTo>
                  <a:cubicBezTo>
                    <a:pt x="86745" y="3707"/>
                    <a:pt x="110695" y="27657"/>
                    <a:pt x="110695" y="57201"/>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97" name="Freeform: Shape 340">
              <a:extLst>
                <a:ext uri="{FF2B5EF4-FFF2-40B4-BE49-F238E27FC236}">
                  <a16:creationId xmlns:a16="http://schemas.microsoft.com/office/drawing/2014/main" id="{72071895-660E-4819-BE49-1CC646085BD3}"/>
                </a:ext>
              </a:extLst>
            </p:cNvPr>
            <p:cNvSpPr/>
            <p:nvPr/>
          </p:nvSpPr>
          <p:spPr>
            <a:xfrm>
              <a:off x="9140447" y="5832035"/>
              <a:ext cx="501937" cy="254406"/>
            </a:xfrm>
            <a:custGeom>
              <a:avLst/>
              <a:gdLst>
                <a:gd name="connsiteX0" fmla="*/ 3707 w 501936"/>
                <a:gd name="connsiteY0" fmla="*/ 31210 h 254406"/>
                <a:gd name="connsiteX1" fmla="*/ 3707 w 501936"/>
                <a:gd name="connsiteY1" fmla="*/ 182478 h 254406"/>
                <a:gd name="connsiteX2" fmla="*/ 31210 w 501936"/>
                <a:gd name="connsiteY2" fmla="*/ 209982 h 254406"/>
                <a:gd name="connsiteX3" fmla="*/ 141223 w 501936"/>
                <a:gd name="connsiteY3" fmla="*/ 209982 h 254406"/>
                <a:gd name="connsiteX4" fmla="*/ 141223 w 501936"/>
                <a:gd name="connsiteY4" fmla="*/ 251237 h 254406"/>
                <a:gd name="connsiteX5" fmla="*/ 184541 w 501936"/>
                <a:gd name="connsiteY5" fmla="*/ 209982 h 254406"/>
                <a:gd name="connsiteX6" fmla="*/ 233360 w 501936"/>
                <a:gd name="connsiteY6" fmla="*/ 209982 h 254406"/>
                <a:gd name="connsiteX7" fmla="*/ 258113 w 501936"/>
                <a:gd name="connsiteY7" fmla="*/ 251237 h 254406"/>
                <a:gd name="connsiteX8" fmla="*/ 284929 w 501936"/>
                <a:gd name="connsiteY8" fmla="*/ 209982 h 254406"/>
                <a:gd name="connsiteX9" fmla="*/ 331684 w 501936"/>
                <a:gd name="connsiteY9" fmla="*/ 209982 h 254406"/>
                <a:gd name="connsiteX10" fmla="*/ 375002 w 501936"/>
                <a:gd name="connsiteY10" fmla="*/ 251237 h 254406"/>
                <a:gd name="connsiteX11" fmla="*/ 375002 w 501936"/>
                <a:gd name="connsiteY11" fmla="*/ 209982 h 254406"/>
                <a:gd name="connsiteX12" fmla="*/ 476421 w 501936"/>
                <a:gd name="connsiteY12" fmla="*/ 209982 h 254406"/>
                <a:gd name="connsiteX13" fmla="*/ 503924 w 501936"/>
                <a:gd name="connsiteY13" fmla="*/ 182478 h 254406"/>
                <a:gd name="connsiteX14" fmla="*/ 503924 w 501936"/>
                <a:gd name="connsiteY14" fmla="*/ 31210 h 254406"/>
                <a:gd name="connsiteX15" fmla="*/ 476421 w 501936"/>
                <a:gd name="connsiteY15" fmla="*/ 3707 h 254406"/>
                <a:gd name="connsiteX16" fmla="*/ 31210 w 501936"/>
                <a:gd name="connsiteY16" fmla="*/ 3707 h 254406"/>
                <a:gd name="connsiteX17" fmla="*/ 3707 w 501936"/>
                <a:gd name="connsiteY17" fmla="*/ 31210 h 254406"/>
                <a:gd name="connsiteX18" fmla="*/ 435166 w 501936"/>
                <a:gd name="connsiteY18" fmla="*/ 79341 h 254406"/>
                <a:gd name="connsiteX19" fmla="*/ 113720 w 501936"/>
                <a:gd name="connsiteY19" fmla="*/ 79341 h 254406"/>
                <a:gd name="connsiteX20" fmla="*/ 113720 w 501936"/>
                <a:gd name="connsiteY20" fmla="*/ 65589 h 254406"/>
                <a:gd name="connsiteX21" fmla="*/ 435166 w 501936"/>
                <a:gd name="connsiteY21" fmla="*/ 65589 h 254406"/>
                <a:gd name="connsiteX22" fmla="*/ 182478 w 501936"/>
                <a:gd name="connsiteY22" fmla="*/ 134348 h 254406"/>
                <a:gd name="connsiteX23" fmla="*/ 435166 w 501936"/>
                <a:gd name="connsiteY23" fmla="*/ 134348 h 254406"/>
                <a:gd name="connsiteX24" fmla="*/ 435166 w 501936"/>
                <a:gd name="connsiteY24" fmla="*/ 148099 h 254406"/>
                <a:gd name="connsiteX25" fmla="*/ 182478 w 501936"/>
                <a:gd name="connsiteY25" fmla="*/ 148099 h 254406"/>
                <a:gd name="connsiteX26" fmla="*/ 72465 w 501936"/>
                <a:gd name="connsiteY26" fmla="*/ 99968 h 254406"/>
                <a:gd name="connsiteX27" fmla="*/ 435166 w 501936"/>
                <a:gd name="connsiteY27" fmla="*/ 99968 h 254406"/>
                <a:gd name="connsiteX28" fmla="*/ 435166 w 501936"/>
                <a:gd name="connsiteY28" fmla="*/ 113720 h 254406"/>
                <a:gd name="connsiteX29" fmla="*/ 72465 w 501936"/>
                <a:gd name="connsiteY29" fmla="*/ 113720 h 25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1936" h="254406">
                  <a:moveTo>
                    <a:pt x="3707" y="31210"/>
                  </a:moveTo>
                  <a:lnTo>
                    <a:pt x="3707" y="182478"/>
                  </a:lnTo>
                  <a:cubicBezTo>
                    <a:pt x="3707" y="197668"/>
                    <a:pt x="16020" y="209982"/>
                    <a:pt x="31210" y="209982"/>
                  </a:cubicBezTo>
                  <a:lnTo>
                    <a:pt x="141223" y="209982"/>
                  </a:lnTo>
                  <a:lnTo>
                    <a:pt x="141223" y="251237"/>
                  </a:lnTo>
                  <a:lnTo>
                    <a:pt x="184541" y="209982"/>
                  </a:lnTo>
                  <a:lnTo>
                    <a:pt x="233360" y="209982"/>
                  </a:lnTo>
                  <a:lnTo>
                    <a:pt x="258113" y="251237"/>
                  </a:lnTo>
                  <a:lnTo>
                    <a:pt x="284929" y="209982"/>
                  </a:lnTo>
                  <a:lnTo>
                    <a:pt x="331684" y="209982"/>
                  </a:lnTo>
                  <a:lnTo>
                    <a:pt x="375002" y="251237"/>
                  </a:lnTo>
                  <a:lnTo>
                    <a:pt x="375002" y="209982"/>
                  </a:lnTo>
                  <a:lnTo>
                    <a:pt x="476421" y="209982"/>
                  </a:lnTo>
                  <a:cubicBezTo>
                    <a:pt x="491610" y="209982"/>
                    <a:pt x="503924" y="197668"/>
                    <a:pt x="503924" y="182478"/>
                  </a:cubicBezTo>
                  <a:lnTo>
                    <a:pt x="503924" y="31210"/>
                  </a:lnTo>
                  <a:cubicBezTo>
                    <a:pt x="503924" y="16020"/>
                    <a:pt x="491610" y="3707"/>
                    <a:pt x="476421" y="3707"/>
                  </a:cubicBezTo>
                  <a:lnTo>
                    <a:pt x="31210" y="3707"/>
                  </a:lnTo>
                  <a:cubicBezTo>
                    <a:pt x="16020" y="3707"/>
                    <a:pt x="3707" y="16020"/>
                    <a:pt x="3707" y="31210"/>
                  </a:cubicBezTo>
                  <a:close/>
                  <a:moveTo>
                    <a:pt x="435166" y="79341"/>
                  </a:moveTo>
                  <a:lnTo>
                    <a:pt x="113720" y="79341"/>
                  </a:lnTo>
                  <a:lnTo>
                    <a:pt x="113720" y="65589"/>
                  </a:lnTo>
                  <a:lnTo>
                    <a:pt x="435166" y="65589"/>
                  </a:lnTo>
                  <a:close/>
                  <a:moveTo>
                    <a:pt x="182478" y="134348"/>
                  </a:moveTo>
                  <a:lnTo>
                    <a:pt x="435166" y="134348"/>
                  </a:lnTo>
                  <a:lnTo>
                    <a:pt x="435166" y="148099"/>
                  </a:lnTo>
                  <a:lnTo>
                    <a:pt x="182478" y="148099"/>
                  </a:lnTo>
                  <a:close/>
                  <a:moveTo>
                    <a:pt x="72465" y="99968"/>
                  </a:moveTo>
                  <a:lnTo>
                    <a:pt x="435166" y="99968"/>
                  </a:lnTo>
                  <a:lnTo>
                    <a:pt x="435166" y="113720"/>
                  </a:lnTo>
                  <a:lnTo>
                    <a:pt x="72465" y="11372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grpSp>
        <p:nvGrpSpPr>
          <p:cNvPr id="98" name="Graphic 56" descr="Document">
            <a:extLst>
              <a:ext uri="{FF2B5EF4-FFF2-40B4-BE49-F238E27FC236}">
                <a16:creationId xmlns:a16="http://schemas.microsoft.com/office/drawing/2014/main" id="{150F32D1-7A4E-4FD3-9AE1-4C11BBB46D97}"/>
              </a:ext>
            </a:extLst>
          </p:cNvPr>
          <p:cNvGrpSpPr/>
          <p:nvPr/>
        </p:nvGrpSpPr>
        <p:grpSpPr>
          <a:xfrm>
            <a:off x="735256" y="4564311"/>
            <a:ext cx="392310" cy="380330"/>
            <a:chOff x="5321718" y="2030839"/>
            <a:chExt cx="660081" cy="660081"/>
          </a:xfrm>
          <a:solidFill>
            <a:srgbClr val="7030A0"/>
          </a:solidFill>
        </p:grpSpPr>
        <p:sp>
          <p:nvSpPr>
            <p:cNvPr id="99" name="Freeform: Shape 323">
              <a:extLst>
                <a:ext uri="{FF2B5EF4-FFF2-40B4-BE49-F238E27FC236}">
                  <a16:creationId xmlns:a16="http://schemas.microsoft.com/office/drawing/2014/main" id="{F1E254B3-DEE2-4664-BE40-C6F120BFFFAC}"/>
                </a:ext>
              </a:extLst>
            </p:cNvPr>
            <p:cNvSpPr/>
            <p:nvPr/>
          </p:nvSpPr>
          <p:spPr>
            <a:xfrm>
              <a:off x="5434901" y="2082139"/>
              <a:ext cx="433178" cy="556943"/>
            </a:xfrm>
            <a:custGeom>
              <a:avLst/>
              <a:gdLst>
                <a:gd name="connsiteX0" fmla="*/ 44962 w 433178"/>
                <a:gd name="connsiteY0" fmla="*/ 512519 h 556943"/>
                <a:gd name="connsiteX1" fmla="*/ 44962 w 433178"/>
                <a:gd name="connsiteY1" fmla="*/ 44962 h 556943"/>
                <a:gd name="connsiteX2" fmla="*/ 216858 w 433178"/>
                <a:gd name="connsiteY2" fmla="*/ 44962 h 556943"/>
                <a:gd name="connsiteX3" fmla="*/ 216858 w 433178"/>
                <a:gd name="connsiteY3" fmla="*/ 189354 h 556943"/>
                <a:gd name="connsiteX4" fmla="*/ 388754 w 433178"/>
                <a:gd name="connsiteY4" fmla="*/ 189354 h 556943"/>
                <a:gd name="connsiteX5" fmla="*/ 388754 w 433178"/>
                <a:gd name="connsiteY5" fmla="*/ 512519 h 556943"/>
                <a:gd name="connsiteX6" fmla="*/ 44962 w 433178"/>
                <a:gd name="connsiteY6" fmla="*/ 512519 h 556943"/>
                <a:gd name="connsiteX7" fmla="*/ 258113 w 433178"/>
                <a:gd name="connsiteY7" fmla="*/ 62151 h 556943"/>
                <a:gd name="connsiteX8" fmla="*/ 344061 w 433178"/>
                <a:gd name="connsiteY8" fmla="*/ 148099 h 556943"/>
                <a:gd name="connsiteX9" fmla="*/ 258113 w 433178"/>
                <a:gd name="connsiteY9" fmla="*/ 148099 h 556943"/>
                <a:gd name="connsiteX10" fmla="*/ 258113 w 433178"/>
                <a:gd name="connsiteY10" fmla="*/ 62151 h 556943"/>
                <a:gd name="connsiteX11" fmla="*/ 258113 w 433178"/>
                <a:gd name="connsiteY11" fmla="*/ 3707 h 556943"/>
                <a:gd name="connsiteX12" fmla="*/ 3707 w 433178"/>
                <a:gd name="connsiteY12" fmla="*/ 3707 h 556943"/>
                <a:gd name="connsiteX13" fmla="*/ 3707 w 433178"/>
                <a:gd name="connsiteY13" fmla="*/ 553774 h 556943"/>
                <a:gd name="connsiteX14" fmla="*/ 430009 w 433178"/>
                <a:gd name="connsiteY14" fmla="*/ 553774 h 556943"/>
                <a:gd name="connsiteX15" fmla="*/ 430009 w 433178"/>
                <a:gd name="connsiteY15" fmla="*/ 154975 h 556943"/>
                <a:gd name="connsiteX16" fmla="*/ 258113 w 433178"/>
                <a:gd name="connsiteY16" fmla="*/ 3707 h 55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178" h="556943">
                  <a:moveTo>
                    <a:pt x="44962" y="512519"/>
                  </a:moveTo>
                  <a:lnTo>
                    <a:pt x="44962" y="44962"/>
                  </a:lnTo>
                  <a:lnTo>
                    <a:pt x="216858" y="44962"/>
                  </a:lnTo>
                  <a:lnTo>
                    <a:pt x="216858" y="189354"/>
                  </a:lnTo>
                  <a:lnTo>
                    <a:pt x="388754" y="189354"/>
                  </a:lnTo>
                  <a:lnTo>
                    <a:pt x="388754" y="512519"/>
                  </a:lnTo>
                  <a:lnTo>
                    <a:pt x="44962" y="512519"/>
                  </a:lnTo>
                  <a:close/>
                  <a:moveTo>
                    <a:pt x="258113" y="62151"/>
                  </a:moveTo>
                  <a:lnTo>
                    <a:pt x="344061" y="148099"/>
                  </a:lnTo>
                  <a:lnTo>
                    <a:pt x="258113" y="148099"/>
                  </a:lnTo>
                  <a:lnTo>
                    <a:pt x="258113" y="62151"/>
                  </a:lnTo>
                  <a:close/>
                  <a:moveTo>
                    <a:pt x="258113" y="3707"/>
                  </a:moveTo>
                  <a:lnTo>
                    <a:pt x="3707" y="3707"/>
                  </a:lnTo>
                  <a:lnTo>
                    <a:pt x="3707" y="553774"/>
                  </a:lnTo>
                  <a:lnTo>
                    <a:pt x="430009" y="553774"/>
                  </a:lnTo>
                  <a:lnTo>
                    <a:pt x="430009" y="154975"/>
                  </a:lnTo>
                  <a:lnTo>
                    <a:pt x="258113" y="3707"/>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0" name="Freeform: Shape 324">
              <a:extLst>
                <a:ext uri="{FF2B5EF4-FFF2-40B4-BE49-F238E27FC236}">
                  <a16:creationId xmlns:a16="http://schemas.microsoft.com/office/drawing/2014/main" id="{37A0350A-3699-4C42-9C83-08B44642D942}"/>
                </a:ext>
              </a:extLst>
            </p:cNvPr>
            <p:cNvSpPr/>
            <p:nvPr/>
          </p:nvSpPr>
          <p:spPr>
            <a:xfrm>
              <a:off x="5517411" y="2336545"/>
              <a:ext cx="268158" cy="34379"/>
            </a:xfrm>
            <a:custGeom>
              <a:avLst/>
              <a:gdLst>
                <a:gd name="connsiteX0" fmla="*/ 3707 w 268157"/>
                <a:gd name="connsiteY0" fmla="*/ 3707 h 34379"/>
                <a:gd name="connsiteX1" fmla="*/ 264989 w 268157"/>
                <a:gd name="connsiteY1" fmla="*/ 3707 h 34379"/>
                <a:gd name="connsiteX2" fmla="*/ 264989 w 268157"/>
                <a:gd name="connsiteY2" fmla="*/ 31210 h 34379"/>
                <a:gd name="connsiteX3" fmla="*/ 3707 w 268157"/>
                <a:gd name="connsiteY3" fmla="*/ 31210 h 34379"/>
              </a:gdLst>
              <a:ahLst/>
              <a:cxnLst>
                <a:cxn ang="0">
                  <a:pos x="connsiteX0" y="connsiteY0"/>
                </a:cxn>
                <a:cxn ang="0">
                  <a:pos x="connsiteX1" y="connsiteY1"/>
                </a:cxn>
                <a:cxn ang="0">
                  <a:pos x="connsiteX2" y="connsiteY2"/>
                </a:cxn>
                <a:cxn ang="0">
                  <a:pos x="connsiteX3" y="connsiteY3"/>
                </a:cxn>
              </a:cxnLst>
              <a:rect l="l" t="t" r="r" b="b"/>
              <a:pathLst>
                <a:path w="268157" h="34379">
                  <a:moveTo>
                    <a:pt x="3707" y="3707"/>
                  </a:moveTo>
                  <a:lnTo>
                    <a:pt x="264989" y="3707"/>
                  </a:lnTo>
                  <a:lnTo>
                    <a:pt x="264989" y="31210"/>
                  </a:lnTo>
                  <a:lnTo>
                    <a:pt x="3707" y="3121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1" name="Freeform: Shape 325">
              <a:extLst>
                <a:ext uri="{FF2B5EF4-FFF2-40B4-BE49-F238E27FC236}">
                  <a16:creationId xmlns:a16="http://schemas.microsoft.com/office/drawing/2014/main" id="{8BA799B7-A4EA-4B42-B001-8333640B162B}"/>
                </a:ext>
              </a:extLst>
            </p:cNvPr>
            <p:cNvSpPr/>
            <p:nvPr/>
          </p:nvSpPr>
          <p:spPr>
            <a:xfrm>
              <a:off x="5517411" y="2281539"/>
              <a:ext cx="96262" cy="34379"/>
            </a:xfrm>
            <a:custGeom>
              <a:avLst/>
              <a:gdLst>
                <a:gd name="connsiteX0" fmla="*/ 3707 w 96261"/>
                <a:gd name="connsiteY0" fmla="*/ 3707 h 34379"/>
                <a:gd name="connsiteX1" fmla="*/ 93092 w 96261"/>
                <a:gd name="connsiteY1" fmla="*/ 3707 h 34379"/>
                <a:gd name="connsiteX2" fmla="*/ 93092 w 96261"/>
                <a:gd name="connsiteY2" fmla="*/ 31210 h 34379"/>
                <a:gd name="connsiteX3" fmla="*/ 3707 w 96261"/>
                <a:gd name="connsiteY3" fmla="*/ 31210 h 34379"/>
              </a:gdLst>
              <a:ahLst/>
              <a:cxnLst>
                <a:cxn ang="0">
                  <a:pos x="connsiteX0" y="connsiteY0"/>
                </a:cxn>
                <a:cxn ang="0">
                  <a:pos x="connsiteX1" y="connsiteY1"/>
                </a:cxn>
                <a:cxn ang="0">
                  <a:pos x="connsiteX2" y="connsiteY2"/>
                </a:cxn>
                <a:cxn ang="0">
                  <a:pos x="connsiteX3" y="connsiteY3"/>
                </a:cxn>
              </a:cxnLst>
              <a:rect l="l" t="t" r="r" b="b"/>
              <a:pathLst>
                <a:path w="96261" h="34379">
                  <a:moveTo>
                    <a:pt x="3707" y="3707"/>
                  </a:moveTo>
                  <a:lnTo>
                    <a:pt x="93092" y="3707"/>
                  </a:lnTo>
                  <a:lnTo>
                    <a:pt x="93092" y="31210"/>
                  </a:lnTo>
                  <a:lnTo>
                    <a:pt x="3707" y="3121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2" name="Freeform: Shape 326">
              <a:extLst>
                <a:ext uri="{FF2B5EF4-FFF2-40B4-BE49-F238E27FC236}">
                  <a16:creationId xmlns:a16="http://schemas.microsoft.com/office/drawing/2014/main" id="{D4EC06CE-3041-4546-A6FC-32B3562661A3}"/>
                </a:ext>
              </a:extLst>
            </p:cNvPr>
            <p:cNvSpPr/>
            <p:nvPr/>
          </p:nvSpPr>
          <p:spPr>
            <a:xfrm>
              <a:off x="5517411" y="2391552"/>
              <a:ext cx="268158" cy="34379"/>
            </a:xfrm>
            <a:custGeom>
              <a:avLst/>
              <a:gdLst>
                <a:gd name="connsiteX0" fmla="*/ 3707 w 268157"/>
                <a:gd name="connsiteY0" fmla="*/ 3707 h 34379"/>
                <a:gd name="connsiteX1" fmla="*/ 264989 w 268157"/>
                <a:gd name="connsiteY1" fmla="*/ 3707 h 34379"/>
                <a:gd name="connsiteX2" fmla="*/ 264989 w 268157"/>
                <a:gd name="connsiteY2" fmla="*/ 31210 h 34379"/>
                <a:gd name="connsiteX3" fmla="*/ 3707 w 268157"/>
                <a:gd name="connsiteY3" fmla="*/ 31210 h 34379"/>
              </a:gdLst>
              <a:ahLst/>
              <a:cxnLst>
                <a:cxn ang="0">
                  <a:pos x="connsiteX0" y="connsiteY0"/>
                </a:cxn>
                <a:cxn ang="0">
                  <a:pos x="connsiteX1" y="connsiteY1"/>
                </a:cxn>
                <a:cxn ang="0">
                  <a:pos x="connsiteX2" y="connsiteY2"/>
                </a:cxn>
                <a:cxn ang="0">
                  <a:pos x="connsiteX3" y="connsiteY3"/>
                </a:cxn>
              </a:cxnLst>
              <a:rect l="l" t="t" r="r" b="b"/>
              <a:pathLst>
                <a:path w="268157" h="34379">
                  <a:moveTo>
                    <a:pt x="3707" y="3707"/>
                  </a:moveTo>
                  <a:lnTo>
                    <a:pt x="264989" y="3707"/>
                  </a:lnTo>
                  <a:lnTo>
                    <a:pt x="264989" y="31210"/>
                  </a:lnTo>
                  <a:lnTo>
                    <a:pt x="3707" y="3121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3" name="Freeform: Shape 327">
              <a:extLst>
                <a:ext uri="{FF2B5EF4-FFF2-40B4-BE49-F238E27FC236}">
                  <a16:creationId xmlns:a16="http://schemas.microsoft.com/office/drawing/2014/main" id="{E418ADFF-7549-48EA-928C-244C7A15B50E}"/>
                </a:ext>
              </a:extLst>
            </p:cNvPr>
            <p:cNvSpPr/>
            <p:nvPr/>
          </p:nvSpPr>
          <p:spPr>
            <a:xfrm>
              <a:off x="5517411" y="2446559"/>
              <a:ext cx="268158" cy="34379"/>
            </a:xfrm>
            <a:custGeom>
              <a:avLst/>
              <a:gdLst>
                <a:gd name="connsiteX0" fmla="*/ 3707 w 268157"/>
                <a:gd name="connsiteY0" fmla="*/ 3707 h 34379"/>
                <a:gd name="connsiteX1" fmla="*/ 264989 w 268157"/>
                <a:gd name="connsiteY1" fmla="*/ 3707 h 34379"/>
                <a:gd name="connsiteX2" fmla="*/ 264989 w 268157"/>
                <a:gd name="connsiteY2" fmla="*/ 31210 h 34379"/>
                <a:gd name="connsiteX3" fmla="*/ 3707 w 268157"/>
                <a:gd name="connsiteY3" fmla="*/ 31210 h 34379"/>
              </a:gdLst>
              <a:ahLst/>
              <a:cxnLst>
                <a:cxn ang="0">
                  <a:pos x="connsiteX0" y="connsiteY0"/>
                </a:cxn>
                <a:cxn ang="0">
                  <a:pos x="connsiteX1" y="connsiteY1"/>
                </a:cxn>
                <a:cxn ang="0">
                  <a:pos x="connsiteX2" y="connsiteY2"/>
                </a:cxn>
                <a:cxn ang="0">
                  <a:pos x="connsiteX3" y="connsiteY3"/>
                </a:cxn>
              </a:cxnLst>
              <a:rect l="l" t="t" r="r" b="b"/>
              <a:pathLst>
                <a:path w="268157" h="34379">
                  <a:moveTo>
                    <a:pt x="3707" y="3707"/>
                  </a:moveTo>
                  <a:lnTo>
                    <a:pt x="264989" y="3707"/>
                  </a:lnTo>
                  <a:lnTo>
                    <a:pt x="264989" y="31210"/>
                  </a:lnTo>
                  <a:lnTo>
                    <a:pt x="3707" y="3121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4" name="Freeform: Shape 328">
              <a:extLst>
                <a:ext uri="{FF2B5EF4-FFF2-40B4-BE49-F238E27FC236}">
                  <a16:creationId xmlns:a16="http://schemas.microsoft.com/office/drawing/2014/main" id="{A42FB490-6EFF-4558-AE0F-AD8463893D37}"/>
                </a:ext>
              </a:extLst>
            </p:cNvPr>
            <p:cNvSpPr/>
            <p:nvPr/>
          </p:nvSpPr>
          <p:spPr>
            <a:xfrm>
              <a:off x="5517411" y="2501566"/>
              <a:ext cx="268158" cy="34379"/>
            </a:xfrm>
            <a:custGeom>
              <a:avLst/>
              <a:gdLst>
                <a:gd name="connsiteX0" fmla="*/ 3707 w 268157"/>
                <a:gd name="connsiteY0" fmla="*/ 3707 h 34379"/>
                <a:gd name="connsiteX1" fmla="*/ 264989 w 268157"/>
                <a:gd name="connsiteY1" fmla="*/ 3707 h 34379"/>
                <a:gd name="connsiteX2" fmla="*/ 264989 w 268157"/>
                <a:gd name="connsiteY2" fmla="*/ 31210 h 34379"/>
                <a:gd name="connsiteX3" fmla="*/ 3707 w 268157"/>
                <a:gd name="connsiteY3" fmla="*/ 31210 h 34379"/>
              </a:gdLst>
              <a:ahLst/>
              <a:cxnLst>
                <a:cxn ang="0">
                  <a:pos x="connsiteX0" y="connsiteY0"/>
                </a:cxn>
                <a:cxn ang="0">
                  <a:pos x="connsiteX1" y="connsiteY1"/>
                </a:cxn>
                <a:cxn ang="0">
                  <a:pos x="connsiteX2" y="connsiteY2"/>
                </a:cxn>
                <a:cxn ang="0">
                  <a:pos x="connsiteX3" y="connsiteY3"/>
                </a:cxn>
              </a:cxnLst>
              <a:rect l="l" t="t" r="r" b="b"/>
              <a:pathLst>
                <a:path w="268157" h="34379">
                  <a:moveTo>
                    <a:pt x="3707" y="3707"/>
                  </a:moveTo>
                  <a:lnTo>
                    <a:pt x="264989" y="3707"/>
                  </a:lnTo>
                  <a:lnTo>
                    <a:pt x="264989" y="31210"/>
                  </a:lnTo>
                  <a:lnTo>
                    <a:pt x="3707" y="31210"/>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grpSp>
        <p:nvGrpSpPr>
          <p:cNvPr id="105" name="Graphic 66" descr="Questions">
            <a:extLst>
              <a:ext uri="{FF2B5EF4-FFF2-40B4-BE49-F238E27FC236}">
                <a16:creationId xmlns:a16="http://schemas.microsoft.com/office/drawing/2014/main" id="{AEC5B219-4394-4E21-8B1A-5515781565FB}"/>
              </a:ext>
            </a:extLst>
          </p:cNvPr>
          <p:cNvGrpSpPr/>
          <p:nvPr/>
        </p:nvGrpSpPr>
        <p:grpSpPr>
          <a:xfrm>
            <a:off x="776329" y="3565672"/>
            <a:ext cx="343375" cy="312193"/>
            <a:chOff x="10502904" y="5988493"/>
            <a:chExt cx="419436" cy="367170"/>
          </a:xfrm>
          <a:solidFill>
            <a:srgbClr val="7030A0"/>
          </a:solidFill>
        </p:grpSpPr>
        <p:sp>
          <p:nvSpPr>
            <p:cNvPr id="106" name="Freeform: Shape 353">
              <a:extLst>
                <a:ext uri="{FF2B5EF4-FFF2-40B4-BE49-F238E27FC236}">
                  <a16:creationId xmlns:a16="http://schemas.microsoft.com/office/drawing/2014/main" id="{4BE94F9E-235C-4EB0-B60C-11C4DABA6179}"/>
                </a:ext>
              </a:extLst>
            </p:cNvPr>
            <p:cNvSpPr/>
            <p:nvPr/>
          </p:nvSpPr>
          <p:spPr>
            <a:xfrm>
              <a:off x="10564796" y="5988493"/>
              <a:ext cx="130641" cy="130641"/>
            </a:xfrm>
            <a:custGeom>
              <a:avLst/>
              <a:gdLst>
                <a:gd name="connsiteX0" fmla="*/ 127472 w 130641"/>
                <a:gd name="connsiteY0" fmla="*/ 65589 h 130641"/>
                <a:gd name="connsiteX1" fmla="*/ 65589 w 130641"/>
                <a:gd name="connsiteY1" fmla="*/ 127472 h 130641"/>
                <a:gd name="connsiteX2" fmla="*/ 3707 w 130641"/>
                <a:gd name="connsiteY2" fmla="*/ 65589 h 130641"/>
                <a:gd name="connsiteX3" fmla="*/ 65589 w 130641"/>
                <a:gd name="connsiteY3" fmla="*/ 3706 h 130641"/>
                <a:gd name="connsiteX4" fmla="*/ 127472 w 130641"/>
                <a:gd name="connsiteY4" fmla="*/ 65589 h 130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1" h="130641">
                  <a:moveTo>
                    <a:pt x="127472" y="65589"/>
                  </a:moveTo>
                  <a:cubicBezTo>
                    <a:pt x="127472" y="99766"/>
                    <a:pt x="99766" y="127472"/>
                    <a:pt x="65589" y="127472"/>
                  </a:cubicBezTo>
                  <a:cubicBezTo>
                    <a:pt x="31412" y="127472"/>
                    <a:pt x="3707" y="99766"/>
                    <a:pt x="3707" y="65589"/>
                  </a:cubicBezTo>
                  <a:cubicBezTo>
                    <a:pt x="3707" y="31412"/>
                    <a:pt x="31412" y="3706"/>
                    <a:pt x="65589" y="3706"/>
                  </a:cubicBezTo>
                  <a:cubicBezTo>
                    <a:pt x="99766" y="3706"/>
                    <a:pt x="127472" y="31412"/>
                    <a:pt x="127472" y="65589"/>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7" name="Freeform: Shape 354">
              <a:extLst>
                <a:ext uri="{FF2B5EF4-FFF2-40B4-BE49-F238E27FC236}">
                  <a16:creationId xmlns:a16="http://schemas.microsoft.com/office/drawing/2014/main" id="{9140BBD7-7B7C-4CD8-A2FC-B0AC98EDC8D7}"/>
                </a:ext>
              </a:extLst>
            </p:cNvPr>
            <p:cNvSpPr/>
            <p:nvPr/>
          </p:nvSpPr>
          <p:spPr>
            <a:xfrm>
              <a:off x="10667934" y="6225022"/>
              <a:ext cx="254406" cy="130641"/>
            </a:xfrm>
            <a:custGeom>
              <a:avLst/>
              <a:gdLst>
                <a:gd name="connsiteX0" fmla="*/ 251237 w 254406"/>
                <a:gd name="connsiteY0" fmla="*/ 127472 h 130641"/>
                <a:gd name="connsiteX1" fmla="*/ 251237 w 254406"/>
                <a:gd name="connsiteY1" fmla="*/ 65589 h 130641"/>
                <a:gd name="connsiteX2" fmla="*/ 238860 w 254406"/>
                <a:gd name="connsiteY2" fmla="*/ 40836 h 130641"/>
                <a:gd name="connsiteX3" fmla="*/ 178353 w 254406"/>
                <a:gd name="connsiteY3" fmla="*/ 11958 h 130641"/>
                <a:gd name="connsiteX4" fmla="*/ 127472 w 254406"/>
                <a:gd name="connsiteY4" fmla="*/ 3707 h 130641"/>
                <a:gd name="connsiteX5" fmla="*/ 76590 w 254406"/>
                <a:gd name="connsiteY5" fmla="*/ 11958 h 130641"/>
                <a:gd name="connsiteX6" fmla="*/ 16083 w 254406"/>
                <a:gd name="connsiteY6" fmla="*/ 40836 h 130641"/>
                <a:gd name="connsiteX7" fmla="*/ 3707 w 254406"/>
                <a:gd name="connsiteY7" fmla="*/ 65589 h 130641"/>
                <a:gd name="connsiteX8" fmla="*/ 3707 w 254406"/>
                <a:gd name="connsiteY8" fmla="*/ 127472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06" h="130641">
                  <a:moveTo>
                    <a:pt x="251237" y="127472"/>
                  </a:moveTo>
                  <a:lnTo>
                    <a:pt x="251237" y="65589"/>
                  </a:lnTo>
                  <a:cubicBezTo>
                    <a:pt x="251491" y="55792"/>
                    <a:pt x="246850" y="46511"/>
                    <a:pt x="238860" y="40836"/>
                  </a:cubicBezTo>
                  <a:cubicBezTo>
                    <a:pt x="221049" y="26895"/>
                    <a:pt x="200393" y="17037"/>
                    <a:pt x="178353" y="11958"/>
                  </a:cubicBezTo>
                  <a:cubicBezTo>
                    <a:pt x="161828" y="6990"/>
                    <a:pt x="144720" y="4216"/>
                    <a:pt x="127472" y="3707"/>
                  </a:cubicBezTo>
                  <a:cubicBezTo>
                    <a:pt x="110182" y="3760"/>
                    <a:pt x="93011" y="6544"/>
                    <a:pt x="76590" y="11958"/>
                  </a:cubicBezTo>
                  <a:cubicBezTo>
                    <a:pt x="54863" y="17905"/>
                    <a:pt x="34372" y="27685"/>
                    <a:pt x="16083" y="40836"/>
                  </a:cubicBezTo>
                  <a:cubicBezTo>
                    <a:pt x="8326" y="46707"/>
                    <a:pt x="3749" y="55860"/>
                    <a:pt x="3707" y="65589"/>
                  </a:cubicBezTo>
                  <a:lnTo>
                    <a:pt x="3707" y="127472"/>
                  </a:ln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8" name="Freeform: Shape 355">
              <a:extLst>
                <a:ext uri="{FF2B5EF4-FFF2-40B4-BE49-F238E27FC236}">
                  <a16:creationId xmlns:a16="http://schemas.microsoft.com/office/drawing/2014/main" id="{4E05C130-4F93-4DA4-998C-5BD06F0E5295}"/>
                </a:ext>
              </a:extLst>
            </p:cNvPr>
            <p:cNvSpPr/>
            <p:nvPr/>
          </p:nvSpPr>
          <p:spPr>
            <a:xfrm>
              <a:off x="10729816" y="6084754"/>
              <a:ext cx="130641" cy="130641"/>
            </a:xfrm>
            <a:custGeom>
              <a:avLst/>
              <a:gdLst>
                <a:gd name="connsiteX0" fmla="*/ 127472 w 130641"/>
                <a:gd name="connsiteY0" fmla="*/ 65589 h 130641"/>
                <a:gd name="connsiteX1" fmla="*/ 65589 w 130641"/>
                <a:gd name="connsiteY1" fmla="*/ 127472 h 130641"/>
                <a:gd name="connsiteX2" fmla="*/ 3707 w 130641"/>
                <a:gd name="connsiteY2" fmla="*/ 65589 h 130641"/>
                <a:gd name="connsiteX3" fmla="*/ 65589 w 130641"/>
                <a:gd name="connsiteY3" fmla="*/ 3706 h 130641"/>
                <a:gd name="connsiteX4" fmla="*/ 127472 w 130641"/>
                <a:gd name="connsiteY4" fmla="*/ 65589 h 130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1" h="130641">
                  <a:moveTo>
                    <a:pt x="127472" y="65589"/>
                  </a:moveTo>
                  <a:cubicBezTo>
                    <a:pt x="127472" y="99766"/>
                    <a:pt x="99766" y="127472"/>
                    <a:pt x="65589" y="127472"/>
                  </a:cubicBezTo>
                  <a:cubicBezTo>
                    <a:pt x="31412" y="127472"/>
                    <a:pt x="3707" y="99766"/>
                    <a:pt x="3707" y="65589"/>
                  </a:cubicBezTo>
                  <a:cubicBezTo>
                    <a:pt x="3707" y="31412"/>
                    <a:pt x="31412" y="3706"/>
                    <a:pt x="65589" y="3706"/>
                  </a:cubicBezTo>
                  <a:cubicBezTo>
                    <a:pt x="99766" y="3706"/>
                    <a:pt x="127472" y="31412"/>
                    <a:pt x="127472" y="65589"/>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09" name="Freeform: Shape 356">
              <a:extLst>
                <a:ext uri="{FF2B5EF4-FFF2-40B4-BE49-F238E27FC236}">
                  <a16:creationId xmlns:a16="http://schemas.microsoft.com/office/drawing/2014/main" id="{AD31A1F3-3385-420A-8BE6-E4DB97C580C7}"/>
                </a:ext>
              </a:extLst>
            </p:cNvPr>
            <p:cNvSpPr/>
            <p:nvPr/>
          </p:nvSpPr>
          <p:spPr>
            <a:xfrm>
              <a:off x="10502904" y="6128760"/>
              <a:ext cx="226903" cy="130641"/>
            </a:xfrm>
            <a:custGeom>
              <a:avLst/>
              <a:gdLst>
                <a:gd name="connsiteX0" fmla="*/ 164611 w 226902"/>
                <a:gd name="connsiteY0" fmla="*/ 115095 h 130641"/>
                <a:gd name="connsiteX1" fmla="*/ 164611 w 226902"/>
                <a:gd name="connsiteY1" fmla="*/ 115095 h 130641"/>
                <a:gd name="connsiteX2" fmla="*/ 227869 w 226902"/>
                <a:gd name="connsiteY2" fmla="*/ 83466 h 130641"/>
                <a:gd name="connsiteX3" fmla="*/ 203116 w 226902"/>
                <a:gd name="connsiteY3" fmla="*/ 22959 h 130641"/>
                <a:gd name="connsiteX4" fmla="*/ 203116 w 226902"/>
                <a:gd name="connsiteY4" fmla="*/ 20209 h 130641"/>
                <a:gd name="connsiteX5" fmla="*/ 178363 w 226902"/>
                <a:gd name="connsiteY5" fmla="*/ 11958 h 130641"/>
                <a:gd name="connsiteX6" fmla="*/ 127482 w 226902"/>
                <a:gd name="connsiteY6" fmla="*/ 3707 h 130641"/>
                <a:gd name="connsiteX7" fmla="*/ 76600 w 226902"/>
                <a:gd name="connsiteY7" fmla="*/ 11958 h 130641"/>
                <a:gd name="connsiteX8" fmla="*/ 16093 w 226902"/>
                <a:gd name="connsiteY8" fmla="*/ 40836 h 130641"/>
                <a:gd name="connsiteX9" fmla="*/ 3716 w 226902"/>
                <a:gd name="connsiteY9" fmla="*/ 65589 h 130641"/>
                <a:gd name="connsiteX10" fmla="*/ 3716 w 226902"/>
                <a:gd name="connsiteY10" fmla="*/ 127472 h 130641"/>
                <a:gd name="connsiteX11" fmla="*/ 152235 w 226902"/>
                <a:gd name="connsiteY11" fmla="*/ 127472 h 130641"/>
                <a:gd name="connsiteX12" fmla="*/ 164611 w 226902"/>
                <a:gd name="connsiteY12" fmla="*/ 115095 h 13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902" h="130641">
                  <a:moveTo>
                    <a:pt x="164611" y="115095"/>
                  </a:moveTo>
                  <a:lnTo>
                    <a:pt x="164611" y="115095"/>
                  </a:lnTo>
                  <a:cubicBezTo>
                    <a:pt x="183918" y="101317"/>
                    <a:pt x="205262" y="90645"/>
                    <a:pt x="227869" y="83466"/>
                  </a:cubicBezTo>
                  <a:cubicBezTo>
                    <a:pt x="212233" y="67173"/>
                    <a:pt x="203383" y="45540"/>
                    <a:pt x="203116" y="22959"/>
                  </a:cubicBezTo>
                  <a:lnTo>
                    <a:pt x="203116" y="20209"/>
                  </a:lnTo>
                  <a:cubicBezTo>
                    <a:pt x="195083" y="16843"/>
                    <a:pt x="186808" y="14085"/>
                    <a:pt x="178363" y="11958"/>
                  </a:cubicBezTo>
                  <a:cubicBezTo>
                    <a:pt x="161837" y="6990"/>
                    <a:pt x="144730" y="4215"/>
                    <a:pt x="127482" y="3707"/>
                  </a:cubicBezTo>
                  <a:cubicBezTo>
                    <a:pt x="110192" y="3759"/>
                    <a:pt x="93021" y="6544"/>
                    <a:pt x="76600" y="11958"/>
                  </a:cubicBezTo>
                  <a:cubicBezTo>
                    <a:pt x="55093" y="18486"/>
                    <a:pt x="34695" y="28222"/>
                    <a:pt x="16093" y="40836"/>
                  </a:cubicBezTo>
                  <a:cubicBezTo>
                    <a:pt x="8103" y="46511"/>
                    <a:pt x="3463" y="55792"/>
                    <a:pt x="3716" y="65589"/>
                  </a:cubicBezTo>
                  <a:lnTo>
                    <a:pt x="3716" y="127472"/>
                  </a:lnTo>
                  <a:lnTo>
                    <a:pt x="152235" y="127472"/>
                  </a:lnTo>
                  <a:cubicBezTo>
                    <a:pt x="155644" y="122687"/>
                    <a:pt x="159827" y="118504"/>
                    <a:pt x="164611" y="115095"/>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sp>
        <p:nvSpPr>
          <p:cNvPr id="110" name="Freeform: Shape 470">
            <a:extLst>
              <a:ext uri="{FF2B5EF4-FFF2-40B4-BE49-F238E27FC236}">
                <a16:creationId xmlns:a16="http://schemas.microsoft.com/office/drawing/2014/main" id="{C480F5B2-07A6-4690-B451-C6F63960ADAF}"/>
              </a:ext>
              <a:ext uri="{C183D7F6-B498-43B3-948B-1728B52AA6E4}">
                <adec:decorative xmlns:adec="http://schemas.microsoft.com/office/drawing/2017/decorative" val="1"/>
              </a:ext>
            </a:extLst>
          </p:cNvPr>
          <p:cNvSpPr/>
          <p:nvPr/>
        </p:nvSpPr>
        <p:spPr>
          <a:xfrm>
            <a:off x="767389" y="4084650"/>
            <a:ext cx="320862" cy="317105"/>
          </a:xfrm>
          <a:custGeom>
            <a:avLst/>
            <a:gdLst>
              <a:gd name="connsiteX0" fmla="*/ 345267 w 432954"/>
              <a:gd name="connsiteY0" fmla="*/ 266181 h 423333"/>
              <a:gd name="connsiteX1" fmla="*/ 281050 w 432954"/>
              <a:gd name="connsiteY1" fmla="*/ 266181 h 423333"/>
              <a:gd name="connsiteX2" fmla="*/ 281050 w 432954"/>
              <a:gd name="connsiteY2" fmla="*/ 426571 h 423333"/>
              <a:gd name="connsiteX3" fmla="*/ 345267 w 432954"/>
              <a:gd name="connsiteY3" fmla="*/ 426571 h 423333"/>
              <a:gd name="connsiteX4" fmla="*/ 345267 w 432954"/>
              <a:gd name="connsiteY4" fmla="*/ 266181 h 423333"/>
              <a:gd name="connsiteX5" fmla="*/ 219657 w 432954"/>
              <a:gd name="connsiteY5" fmla="*/ 320843 h 423333"/>
              <a:gd name="connsiteX6" fmla="*/ 155320 w 432954"/>
              <a:gd name="connsiteY6" fmla="*/ 320843 h 423333"/>
              <a:gd name="connsiteX7" fmla="*/ 155320 w 432954"/>
              <a:gd name="connsiteY7" fmla="*/ 426571 h 423333"/>
              <a:gd name="connsiteX8" fmla="*/ 219657 w 432954"/>
              <a:gd name="connsiteY8" fmla="*/ 426571 h 423333"/>
              <a:gd name="connsiteX9" fmla="*/ 219657 w 432954"/>
              <a:gd name="connsiteY9" fmla="*/ 320843 h 423333"/>
              <a:gd name="connsiteX10" fmla="*/ 97747 w 432954"/>
              <a:gd name="connsiteY10" fmla="*/ 359814 h 423333"/>
              <a:gd name="connsiteX11" fmla="*/ 33515 w 432954"/>
              <a:gd name="connsiteY11" fmla="*/ 359814 h 423333"/>
              <a:gd name="connsiteX12" fmla="*/ 33515 w 432954"/>
              <a:gd name="connsiteY12" fmla="*/ 426576 h 423333"/>
              <a:gd name="connsiteX13" fmla="*/ 97747 w 432954"/>
              <a:gd name="connsiteY13" fmla="*/ 426576 h 423333"/>
              <a:gd name="connsiteX14" fmla="*/ 97747 w 432954"/>
              <a:gd name="connsiteY14" fmla="*/ 359814 h 423333"/>
              <a:gd name="connsiteX15" fmla="*/ 433955 w 432954"/>
              <a:gd name="connsiteY15" fmla="*/ 200530 h 423333"/>
              <a:gd name="connsiteX16" fmla="*/ 379994 w 432954"/>
              <a:gd name="connsiteY16" fmla="*/ 0 h 423333"/>
              <a:gd name="connsiteX17" fmla="*/ 189947 w 432954"/>
              <a:gd name="connsiteY17" fmla="*/ 113617 h 423333"/>
              <a:gd name="connsiteX18" fmla="*/ 268302 w 432954"/>
              <a:gd name="connsiteY18" fmla="*/ 113617 h 423333"/>
              <a:gd name="connsiteX19" fmla="*/ 0 w 432954"/>
              <a:gd name="connsiteY19" fmla="*/ 292937 h 423333"/>
              <a:gd name="connsiteX20" fmla="*/ 0 w 432954"/>
              <a:gd name="connsiteY20" fmla="*/ 320848 h 423333"/>
              <a:gd name="connsiteX21" fmla="*/ 379994 w 432954"/>
              <a:gd name="connsiteY21" fmla="*/ 167756 h 423333"/>
              <a:gd name="connsiteX22" fmla="*/ 433955 w 432954"/>
              <a:gd name="connsiteY22" fmla="*/ 200530 h 42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954" h="423333">
                <a:moveTo>
                  <a:pt x="345267" y="266181"/>
                </a:moveTo>
                <a:lnTo>
                  <a:pt x="281050" y="266181"/>
                </a:lnTo>
                <a:lnTo>
                  <a:pt x="281050" y="426571"/>
                </a:lnTo>
                <a:lnTo>
                  <a:pt x="345267" y="426571"/>
                </a:lnTo>
                <a:lnTo>
                  <a:pt x="345267" y="266181"/>
                </a:lnTo>
                <a:close/>
                <a:moveTo>
                  <a:pt x="219657" y="320843"/>
                </a:moveTo>
                <a:lnTo>
                  <a:pt x="155320" y="320843"/>
                </a:lnTo>
                <a:lnTo>
                  <a:pt x="155320" y="426571"/>
                </a:lnTo>
                <a:lnTo>
                  <a:pt x="219657" y="426571"/>
                </a:lnTo>
                <a:lnTo>
                  <a:pt x="219657" y="320843"/>
                </a:lnTo>
                <a:close/>
                <a:moveTo>
                  <a:pt x="97747" y="359814"/>
                </a:moveTo>
                <a:lnTo>
                  <a:pt x="33515" y="359814"/>
                </a:lnTo>
                <a:lnTo>
                  <a:pt x="33515" y="426576"/>
                </a:lnTo>
                <a:lnTo>
                  <a:pt x="97747" y="426576"/>
                </a:lnTo>
                <a:lnTo>
                  <a:pt x="97747" y="359814"/>
                </a:lnTo>
                <a:close/>
                <a:moveTo>
                  <a:pt x="433955" y="200530"/>
                </a:moveTo>
                <a:lnTo>
                  <a:pt x="379994" y="0"/>
                </a:lnTo>
                <a:lnTo>
                  <a:pt x="189947" y="113617"/>
                </a:lnTo>
                <a:lnTo>
                  <a:pt x="268302" y="113617"/>
                </a:lnTo>
                <a:cubicBezTo>
                  <a:pt x="175929" y="245403"/>
                  <a:pt x="0" y="292937"/>
                  <a:pt x="0" y="292937"/>
                </a:cubicBezTo>
                <a:lnTo>
                  <a:pt x="0" y="320848"/>
                </a:lnTo>
                <a:cubicBezTo>
                  <a:pt x="0" y="320848"/>
                  <a:pt x="249083" y="288069"/>
                  <a:pt x="379994" y="167756"/>
                </a:cubicBezTo>
                <a:lnTo>
                  <a:pt x="433955" y="200530"/>
                </a:lnTo>
                <a:close/>
              </a:path>
            </a:pathLst>
          </a:custGeom>
          <a:solidFill>
            <a:srgbClr val="7030A0"/>
          </a:solidFill>
          <a:ln w="4807" cap="flat">
            <a:noFill/>
            <a:prstDash val="solid"/>
            <a:miter/>
          </a:ln>
        </p:spPr>
        <p:txBody>
          <a:bodyPr rtlCol="0" anchor="ctr"/>
          <a:lstStyle/>
          <a:p>
            <a:pPr defTabSz="912205"/>
            <a:endParaRPr lang="en-US" sz="1796">
              <a:solidFill>
                <a:prstClr val="black"/>
              </a:solidFill>
              <a:latin typeface="Calibri" panose="020F0502020204030204"/>
            </a:endParaRPr>
          </a:p>
        </p:txBody>
      </p:sp>
      <p:sp>
        <p:nvSpPr>
          <p:cNvPr id="111" name="Freeform: Shape 420">
            <a:extLst>
              <a:ext uri="{FF2B5EF4-FFF2-40B4-BE49-F238E27FC236}">
                <a16:creationId xmlns:a16="http://schemas.microsoft.com/office/drawing/2014/main" id="{F3A03EFA-96EC-4537-B046-99DE5F585F0A}"/>
              </a:ext>
              <a:ext uri="{C183D7F6-B498-43B3-948B-1728B52AA6E4}">
                <adec:decorative xmlns:adec="http://schemas.microsoft.com/office/drawing/2017/decorative" val="1"/>
              </a:ext>
            </a:extLst>
          </p:cNvPr>
          <p:cNvSpPr/>
          <p:nvPr/>
        </p:nvSpPr>
        <p:spPr>
          <a:xfrm>
            <a:off x="786441" y="3086009"/>
            <a:ext cx="301811" cy="259986"/>
          </a:xfrm>
          <a:custGeom>
            <a:avLst/>
            <a:gdLst>
              <a:gd name="connsiteX0" fmla="*/ 246866 w 360795"/>
              <a:gd name="connsiteY0" fmla="*/ 126062 h 327121"/>
              <a:gd name="connsiteX1" fmla="*/ 349293 w 360795"/>
              <a:gd name="connsiteY1" fmla="*/ 126062 h 327121"/>
              <a:gd name="connsiteX2" fmla="*/ 349293 w 360795"/>
              <a:gd name="connsiteY2" fmla="*/ 178589 h 327121"/>
              <a:gd name="connsiteX3" fmla="*/ 246866 w 360795"/>
              <a:gd name="connsiteY3" fmla="*/ 178589 h 327121"/>
              <a:gd name="connsiteX4" fmla="*/ 246866 w 360795"/>
              <a:gd name="connsiteY4" fmla="*/ 126062 h 327121"/>
              <a:gd name="connsiteX5" fmla="*/ 349289 w 360795"/>
              <a:gd name="connsiteY5" fmla="*/ 244239 h 327121"/>
              <a:gd name="connsiteX6" fmla="*/ 246866 w 360795"/>
              <a:gd name="connsiteY6" fmla="*/ 244239 h 327121"/>
              <a:gd name="connsiteX7" fmla="*/ 246866 w 360795"/>
              <a:gd name="connsiteY7" fmla="*/ 194339 h 327121"/>
              <a:gd name="connsiteX8" fmla="*/ 349293 w 360795"/>
              <a:gd name="connsiteY8" fmla="*/ 194339 h 327121"/>
              <a:gd name="connsiteX9" fmla="*/ 349293 w 360795"/>
              <a:gd name="connsiteY9" fmla="*/ 244239 h 327121"/>
              <a:gd name="connsiteX10" fmla="*/ 349289 w 360795"/>
              <a:gd name="connsiteY10" fmla="*/ 294140 h 327121"/>
              <a:gd name="connsiteX11" fmla="*/ 330907 w 360795"/>
              <a:gd name="connsiteY11" fmla="*/ 312526 h 327121"/>
              <a:gd name="connsiteX12" fmla="*/ 246866 w 360795"/>
              <a:gd name="connsiteY12" fmla="*/ 312526 h 327121"/>
              <a:gd name="connsiteX13" fmla="*/ 246866 w 360795"/>
              <a:gd name="connsiteY13" fmla="*/ 259999 h 327121"/>
              <a:gd name="connsiteX14" fmla="*/ 349293 w 360795"/>
              <a:gd name="connsiteY14" fmla="*/ 259999 h 327121"/>
              <a:gd name="connsiteX15" fmla="*/ 349293 w 360795"/>
              <a:gd name="connsiteY15" fmla="*/ 294140 h 327121"/>
              <a:gd name="connsiteX16" fmla="*/ 15755 w 360795"/>
              <a:gd name="connsiteY16" fmla="*/ 294140 h 327121"/>
              <a:gd name="connsiteX17" fmla="*/ 15755 w 360795"/>
              <a:gd name="connsiteY17" fmla="*/ 259999 h 327121"/>
              <a:gd name="connsiteX18" fmla="*/ 115551 w 360795"/>
              <a:gd name="connsiteY18" fmla="*/ 259999 h 327121"/>
              <a:gd name="connsiteX19" fmla="*/ 115551 w 360795"/>
              <a:gd name="connsiteY19" fmla="*/ 312526 h 327121"/>
              <a:gd name="connsiteX20" fmla="*/ 34136 w 360795"/>
              <a:gd name="connsiteY20" fmla="*/ 312526 h 327121"/>
              <a:gd name="connsiteX21" fmla="*/ 15755 w 360795"/>
              <a:gd name="connsiteY21" fmla="*/ 294140 h 327121"/>
              <a:gd name="connsiteX22" fmla="*/ 131310 w 360795"/>
              <a:gd name="connsiteY22" fmla="*/ 126062 h 327121"/>
              <a:gd name="connsiteX23" fmla="*/ 231106 w 360795"/>
              <a:gd name="connsiteY23" fmla="*/ 126062 h 327121"/>
              <a:gd name="connsiteX24" fmla="*/ 231106 w 360795"/>
              <a:gd name="connsiteY24" fmla="*/ 178589 h 327121"/>
              <a:gd name="connsiteX25" fmla="*/ 131310 w 360795"/>
              <a:gd name="connsiteY25" fmla="*/ 178589 h 327121"/>
              <a:gd name="connsiteX26" fmla="*/ 131310 w 360795"/>
              <a:gd name="connsiteY26" fmla="*/ 126062 h 327121"/>
              <a:gd name="connsiteX27" fmla="*/ 15755 w 360795"/>
              <a:gd name="connsiteY27" fmla="*/ 194344 h 327121"/>
              <a:gd name="connsiteX28" fmla="*/ 115551 w 360795"/>
              <a:gd name="connsiteY28" fmla="*/ 194344 h 327121"/>
              <a:gd name="connsiteX29" fmla="*/ 115551 w 360795"/>
              <a:gd name="connsiteY29" fmla="*/ 244244 h 327121"/>
              <a:gd name="connsiteX30" fmla="*/ 15755 w 360795"/>
              <a:gd name="connsiteY30" fmla="*/ 244244 h 327121"/>
              <a:gd name="connsiteX31" fmla="*/ 15755 w 360795"/>
              <a:gd name="connsiteY31" fmla="*/ 194344 h 327121"/>
              <a:gd name="connsiteX32" fmla="*/ 15755 w 360795"/>
              <a:gd name="connsiteY32" fmla="*/ 126062 h 327121"/>
              <a:gd name="connsiteX33" fmla="*/ 115551 w 360795"/>
              <a:gd name="connsiteY33" fmla="*/ 126062 h 327121"/>
              <a:gd name="connsiteX34" fmla="*/ 115551 w 360795"/>
              <a:gd name="connsiteY34" fmla="*/ 178589 h 327121"/>
              <a:gd name="connsiteX35" fmla="*/ 15755 w 360795"/>
              <a:gd name="connsiteY35" fmla="*/ 178589 h 327121"/>
              <a:gd name="connsiteX36" fmla="*/ 15755 w 360795"/>
              <a:gd name="connsiteY36" fmla="*/ 126062 h 327121"/>
              <a:gd name="connsiteX37" fmla="*/ 231106 w 360795"/>
              <a:gd name="connsiteY37" fmla="*/ 312526 h 327121"/>
              <a:gd name="connsiteX38" fmla="*/ 131310 w 360795"/>
              <a:gd name="connsiteY38" fmla="*/ 312526 h 327121"/>
              <a:gd name="connsiteX39" fmla="*/ 131310 w 360795"/>
              <a:gd name="connsiteY39" fmla="*/ 259999 h 327121"/>
              <a:gd name="connsiteX40" fmla="*/ 231106 w 360795"/>
              <a:gd name="connsiteY40" fmla="*/ 259999 h 327121"/>
              <a:gd name="connsiteX41" fmla="*/ 231106 w 360795"/>
              <a:gd name="connsiteY41" fmla="*/ 312526 h 327121"/>
              <a:gd name="connsiteX42" fmla="*/ 131310 w 360795"/>
              <a:gd name="connsiteY42" fmla="*/ 194344 h 327121"/>
              <a:gd name="connsiteX43" fmla="*/ 231106 w 360795"/>
              <a:gd name="connsiteY43" fmla="*/ 194344 h 327121"/>
              <a:gd name="connsiteX44" fmla="*/ 231106 w 360795"/>
              <a:gd name="connsiteY44" fmla="*/ 244244 h 327121"/>
              <a:gd name="connsiteX45" fmla="*/ 131310 w 360795"/>
              <a:gd name="connsiteY45" fmla="*/ 244244 h 327121"/>
              <a:gd name="connsiteX46" fmla="*/ 131310 w 360795"/>
              <a:gd name="connsiteY46" fmla="*/ 194344 h 327121"/>
              <a:gd name="connsiteX47" fmla="*/ 330907 w 360795"/>
              <a:gd name="connsiteY47" fmla="*/ 18381 h 327121"/>
              <a:gd name="connsiteX48" fmla="*/ 309894 w 360795"/>
              <a:gd name="connsiteY48" fmla="*/ 18381 h 327121"/>
              <a:gd name="connsiteX49" fmla="*/ 309894 w 360795"/>
              <a:gd name="connsiteY49" fmla="*/ 0 h 327121"/>
              <a:gd name="connsiteX50" fmla="*/ 278380 w 360795"/>
              <a:gd name="connsiteY50" fmla="*/ 0 h 327121"/>
              <a:gd name="connsiteX51" fmla="*/ 278380 w 360795"/>
              <a:gd name="connsiteY51" fmla="*/ 18381 h 327121"/>
              <a:gd name="connsiteX52" fmla="*/ 91916 w 360795"/>
              <a:gd name="connsiteY52" fmla="*/ 18381 h 327121"/>
              <a:gd name="connsiteX53" fmla="*/ 91916 w 360795"/>
              <a:gd name="connsiteY53" fmla="*/ 0 h 327121"/>
              <a:gd name="connsiteX54" fmla="*/ 60402 w 360795"/>
              <a:gd name="connsiteY54" fmla="*/ 0 h 327121"/>
              <a:gd name="connsiteX55" fmla="*/ 60402 w 360795"/>
              <a:gd name="connsiteY55" fmla="*/ 18381 h 327121"/>
              <a:gd name="connsiteX56" fmla="*/ 34141 w 360795"/>
              <a:gd name="connsiteY56" fmla="*/ 18381 h 327121"/>
              <a:gd name="connsiteX57" fmla="*/ 0 w 360795"/>
              <a:gd name="connsiteY57" fmla="*/ 52522 h 327121"/>
              <a:gd name="connsiteX58" fmla="*/ 0 w 360795"/>
              <a:gd name="connsiteY58" fmla="*/ 294140 h 327121"/>
              <a:gd name="connsiteX59" fmla="*/ 34141 w 360795"/>
              <a:gd name="connsiteY59" fmla="*/ 328281 h 327121"/>
              <a:gd name="connsiteX60" fmla="*/ 330912 w 360795"/>
              <a:gd name="connsiteY60" fmla="*/ 328281 h 327121"/>
              <a:gd name="connsiteX61" fmla="*/ 365053 w 360795"/>
              <a:gd name="connsiteY61" fmla="*/ 294140 h 327121"/>
              <a:gd name="connsiteX62" fmla="*/ 365053 w 360795"/>
              <a:gd name="connsiteY62" fmla="*/ 259999 h 327121"/>
              <a:gd name="connsiteX63" fmla="*/ 365053 w 360795"/>
              <a:gd name="connsiteY63" fmla="*/ 244239 h 327121"/>
              <a:gd name="connsiteX64" fmla="*/ 365053 w 360795"/>
              <a:gd name="connsiteY64" fmla="*/ 194339 h 327121"/>
              <a:gd name="connsiteX65" fmla="*/ 365053 w 360795"/>
              <a:gd name="connsiteY65" fmla="*/ 178579 h 327121"/>
              <a:gd name="connsiteX66" fmla="*/ 365053 w 360795"/>
              <a:gd name="connsiteY66" fmla="*/ 52522 h 327121"/>
              <a:gd name="connsiteX67" fmla="*/ 330907 w 360795"/>
              <a:gd name="connsiteY67" fmla="*/ 18381 h 32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0795" h="327121">
                <a:moveTo>
                  <a:pt x="246866" y="126062"/>
                </a:moveTo>
                <a:lnTo>
                  <a:pt x="349293" y="126062"/>
                </a:lnTo>
                <a:lnTo>
                  <a:pt x="349293" y="178589"/>
                </a:lnTo>
                <a:lnTo>
                  <a:pt x="246866" y="178589"/>
                </a:lnTo>
                <a:lnTo>
                  <a:pt x="246866" y="126062"/>
                </a:lnTo>
                <a:close/>
                <a:moveTo>
                  <a:pt x="349289" y="244239"/>
                </a:moveTo>
                <a:lnTo>
                  <a:pt x="246866" y="244239"/>
                </a:lnTo>
                <a:lnTo>
                  <a:pt x="246866" y="194339"/>
                </a:lnTo>
                <a:lnTo>
                  <a:pt x="349293" y="194339"/>
                </a:lnTo>
                <a:lnTo>
                  <a:pt x="349293" y="244239"/>
                </a:lnTo>
                <a:close/>
                <a:moveTo>
                  <a:pt x="349289" y="294140"/>
                </a:moveTo>
                <a:cubicBezTo>
                  <a:pt x="349289" y="304276"/>
                  <a:pt x="341043" y="312526"/>
                  <a:pt x="330907" y="312526"/>
                </a:cubicBezTo>
                <a:lnTo>
                  <a:pt x="246866" y="312526"/>
                </a:lnTo>
                <a:lnTo>
                  <a:pt x="246866" y="259999"/>
                </a:lnTo>
                <a:lnTo>
                  <a:pt x="349293" y="259999"/>
                </a:lnTo>
                <a:lnTo>
                  <a:pt x="349293" y="294140"/>
                </a:lnTo>
                <a:close/>
                <a:moveTo>
                  <a:pt x="15755" y="294140"/>
                </a:moveTo>
                <a:lnTo>
                  <a:pt x="15755" y="259999"/>
                </a:lnTo>
                <a:lnTo>
                  <a:pt x="115551" y="259999"/>
                </a:lnTo>
                <a:lnTo>
                  <a:pt x="115551" y="312526"/>
                </a:lnTo>
                <a:lnTo>
                  <a:pt x="34136" y="312526"/>
                </a:lnTo>
                <a:cubicBezTo>
                  <a:pt x="24000" y="312526"/>
                  <a:pt x="15755" y="304280"/>
                  <a:pt x="15755" y="294140"/>
                </a:cubicBezTo>
                <a:moveTo>
                  <a:pt x="131310" y="126062"/>
                </a:moveTo>
                <a:lnTo>
                  <a:pt x="231106" y="126062"/>
                </a:lnTo>
                <a:lnTo>
                  <a:pt x="231106" y="178589"/>
                </a:lnTo>
                <a:lnTo>
                  <a:pt x="131310" y="178589"/>
                </a:lnTo>
                <a:lnTo>
                  <a:pt x="131310" y="126062"/>
                </a:lnTo>
                <a:close/>
                <a:moveTo>
                  <a:pt x="15755" y="194344"/>
                </a:moveTo>
                <a:lnTo>
                  <a:pt x="115551" y="194344"/>
                </a:lnTo>
                <a:lnTo>
                  <a:pt x="115551" y="244244"/>
                </a:lnTo>
                <a:lnTo>
                  <a:pt x="15755" y="244244"/>
                </a:lnTo>
                <a:lnTo>
                  <a:pt x="15755" y="194344"/>
                </a:lnTo>
                <a:close/>
                <a:moveTo>
                  <a:pt x="15755" y="126062"/>
                </a:moveTo>
                <a:lnTo>
                  <a:pt x="115551" y="126062"/>
                </a:lnTo>
                <a:lnTo>
                  <a:pt x="115551" y="178589"/>
                </a:lnTo>
                <a:lnTo>
                  <a:pt x="15755" y="178589"/>
                </a:lnTo>
                <a:lnTo>
                  <a:pt x="15755" y="126062"/>
                </a:lnTo>
                <a:close/>
                <a:moveTo>
                  <a:pt x="231106" y="312526"/>
                </a:moveTo>
                <a:lnTo>
                  <a:pt x="131310" y="312526"/>
                </a:lnTo>
                <a:lnTo>
                  <a:pt x="131310" y="259999"/>
                </a:lnTo>
                <a:lnTo>
                  <a:pt x="231106" y="259999"/>
                </a:lnTo>
                <a:lnTo>
                  <a:pt x="231106" y="312526"/>
                </a:lnTo>
                <a:close/>
                <a:moveTo>
                  <a:pt x="131310" y="194344"/>
                </a:moveTo>
                <a:lnTo>
                  <a:pt x="231106" y="194344"/>
                </a:lnTo>
                <a:lnTo>
                  <a:pt x="231106" y="244244"/>
                </a:lnTo>
                <a:lnTo>
                  <a:pt x="131310" y="244244"/>
                </a:lnTo>
                <a:lnTo>
                  <a:pt x="131310" y="194344"/>
                </a:lnTo>
                <a:close/>
                <a:moveTo>
                  <a:pt x="330907" y="18381"/>
                </a:moveTo>
                <a:lnTo>
                  <a:pt x="309894" y="18381"/>
                </a:lnTo>
                <a:lnTo>
                  <a:pt x="309894" y="0"/>
                </a:lnTo>
                <a:lnTo>
                  <a:pt x="278380" y="0"/>
                </a:lnTo>
                <a:lnTo>
                  <a:pt x="278380" y="18381"/>
                </a:lnTo>
                <a:lnTo>
                  <a:pt x="91916" y="18381"/>
                </a:lnTo>
                <a:lnTo>
                  <a:pt x="91916" y="0"/>
                </a:lnTo>
                <a:lnTo>
                  <a:pt x="60402" y="0"/>
                </a:lnTo>
                <a:lnTo>
                  <a:pt x="60402" y="18381"/>
                </a:lnTo>
                <a:lnTo>
                  <a:pt x="34141" y="18381"/>
                </a:lnTo>
                <a:cubicBezTo>
                  <a:pt x="15317" y="18381"/>
                  <a:pt x="0" y="33693"/>
                  <a:pt x="0" y="52522"/>
                </a:cubicBezTo>
                <a:lnTo>
                  <a:pt x="0" y="294140"/>
                </a:lnTo>
                <a:cubicBezTo>
                  <a:pt x="0" y="312968"/>
                  <a:pt x="15317" y="328281"/>
                  <a:pt x="34141" y="328281"/>
                </a:cubicBezTo>
                <a:lnTo>
                  <a:pt x="330912" y="328281"/>
                </a:lnTo>
                <a:cubicBezTo>
                  <a:pt x="349736" y="328281"/>
                  <a:pt x="365053" y="312964"/>
                  <a:pt x="365053" y="294140"/>
                </a:cubicBezTo>
                <a:lnTo>
                  <a:pt x="365053" y="259999"/>
                </a:lnTo>
                <a:lnTo>
                  <a:pt x="365053" y="244239"/>
                </a:lnTo>
                <a:lnTo>
                  <a:pt x="365053" y="194339"/>
                </a:lnTo>
                <a:lnTo>
                  <a:pt x="365053" y="178579"/>
                </a:lnTo>
                <a:lnTo>
                  <a:pt x="365053" y="52522"/>
                </a:lnTo>
                <a:cubicBezTo>
                  <a:pt x="365048" y="33698"/>
                  <a:pt x="349731" y="18381"/>
                  <a:pt x="330907" y="18381"/>
                </a:cubicBezTo>
              </a:path>
            </a:pathLst>
          </a:custGeom>
          <a:solidFill>
            <a:srgbClr val="7030A0"/>
          </a:solidFill>
          <a:ln w="4807" cap="flat">
            <a:noFill/>
            <a:prstDash val="solid"/>
            <a:miter/>
          </a:ln>
        </p:spPr>
        <p:txBody>
          <a:bodyPr rtlCol="0" anchor="ctr"/>
          <a:lstStyle/>
          <a:p>
            <a:pPr defTabSz="912205"/>
            <a:endParaRPr lang="en-US" sz="1796">
              <a:solidFill>
                <a:prstClr val="black"/>
              </a:solidFill>
              <a:latin typeface="Calibri" panose="020F0502020204030204"/>
            </a:endParaRPr>
          </a:p>
        </p:txBody>
      </p:sp>
      <p:grpSp>
        <p:nvGrpSpPr>
          <p:cNvPr id="112" name="Graphic 190" descr="Arrow circle">
            <a:extLst>
              <a:ext uri="{FF2B5EF4-FFF2-40B4-BE49-F238E27FC236}">
                <a16:creationId xmlns:a16="http://schemas.microsoft.com/office/drawing/2014/main" id="{FCF5CC00-5373-438A-AC5F-EFC5075D79E3}"/>
              </a:ext>
            </a:extLst>
          </p:cNvPr>
          <p:cNvGrpSpPr/>
          <p:nvPr/>
        </p:nvGrpSpPr>
        <p:grpSpPr>
          <a:xfrm>
            <a:off x="665297" y="2464808"/>
            <a:ext cx="517313" cy="472846"/>
            <a:chOff x="8002669" y="4188866"/>
            <a:chExt cx="660081" cy="660081"/>
          </a:xfrm>
          <a:solidFill>
            <a:srgbClr val="7030A0"/>
          </a:solidFill>
        </p:grpSpPr>
        <p:sp>
          <p:nvSpPr>
            <p:cNvPr id="113" name="Freeform: Shape 603">
              <a:extLst>
                <a:ext uri="{FF2B5EF4-FFF2-40B4-BE49-F238E27FC236}">
                  <a16:creationId xmlns:a16="http://schemas.microsoft.com/office/drawing/2014/main" id="{8D5EF1C8-FD01-4CAC-984C-392BD4921EBC}"/>
                </a:ext>
              </a:extLst>
            </p:cNvPr>
            <p:cNvSpPr/>
            <p:nvPr/>
          </p:nvSpPr>
          <p:spPr>
            <a:xfrm>
              <a:off x="8094720" y="4427887"/>
              <a:ext cx="233779" cy="288785"/>
            </a:xfrm>
            <a:custGeom>
              <a:avLst/>
              <a:gdLst>
                <a:gd name="connsiteX0" fmla="*/ 218875 w 233778"/>
                <a:gd name="connsiteY0" fmla="*/ 261609 h 288785"/>
                <a:gd name="connsiteX1" fmla="*/ 69669 w 233778"/>
                <a:gd name="connsiteY1" fmla="*/ 85313 h 288785"/>
                <a:gd name="connsiteX2" fmla="*/ 72969 w 233778"/>
                <a:gd name="connsiteY2" fmla="*/ 53065 h 288785"/>
                <a:gd name="connsiteX3" fmla="*/ 73519 w 233778"/>
                <a:gd name="connsiteY3" fmla="*/ 53065 h 288785"/>
                <a:gd name="connsiteX4" fmla="*/ 86102 w 233778"/>
                <a:gd name="connsiteY4" fmla="*/ 74861 h 288785"/>
                <a:gd name="connsiteX5" fmla="*/ 104908 w 233778"/>
                <a:gd name="connsiteY5" fmla="*/ 79915 h 288785"/>
                <a:gd name="connsiteX6" fmla="*/ 109961 w 233778"/>
                <a:gd name="connsiteY6" fmla="*/ 61110 h 288785"/>
                <a:gd name="connsiteX7" fmla="*/ 80739 w 233778"/>
                <a:gd name="connsiteY7" fmla="*/ 10572 h 288785"/>
                <a:gd name="connsiteX8" fmla="*/ 72419 w 233778"/>
                <a:gd name="connsiteY8" fmla="*/ 4178 h 288785"/>
                <a:gd name="connsiteX9" fmla="*/ 61968 w 233778"/>
                <a:gd name="connsiteY9" fmla="*/ 5553 h 288785"/>
                <a:gd name="connsiteX10" fmla="*/ 11087 w 233778"/>
                <a:gd name="connsiteY10" fmla="*/ 34913 h 288785"/>
                <a:gd name="connsiteX11" fmla="*/ 5276 w 233778"/>
                <a:gd name="connsiteY11" fmla="*/ 53472 h 288785"/>
                <a:gd name="connsiteX12" fmla="*/ 23835 w 233778"/>
                <a:gd name="connsiteY12" fmla="*/ 59283 h 288785"/>
                <a:gd name="connsiteX13" fmla="*/ 24838 w 233778"/>
                <a:gd name="connsiteY13" fmla="*/ 58703 h 288785"/>
                <a:gd name="connsiteX14" fmla="*/ 45878 w 233778"/>
                <a:gd name="connsiteY14" fmla="*/ 46533 h 288785"/>
                <a:gd name="connsiteX15" fmla="*/ 42165 w 233778"/>
                <a:gd name="connsiteY15" fmla="*/ 85313 h 288785"/>
                <a:gd name="connsiteX16" fmla="*/ 214062 w 233778"/>
                <a:gd name="connsiteY16" fmla="*/ 288700 h 288785"/>
                <a:gd name="connsiteX17" fmla="*/ 216399 w 233778"/>
                <a:gd name="connsiteY17" fmla="*/ 288700 h 288785"/>
                <a:gd name="connsiteX18" fmla="*/ 231251 w 233778"/>
                <a:gd name="connsiteY18" fmla="*/ 276049 h 288785"/>
                <a:gd name="connsiteX19" fmla="*/ 218600 w 233778"/>
                <a:gd name="connsiteY19" fmla="*/ 261197 h 28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3778" h="288785">
                  <a:moveTo>
                    <a:pt x="218875" y="261609"/>
                  </a:moveTo>
                  <a:cubicBezTo>
                    <a:pt x="132624" y="247407"/>
                    <a:pt x="69418" y="172725"/>
                    <a:pt x="69669" y="85313"/>
                  </a:cubicBezTo>
                  <a:cubicBezTo>
                    <a:pt x="69799" y="74486"/>
                    <a:pt x="70903" y="63694"/>
                    <a:pt x="72969" y="53065"/>
                  </a:cubicBezTo>
                  <a:lnTo>
                    <a:pt x="73519" y="53065"/>
                  </a:lnTo>
                  <a:lnTo>
                    <a:pt x="86102" y="74861"/>
                  </a:lnTo>
                  <a:cubicBezTo>
                    <a:pt x="89900" y="81450"/>
                    <a:pt x="98319" y="83713"/>
                    <a:pt x="104908" y="79915"/>
                  </a:cubicBezTo>
                  <a:cubicBezTo>
                    <a:pt x="111496" y="76118"/>
                    <a:pt x="113759" y="67698"/>
                    <a:pt x="109961" y="61110"/>
                  </a:cubicBezTo>
                  <a:lnTo>
                    <a:pt x="80739" y="10572"/>
                  </a:lnTo>
                  <a:cubicBezTo>
                    <a:pt x="78920" y="7425"/>
                    <a:pt x="75929" y="5126"/>
                    <a:pt x="72419" y="4178"/>
                  </a:cubicBezTo>
                  <a:cubicBezTo>
                    <a:pt x="68891" y="3230"/>
                    <a:pt x="65131" y="3725"/>
                    <a:pt x="61968" y="5553"/>
                  </a:cubicBezTo>
                  <a:lnTo>
                    <a:pt x="11087" y="34913"/>
                  </a:lnTo>
                  <a:cubicBezTo>
                    <a:pt x="4357" y="38433"/>
                    <a:pt x="1755" y="46743"/>
                    <a:pt x="5276" y="53472"/>
                  </a:cubicBezTo>
                  <a:cubicBezTo>
                    <a:pt x="8796" y="60202"/>
                    <a:pt x="17106" y="62803"/>
                    <a:pt x="23835" y="59283"/>
                  </a:cubicBezTo>
                  <a:cubicBezTo>
                    <a:pt x="24178" y="59104"/>
                    <a:pt x="24512" y="58911"/>
                    <a:pt x="24838" y="58703"/>
                  </a:cubicBezTo>
                  <a:lnTo>
                    <a:pt x="45878" y="46533"/>
                  </a:lnTo>
                  <a:cubicBezTo>
                    <a:pt x="43431" y="59315"/>
                    <a:pt x="42188" y="72299"/>
                    <a:pt x="42165" y="85313"/>
                  </a:cubicBezTo>
                  <a:cubicBezTo>
                    <a:pt x="41853" y="186082"/>
                    <a:pt x="114649" y="272215"/>
                    <a:pt x="214062" y="288700"/>
                  </a:cubicBezTo>
                  <a:lnTo>
                    <a:pt x="216399" y="288700"/>
                  </a:lnTo>
                  <a:cubicBezTo>
                    <a:pt x="223994" y="289308"/>
                    <a:pt x="230643" y="283644"/>
                    <a:pt x="231251" y="276049"/>
                  </a:cubicBezTo>
                  <a:cubicBezTo>
                    <a:pt x="231859" y="268453"/>
                    <a:pt x="226195" y="261805"/>
                    <a:pt x="218600" y="261197"/>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14" name="Freeform: Shape 604">
              <a:extLst>
                <a:ext uri="{FF2B5EF4-FFF2-40B4-BE49-F238E27FC236}">
                  <a16:creationId xmlns:a16="http://schemas.microsoft.com/office/drawing/2014/main" id="{D405FA9D-3AC5-4712-9048-CDCE94E2F6B7}"/>
                </a:ext>
              </a:extLst>
            </p:cNvPr>
            <p:cNvSpPr/>
            <p:nvPr/>
          </p:nvSpPr>
          <p:spPr>
            <a:xfrm>
              <a:off x="8357776" y="4428551"/>
              <a:ext cx="192524" cy="316289"/>
            </a:xfrm>
            <a:custGeom>
              <a:avLst/>
              <a:gdLst>
                <a:gd name="connsiteX0" fmla="*/ 191661 w 192523"/>
                <a:gd name="connsiteY0" fmla="*/ 84649 h 316288"/>
                <a:gd name="connsiteX1" fmla="*/ 178803 w 192523"/>
                <a:gd name="connsiteY1" fmla="*/ 12658 h 316288"/>
                <a:gd name="connsiteX2" fmla="*/ 161097 w 192523"/>
                <a:gd name="connsiteY2" fmla="*/ 4579 h 316288"/>
                <a:gd name="connsiteX3" fmla="*/ 153018 w 192523"/>
                <a:gd name="connsiteY3" fmla="*/ 22285 h 316288"/>
                <a:gd name="connsiteX4" fmla="*/ 47808 w 192523"/>
                <a:gd name="connsiteY4" fmla="*/ 252175 h 316288"/>
                <a:gd name="connsiteX5" fmla="*/ 45824 w 192523"/>
                <a:gd name="connsiteY5" fmla="*/ 252900 h 316288"/>
                <a:gd name="connsiteX6" fmla="*/ 45824 w 192523"/>
                <a:gd name="connsiteY6" fmla="*/ 252900 h 316288"/>
                <a:gd name="connsiteX7" fmla="*/ 58338 w 192523"/>
                <a:gd name="connsiteY7" fmla="*/ 231035 h 316288"/>
                <a:gd name="connsiteX8" fmla="*/ 53250 w 192523"/>
                <a:gd name="connsiteY8" fmla="*/ 212195 h 316288"/>
                <a:gd name="connsiteX9" fmla="*/ 34410 w 192523"/>
                <a:gd name="connsiteY9" fmla="*/ 217284 h 316288"/>
                <a:gd name="connsiteX10" fmla="*/ 5531 w 192523"/>
                <a:gd name="connsiteY10" fmla="*/ 267959 h 316288"/>
                <a:gd name="connsiteX11" fmla="*/ 10619 w 192523"/>
                <a:gd name="connsiteY11" fmla="*/ 286729 h 316288"/>
                <a:gd name="connsiteX12" fmla="*/ 10620 w 192523"/>
                <a:gd name="connsiteY12" fmla="*/ 286730 h 316288"/>
                <a:gd name="connsiteX13" fmla="*/ 61295 w 192523"/>
                <a:gd name="connsiteY13" fmla="*/ 315677 h 316288"/>
                <a:gd name="connsiteX14" fmla="*/ 80134 w 192523"/>
                <a:gd name="connsiteY14" fmla="*/ 310589 h 316288"/>
                <a:gd name="connsiteX15" fmla="*/ 75046 w 192523"/>
                <a:gd name="connsiteY15" fmla="*/ 291749 h 316288"/>
                <a:gd name="connsiteX16" fmla="*/ 53594 w 192523"/>
                <a:gd name="connsiteY16" fmla="*/ 279579 h 316288"/>
                <a:gd name="connsiteX17" fmla="*/ 191661 w 192523"/>
                <a:gd name="connsiteY17" fmla="*/ 84649 h 31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2523" h="316288">
                  <a:moveTo>
                    <a:pt x="191661" y="84649"/>
                  </a:moveTo>
                  <a:cubicBezTo>
                    <a:pt x="191689" y="60078"/>
                    <a:pt x="187335" y="35700"/>
                    <a:pt x="178803" y="12658"/>
                  </a:cubicBezTo>
                  <a:cubicBezTo>
                    <a:pt x="176144" y="5539"/>
                    <a:pt x="168217" y="1921"/>
                    <a:pt x="161097" y="4579"/>
                  </a:cubicBezTo>
                  <a:cubicBezTo>
                    <a:pt x="153977" y="7238"/>
                    <a:pt x="150360" y="15165"/>
                    <a:pt x="153018" y="22285"/>
                  </a:cubicBezTo>
                  <a:cubicBezTo>
                    <a:pt x="187448" y="114820"/>
                    <a:pt x="140344" y="217746"/>
                    <a:pt x="47808" y="252175"/>
                  </a:cubicBezTo>
                  <a:cubicBezTo>
                    <a:pt x="47148" y="252421"/>
                    <a:pt x="46487" y="252663"/>
                    <a:pt x="45824" y="252900"/>
                  </a:cubicBezTo>
                  <a:lnTo>
                    <a:pt x="45824" y="252900"/>
                  </a:lnTo>
                  <a:lnTo>
                    <a:pt x="58338" y="231035"/>
                  </a:lnTo>
                  <a:cubicBezTo>
                    <a:pt x="62135" y="224428"/>
                    <a:pt x="59858" y="215993"/>
                    <a:pt x="53250" y="212195"/>
                  </a:cubicBezTo>
                  <a:cubicBezTo>
                    <a:pt x="46642" y="208398"/>
                    <a:pt x="38208" y="210676"/>
                    <a:pt x="34410" y="217284"/>
                  </a:cubicBezTo>
                  <a:lnTo>
                    <a:pt x="5531" y="267959"/>
                  </a:lnTo>
                  <a:cubicBezTo>
                    <a:pt x="1753" y="274547"/>
                    <a:pt x="4030" y="282951"/>
                    <a:pt x="10619" y="286729"/>
                  </a:cubicBezTo>
                  <a:cubicBezTo>
                    <a:pt x="10619" y="286730"/>
                    <a:pt x="10620" y="286730"/>
                    <a:pt x="10620" y="286730"/>
                  </a:cubicBezTo>
                  <a:lnTo>
                    <a:pt x="61295" y="315677"/>
                  </a:lnTo>
                  <a:cubicBezTo>
                    <a:pt x="67902" y="319474"/>
                    <a:pt x="76337" y="317196"/>
                    <a:pt x="80134" y="310589"/>
                  </a:cubicBezTo>
                  <a:cubicBezTo>
                    <a:pt x="83932" y="303981"/>
                    <a:pt x="81654" y="295547"/>
                    <a:pt x="75046" y="291749"/>
                  </a:cubicBezTo>
                  <a:lnTo>
                    <a:pt x="53594" y="279579"/>
                  </a:lnTo>
                  <a:cubicBezTo>
                    <a:pt x="136555" y="250799"/>
                    <a:pt x="192042" y="172459"/>
                    <a:pt x="191661" y="84649"/>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sp>
          <p:nvSpPr>
            <p:cNvPr id="115" name="Freeform: Shape 605">
              <a:extLst>
                <a:ext uri="{FF2B5EF4-FFF2-40B4-BE49-F238E27FC236}">
                  <a16:creationId xmlns:a16="http://schemas.microsoft.com/office/drawing/2014/main" id="{9838720A-6DEB-40C5-AAB1-1282D159A900}"/>
                </a:ext>
              </a:extLst>
            </p:cNvPr>
            <p:cNvSpPr/>
            <p:nvPr/>
          </p:nvSpPr>
          <p:spPr>
            <a:xfrm>
              <a:off x="8178413" y="4303037"/>
              <a:ext cx="323165" cy="103138"/>
            </a:xfrm>
            <a:custGeom>
              <a:avLst/>
              <a:gdLst>
                <a:gd name="connsiteX0" fmla="*/ 254134 w 323164"/>
                <a:gd name="connsiteY0" fmla="*/ 72440 h 103137"/>
                <a:gd name="connsiteX1" fmla="*/ 240382 w 323164"/>
                <a:gd name="connsiteY1" fmla="*/ 86191 h 103137"/>
                <a:gd name="connsiteX2" fmla="*/ 254134 w 323164"/>
                <a:gd name="connsiteY2" fmla="*/ 99943 h 103137"/>
                <a:gd name="connsiteX3" fmla="*/ 310653 w 323164"/>
                <a:gd name="connsiteY3" fmla="*/ 99943 h 103137"/>
                <a:gd name="connsiteX4" fmla="*/ 312234 w 323164"/>
                <a:gd name="connsiteY4" fmla="*/ 99943 h 103137"/>
                <a:gd name="connsiteX5" fmla="*/ 319660 w 323164"/>
                <a:gd name="connsiteY5" fmla="*/ 97674 h 103137"/>
                <a:gd name="connsiteX6" fmla="*/ 320623 w 323164"/>
                <a:gd name="connsiteY6" fmla="*/ 97055 h 103137"/>
                <a:gd name="connsiteX7" fmla="*/ 321035 w 323164"/>
                <a:gd name="connsiteY7" fmla="*/ 96711 h 103137"/>
                <a:gd name="connsiteX8" fmla="*/ 321035 w 323164"/>
                <a:gd name="connsiteY8" fmla="*/ 96711 h 103137"/>
                <a:gd name="connsiteX9" fmla="*/ 321929 w 323164"/>
                <a:gd name="connsiteY9" fmla="*/ 96024 h 103137"/>
                <a:gd name="connsiteX10" fmla="*/ 326192 w 323164"/>
                <a:gd name="connsiteY10" fmla="*/ 86191 h 103137"/>
                <a:gd name="connsiteX11" fmla="*/ 326192 w 323164"/>
                <a:gd name="connsiteY11" fmla="*/ 27884 h 103137"/>
                <a:gd name="connsiteX12" fmla="*/ 312441 w 323164"/>
                <a:gd name="connsiteY12" fmla="*/ 14132 h 103137"/>
                <a:gd name="connsiteX13" fmla="*/ 298689 w 323164"/>
                <a:gd name="connsiteY13" fmla="*/ 27884 h 103137"/>
                <a:gd name="connsiteX14" fmla="*/ 298689 w 323164"/>
                <a:gd name="connsiteY14" fmla="*/ 52981 h 103137"/>
                <a:gd name="connsiteX15" fmla="*/ 298689 w 323164"/>
                <a:gd name="connsiteY15" fmla="*/ 52981 h 103137"/>
                <a:gd name="connsiteX16" fmla="*/ 7897 w 323164"/>
                <a:gd name="connsiteY16" fmla="*/ 76199 h 103137"/>
                <a:gd name="connsiteX17" fmla="*/ 6947 w 323164"/>
                <a:gd name="connsiteY17" fmla="*/ 77321 h 103137"/>
                <a:gd name="connsiteX18" fmla="*/ 8597 w 323164"/>
                <a:gd name="connsiteY18" fmla="*/ 96711 h 103137"/>
                <a:gd name="connsiteX19" fmla="*/ 27987 w 323164"/>
                <a:gd name="connsiteY19" fmla="*/ 95061 h 103137"/>
                <a:gd name="connsiteX20" fmla="*/ 278818 w 323164"/>
                <a:gd name="connsiteY20" fmla="*/ 72233 h 10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164" h="103137">
                  <a:moveTo>
                    <a:pt x="254134" y="72440"/>
                  </a:moveTo>
                  <a:cubicBezTo>
                    <a:pt x="246538" y="72440"/>
                    <a:pt x="240382" y="78596"/>
                    <a:pt x="240382" y="86191"/>
                  </a:cubicBezTo>
                  <a:cubicBezTo>
                    <a:pt x="240382" y="93786"/>
                    <a:pt x="246538" y="99943"/>
                    <a:pt x="254134" y="99943"/>
                  </a:cubicBezTo>
                  <a:lnTo>
                    <a:pt x="310653" y="99943"/>
                  </a:lnTo>
                  <a:cubicBezTo>
                    <a:pt x="311180" y="99977"/>
                    <a:pt x="311708" y="99977"/>
                    <a:pt x="312234" y="99943"/>
                  </a:cubicBezTo>
                  <a:cubicBezTo>
                    <a:pt x="314881" y="99944"/>
                    <a:pt x="317467" y="99154"/>
                    <a:pt x="319660" y="97674"/>
                  </a:cubicBezTo>
                  <a:lnTo>
                    <a:pt x="320623" y="97055"/>
                  </a:lnTo>
                  <a:lnTo>
                    <a:pt x="321035" y="96711"/>
                  </a:lnTo>
                  <a:lnTo>
                    <a:pt x="321035" y="96711"/>
                  </a:lnTo>
                  <a:lnTo>
                    <a:pt x="321929" y="96024"/>
                  </a:lnTo>
                  <a:cubicBezTo>
                    <a:pt x="324621" y="93458"/>
                    <a:pt x="326159" y="89910"/>
                    <a:pt x="326192" y="86191"/>
                  </a:cubicBezTo>
                  <a:lnTo>
                    <a:pt x="326192" y="27884"/>
                  </a:lnTo>
                  <a:cubicBezTo>
                    <a:pt x="326192" y="20289"/>
                    <a:pt x="320036" y="14132"/>
                    <a:pt x="312441" y="14132"/>
                  </a:cubicBezTo>
                  <a:cubicBezTo>
                    <a:pt x="304846" y="14132"/>
                    <a:pt x="298689" y="20289"/>
                    <a:pt x="298689" y="27884"/>
                  </a:cubicBezTo>
                  <a:lnTo>
                    <a:pt x="298689" y="52981"/>
                  </a:lnTo>
                  <a:lnTo>
                    <a:pt x="298689" y="52981"/>
                  </a:lnTo>
                  <a:cubicBezTo>
                    <a:pt x="211978" y="-20908"/>
                    <a:pt x="81786" y="-10513"/>
                    <a:pt x="7897" y="76199"/>
                  </a:cubicBezTo>
                  <a:cubicBezTo>
                    <a:pt x="7579" y="76571"/>
                    <a:pt x="7263" y="76946"/>
                    <a:pt x="6947" y="77321"/>
                  </a:cubicBezTo>
                  <a:cubicBezTo>
                    <a:pt x="2049" y="83132"/>
                    <a:pt x="2787" y="91813"/>
                    <a:pt x="8597" y="96711"/>
                  </a:cubicBezTo>
                  <a:cubicBezTo>
                    <a:pt x="14407" y="101610"/>
                    <a:pt x="23089" y="100871"/>
                    <a:pt x="27987" y="95061"/>
                  </a:cubicBezTo>
                  <a:cubicBezTo>
                    <a:pt x="91134" y="19847"/>
                    <a:pt x="203131" y="9655"/>
                    <a:pt x="278818" y="72233"/>
                  </a:cubicBezTo>
                  <a:close/>
                </a:path>
              </a:pathLst>
            </a:custGeom>
            <a:grpFill/>
            <a:ln w="6846" cap="flat">
              <a:noFill/>
              <a:prstDash val="solid"/>
              <a:miter/>
            </a:ln>
          </p:spPr>
          <p:txBody>
            <a:bodyPr rtlCol="0" anchor="ctr"/>
            <a:lstStyle/>
            <a:p>
              <a:pPr defTabSz="912205"/>
              <a:endParaRPr lang="en-AU" sz="1796">
                <a:solidFill>
                  <a:prstClr val="black"/>
                </a:solidFill>
                <a:latin typeface="Calibri" panose="020F0502020204030204"/>
              </a:endParaRPr>
            </a:p>
          </p:txBody>
        </p:sp>
      </p:grpSp>
      <p:sp>
        <p:nvSpPr>
          <p:cNvPr id="116" name="Rectangle 115">
            <a:extLst>
              <a:ext uri="{FF2B5EF4-FFF2-40B4-BE49-F238E27FC236}">
                <a16:creationId xmlns:a16="http://schemas.microsoft.com/office/drawing/2014/main" id="{6C0F26E9-EDCB-44ED-A124-536C4C9A7A9E}"/>
              </a:ext>
            </a:extLst>
          </p:cNvPr>
          <p:cNvSpPr/>
          <p:nvPr/>
        </p:nvSpPr>
        <p:spPr bwMode="auto">
          <a:xfrm>
            <a:off x="2902241" y="666182"/>
            <a:ext cx="881909" cy="175829"/>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ctr" anchorCtr="0" compatLnSpc="1">
            <a:prstTxWarp prst="textNoShape">
              <a:avLst/>
            </a:prstTxWarp>
          </a:bodyPr>
          <a:lstStyle/>
          <a:p>
            <a:pPr defTabSz="912205" eaLnBrk="0" fontAlgn="base" hangingPunct="0">
              <a:spcBef>
                <a:spcPct val="0"/>
              </a:spcBef>
              <a:spcAft>
                <a:spcPct val="0"/>
              </a:spcAft>
            </a:pPr>
            <a:r>
              <a:rPr lang="en-US" sz="1097" b="1">
                <a:solidFill>
                  <a:srgbClr val="545454"/>
                </a:solidFill>
                <a:latin typeface="Calibri" panose="020F0502020204030204"/>
              </a:rPr>
              <a:t>Progress</a:t>
            </a:r>
            <a:endParaRPr lang="en-AU" sz="1097" b="1">
              <a:solidFill>
                <a:srgbClr val="545454"/>
              </a:solidFill>
              <a:latin typeface="Calibri" panose="020F0502020204030204"/>
            </a:endParaRPr>
          </a:p>
        </p:txBody>
      </p:sp>
      <p:sp>
        <p:nvSpPr>
          <p:cNvPr id="117" name="Rectangle 116">
            <a:extLst>
              <a:ext uri="{FF2B5EF4-FFF2-40B4-BE49-F238E27FC236}">
                <a16:creationId xmlns:a16="http://schemas.microsoft.com/office/drawing/2014/main" id="{AEC9901F-8312-43AF-BB00-B9FAE91874A8}"/>
              </a:ext>
            </a:extLst>
          </p:cNvPr>
          <p:cNvSpPr/>
          <p:nvPr/>
        </p:nvSpPr>
        <p:spPr bwMode="auto">
          <a:xfrm>
            <a:off x="9489334" y="876469"/>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US" sz="998">
                <a:solidFill>
                  <a:srgbClr val="545454"/>
                </a:solidFill>
                <a:latin typeface="Calibri" panose="020F0502020204030204"/>
              </a:rPr>
              <a:t>Complete </a:t>
            </a:r>
            <a:endParaRPr lang="en-AU" sz="998">
              <a:solidFill>
                <a:srgbClr val="545454"/>
              </a:solidFill>
              <a:latin typeface="Calibri" panose="020F0502020204030204"/>
            </a:endParaRPr>
          </a:p>
        </p:txBody>
      </p:sp>
      <p:sp>
        <p:nvSpPr>
          <p:cNvPr id="122" name="Rectangle 121">
            <a:extLst>
              <a:ext uri="{FF2B5EF4-FFF2-40B4-BE49-F238E27FC236}">
                <a16:creationId xmlns:a16="http://schemas.microsoft.com/office/drawing/2014/main" id="{AEC9901F-8312-43AF-BB00-B9FAE91874A8}"/>
              </a:ext>
            </a:extLst>
          </p:cNvPr>
          <p:cNvSpPr/>
          <p:nvPr/>
        </p:nvSpPr>
        <p:spPr bwMode="auto">
          <a:xfrm>
            <a:off x="9479527" y="1933280"/>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23" name="Rectangle 122">
            <a:extLst>
              <a:ext uri="{FF2B5EF4-FFF2-40B4-BE49-F238E27FC236}">
                <a16:creationId xmlns:a16="http://schemas.microsoft.com/office/drawing/2014/main" id="{AEC9901F-8312-43AF-BB00-B9FAE91874A8}"/>
              </a:ext>
            </a:extLst>
          </p:cNvPr>
          <p:cNvSpPr/>
          <p:nvPr/>
        </p:nvSpPr>
        <p:spPr bwMode="auto">
          <a:xfrm>
            <a:off x="9484431" y="1430620"/>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24" name="Rectangle 123">
            <a:extLst>
              <a:ext uri="{FF2B5EF4-FFF2-40B4-BE49-F238E27FC236}">
                <a16:creationId xmlns:a16="http://schemas.microsoft.com/office/drawing/2014/main" id="{AEC9901F-8312-43AF-BB00-B9FAE91874A8}"/>
              </a:ext>
            </a:extLst>
          </p:cNvPr>
          <p:cNvSpPr/>
          <p:nvPr/>
        </p:nvSpPr>
        <p:spPr bwMode="auto">
          <a:xfrm>
            <a:off x="9469719" y="2513024"/>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25" name="Rectangle 124">
            <a:extLst>
              <a:ext uri="{FF2B5EF4-FFF2-40B4-BE49-F238E27FC236}">
                <a16:creationId xmlns:a16="http://schemas.microsoft.com/office/drawing/2014/main" id="{AEC9901F-8312-43AF-BB00-B9FAE91874A8}"/>
              </a:ext>
            </a:extLst>
          </p:cNvPr>
          <p:cNvSpPr/>
          <p:nvPr/>
        </p:nvSpPr>
        <p:spPr bwMode="auto">
          <a:xfrm>
            <a:off x="9469719" y="2945955"/>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US" sz="998">
                <a:solidFill>
                  <a:srgbClr val="545454"/>
                </a:solidFill>
                <a:latin typeface="Calibri" panose="020F0502020204030204"/>
              </a:rPr>
              <a:t>Women's Leadership Community of Practice leading this initiative </a:t>
            </a:r>
            <a:endParaRPr lang="en-AU" sz="998">
              <a:solidFill>
                <a:srgbClr val="545454"/>
              </a:solidFill>
              <a:latin typeface="Calibri" panose="020F0502020204030204"/>
            </a:endParaRPr>
          </a:p>
        </p:txBody>
      </p:sp>
      <p:sp>
        <p:nvSpPr>
          <p:cNvPr id="126" name="Rectangle 125">
            <a:extLst>
              <a:ext uri="{FF2B5EF4-FFF2-40B4-BE49-F238E27FC236}">
                <a16:creationId xmlns:a16="http://schemas.microsoft.com/office/drawing/2014/main" id="{AEC9901F-8312-43AF-BB00-B9FAE91874A8}"/>
              </a:ext>
            </a:extLst>
          </p:cNvPr>
          <p:cNvSpPr/>
          <p:nvPr/>
        </p:nvSpPr>
        <p:spPr bwMode="auto">
          <a:xfrm>
            <a:off x="9455006" y="3460874"/>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US" sz="998">
                <a:solidFill>
                  <a:srgbClr val="545454"/>
                </a:solidFill>
                <a:latin typeface="Calibri" panose="020F0502020204030204"/>
              </a:rPr>
              <a:t>Women's Leadership Community of Practice leading this initiative </a:t>
            </a:r>
            <a:endParaRPr lang="en-AU" sz="998">
              <a:solidFill>
                <a:srgbClr val="545454"/>
              </a:solidFill>
              <a:latin typeface="Calibri" panose="020F0502020204030204"/>
            </a:endParaRPr>
          </a:p>
        </p:txBody>
      </p:sp>
      <p:sp>
        <p:nvSpPr>
          <p:cNvPr id="127" name="Rectangle 126">
            <a:extLst>
              <a:ext uri="{FF2B5EF4-FFF2-40B4-BE49-F238E27FC236}">
                <a16:creationId xmlns:a16="http://schemas.microsoft.com/office/drawing/2014/main" id="{AEC9901F-8312-43AF-BB00-B9FAE91874A8}"/>
              </a:ext>
            </a:extLst>
          </p:cNvPr>
          <p:cNvSpPr/>
          <p:nvPr/>
        </p:nvSpPr>
        <p:spPr bwMode="auto">
          <a:xfrm>
            <a:off x="9455006" y="3997863"/>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28" name="Rectangle 127">
            <a:extLst>
              <a:ext uri="{FF2B5EF4-FFF2-40B4-BE49-F238E27FC236}">
                <a16:creationId xmlns:a16="http://schemas.microsoft.com/office/drawing/2014/main" id="{AEC9901F-8312-43AF-BB00-B9FAE91874A8}"/>
              </a:ext>
            </a:extLst>
          </p:cNvPr>
          <p:cNvSpPr/>
          <p:nvPr/>
        </p:nvSpPr>
        <p:spPr bwMode="auto">
          <a:xfrm>
            <a:off x="9440295" y="4505427"/>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29" name="Rectangle 128">
            <a:extLst>
              <a:ext uri="{FF2B5EF4-FFF2-40B4-BE49-F238E27FC236}">
                <a16:creationId xmlns:a16="http://schemas.microsoft.com/office/drawing/2014/main" id="{AEC9901F-8312-43AF-BB00-B9FAE91874A8}"/>
              </a:ext>
            </a:extLst>
          </p:cNvPr>
          <p:cNvSpPr/>
          <p:nvPr/>
        </p:nvSpPr>
        <p:spPr bwMode="auto">
          <a:xfrm>
            <a:off x="9447652" y="5020347"/>
            <a:ext cx="2729305" cy="585713"/>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30" name="Rectangle 129">
            <a:extLst>
              <a:ext uri="{FF2B5EF4-FFF2-40B4-BE49-F238E27FC236}">
                <a16:creationId xmlns:a16="http://schemas.microsoft.com/office/drawing/2014/main" id="{AEC9901F-8312-43AF-BB00-B9FAE91874A8}"/>
              </a:ext>
            </a:extLst>
          </p:cNvPr>
          <p:cNvSpPr/>
          <p:nvPr/>
        </p:nvSpPr>
        <p:spPr bwMode="auto">
          <a:xfrm>
            <a:off x="9432939" y="5549977"/>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endParaRPr lang="en-AU" sz="998">
              <a:solidFill>
                <a:srgbClr val="545454"/>
              </a:solidFill>
              <a:latin typeface="Calibri" panose="020F0502020204030204"/>
            </a:endParaRPr>
          </a:p>
        </p:txBody>
      </p:sp>
      <p:sp>
        <p:nvSpPr>
          <p:cNvPr id="132" name="TextBox 131"/>
          <p:cNvSpPr txBox="1"/>
          <p:nvPr/>
        </p:nvSpPr>
        <p:spPr>
          <a:xfrm>
            <a:off x="8725416" y="3076115"/>
            <a:ext cx="404278" cy="245901"/>
          </a:xfrm>
          <a:prstGeom prst="rect">
            <a:avLst/>
          </a:prstGeom>
          <a:noFill/>
        </p:spPr>
        <p:txBody>
          <a:bodyPr wrap="none" rtlCol="0">
            <a:spAutoFit/>
          </a:bodyPr>
          <a:lstStyle/>
          <a:p>
            <a:pPr defTabSz="912205"/>
            <a:r>
              <a:rPr lang="en-US" sz="998">
                <a:solidFill>
                  <a:srgbClr val="7030A0"/>
                </a:solidFill>
                <a:latin typeface="Calibri" panose="020F0502020204030204"/>
              </a:rPr>
              <a:t>90%</a:t>
            </a:r>
            <a:endParaRPr lang="en-AU" sz="998">
              <a:solidFill>
                <a:srgbClr val="7030A0"/>
              </a:solidFill>
              <a:latin typeface="Calibri" panose="020F0502020204030204"/>
            </a:endParaRPr>
          </a:p>
        </p:txBody>
      </p:sp>
      <p:sp>
        <p:nvSpPr>
          <p:cNvPr id="133" name="TextBox 132"/>
          <p:cNvSpPr txBox="1"/>
          <p:nvPr/>
        </p:nvSpPr>
        <p:spPr>
          <a:xfrm>
            <a:off x="3961830" y="3609302"/>
            <a:ext cx="404278" cy="245901"/>
          </a:xfrm>
          <a:prstGeom prst="rect">
            <a:avLst/>
          </a:prstGeom>
          <a:noFill/>
        </p:spPr>
        <p:txBody>
          <a:bodyPr wrap="none" rtlCol="0">
            <a:spAutoFit/>
          </a:bodyPr>
          <a:lstStyle/>
          <a:p>
            <a:pPr defTabSz="912205"/>
            <a:r>
              <a:rPr lang="en-US" sz="998">
                <a:solidFill>
                  <a:srgbClr val="7030A0"/>
                </a:solidFill>
                <a:latin typeface="Calibri" panose="020F0502020204030204"/>
              </a:rPr>
              <a:t>25%</a:t>
            </a:r>
            <a:endParaRPr lang="en-AU" sz="998">
              <a:solidFill>
                <a:srgbClr val="7030A0"/>
              </a:solidFill>
              <a:latin typeface="Calibri" panose="020F0502020204030204"/>
            </a:endParaRPr>
          </a:p>
        </p:txBody>
      </p:sp>
      <p:sp>
        <p:nvSpPr>
          <p:cNvPr id="134" name="TextBox 133"/>
          <p:cNvSpPr txBox="1"/>
          <p:nvPr/>
        </p:nvSpPr>
        <p:spPr>
          <a:xfrm>
            <a:off x="8991322" y="4110499"/>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36" name="TextBox 135"/>
          <p:cNvSpPr txBox="1"/>
          <p:nvPr/>
        </p:nvSpPr>
        <p:spPr>
          <a:xfrm>
            <a:off x="9010650" y="5137607"/>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18" name="TextBox 117"/>
          <p:cNvSpPr txBox="1"/>
          <p:nvPr/>
        </p:nvSpPr>
        <p:spPr>
          <a:xfrm>
            <a:off x="9053788" y="1543978"/>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19" name="TextBox 118"/>
          <p:cNvSpPr txBox="1"/>
          <p:nvPr/>
        </p:nvSpPr>
        <p:spPr>
          <a:xfrm>
            <a:off x="9042094" y="2576960"/>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20" name="TextBox 119">
            <a:extLst>
              <a:ext uri="{FF2B5EF4-FFF2-40B4-BE49-F238E27FC236}">
                <a16:creationId xmlns:a16="http://schemas.microsoft.com/office/drawing/2014/main" id="{66D3A836-DB07-463C-ADBC-CD20C93404E0}"/>
              </a:ext>
            </a:extLst>
          </p:cNvPr>
          <p:cNvSpPr txBox="1"/>
          <p:nvPr/>
        </p:nvSpPr>
        <p:spPr>
          <a:xfrm>
            <a:off x="9049890" y="5689816"/>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21" name="Rectangle 120">
            <a:extLst>
              <a:ext uri="{FF2B5EF4-FFF2-40B4-BE49-F238E27FC236}">
                <a16:creationId xmlns:a16="http://schemas.microsoft.com/office/drawing/2014/main" id="{3292D0C3-38DA-41BA-B380-CCE659B61515}"/>
              </a:ext>
            </a:extLst>
          </p:cNvPr>
          <p:cNvSpPr/>
          <p:nvPr/>
        </p:nvSpPr>
        <p:spPr bwMode="auto">
          <a:xfrm>
            <a:off x="9495002" y="5588836"/>
            <a:ext cx="2104046" cy="434004"/>
          </a:xfrm>
          <a:prstGeom prst="rect">
            <a:avLst/>
          </a:prstGeom>
          <a:noFill/>
          <a:ln w="3175" cap="flat" cmpd="sng" algn="ctr">
            <a:noFill/>
            <a:prstDash val="solid"/>
            <a:round/>
            <a:headEnd type="none" w="med" len="med"/>
            <a:tailEnd type="none" w="med" len="med"/>
          </a:ln>
          <a:effectLst/>
        </p:spPr>
        <p:txBody>
          <a:bodyPr vert="horz" wrap="square" lIns="91214" tIns="45607" rIns="91214" bIns="45607" numCol="1" rtlCol="0" anchor="t" anchorCtr="0" compatLnSpc="1">
            <a:prstTxWarp prst="textNoShape">
              <a:avLst/>
            </a:prstTxWarp>
          </a:bodyPr>
          <a:lstStyle/>
          <a:p>
            <a:pPr defTabSz="912205" eaLnBrk="0" fontAlgn="base" hangingPunct="0">
              <a:spcBef>
                <a:spcPct val="0"/>
              </a:spcBef>
              <a:spcAft>
                <a:spcPct val="0"/>
              </a:spcAft>
            </a:pPr>
            <a:r>
              <a:rPr lang="en-AU" sz="998">
                <a:solidFill>
                  <a:srgbClr val="545454"/>
                </a:solidFill>
                <a:latin typeface="Calibri" panose="020F0502020204030204"/>
              </a:rPr>
              <a:t>Complete</a:t>
            </a:r>
          </a:p>
        </p:txBody>
      </p:sp>
      <p:sp>
        <p:nvSpPr>
          <p:cNvPr id="131" name="TextBox 130">
            <a:extLst>
              <a:ext uri="{FF2B5EF4-FFF2-40B4-BE49-F238E27FC236}">
                <a16:creationId xmlns:a16="http://schemas.microsoft.com/office/drawing/2014/main" id="{F0788EF3-1C16-4ACF-9D93-7F50A54F58F3}"/>
              </a:ext>
            </a:extLst>
          </p:cNvPr>
          <p:cNvSpPr txBox="1"/>
          <p:nvPr/>
        </p:nvSpPr>
        <p:spPr>
          <a:xfrm>
            <a:off x="9010650" y="4632168"/>
            <a:ext cx="468398" cy="245901"/>
          </a:xfrm>
          <a:prstGeom prst="rect">
            <a:avLst/>
          </a:prstGeom>
          <a:noFill/>
        </p:spPr>
        <p:txBody>
          <a:bodyPr wrap="none" rtlCol="0">
            <a:spAutoFit/>
          </a:bodyPr>
          <a:lstStyle/>
          <a:p>
            <a:pPr defTabSz="912205"/>
            <a:r>
              <a:rPr lang="en-US" sz="998">
                <a:solidFill>
                  <a:srgbClr val="7030A0"/>
                </a:solidFill>
                <a:latin typeface="Calibri" panose="020F0502020204030204"/>
              </a:rPr>
              <a:t>100%</a:t>
            </a:r>
            <a:endParaRPr lang="en-AU" sz="998">
              <a:solidFill>
                <a:srgbClr val="7030A0"/>
              </a:solidFill>
              <a:latin typeface="Calibri" panose="020F0502020204030204"/>
            </a:endParaRPr>
          </a:p>
        </p:txBody>
      </p:sp>
      <p:sp>
        <p:nvSpPr>
          <p:cNvPr id="137" name="Title 1">
            <a:extLst>
              <a:ext uri="{FF2B5EF4-FFF2-40B4-BE49-F238E27FC236}">
                <a16:creationId xmlns:a16="http://schemas.microsoft.com/office/drawing/2014/main" id="{858868CC-C765-4BEA-8213-A3E01A609EE5}"/>
              </a:ext>
            </a:extLst>
          </p:cNvPr>
          <p:cNvSpPr txBox="1">
            <a:spLocks/>
          </p:cNvSpPr>
          <p:nvPr/>
        </p:nvSpPr>
        <p:spPr>
          <a:xfrm>
            <a:off x="513953" y="236501"/>
            <a:ext cx="11312015" cy="359112"/>
          </a:xfrm>
          <a:prstGeom prst="rect">
            <a:avLst/>
          </a:prstGeom>
        </p:spPr>
        <p:txBody>
          <a:bodyPr vert="horz" lIns="0" tIns="0" rIns="0" bIns="0" rtlCol="0" anchor="t">
            <a:noAutofit/>
          </a:bodyPr>
          <a:lstStyle>
            <a:lvl1pPr algn="l" defTabSz="1828800" rtl="0" eaLnBrk="1" latinLnBrk="0" hangingPunct="1">
              <a:lnSpc>
                <a:spcPct val="90000"/>
              </a:lnSpc>
              <a:spcBef>
                <a:spcPct val="0"/>
              </a:spcBef>
              <a:buNone/>
              <a:defRPr sz="4800" b="1" kern="1200">
                <a:solidFill>
                  <a:schemeClr val="tx2"/>
                </a:solidFill>
                <a:latin typeface="+mj-lt"/>
                <a:ea typeface="+mj-ea"/>
                <a:cs typeface="+mj-cs"/>
              </a:defRPr>
            </a:lvl1pPr>
          </a:lstStyle>
          <a:p>
            <a:pPr defTabSz="912205">
              <a:defRPr/>
            </a:pPr>
            <a:r>
              <a:rPr lang="en-US" sz="2394">
                <a:solidFill>
                  <a:srgbClr val="002664"/>
                </a:solidFill>
                <a:latin typeface="Arial"/>
              </a:rPr>
              <a:t>Gender Equality Action Plan Progress</a:t>
            </a:r>
            <a:endParaRPr lang="en-AU" sz="2394">
              <a:solidFill>
                <a:srgbClr val="002664"/>
              </a:solidFill>
              <a:latin typeface="Arial"/>
            </a:endParaRPr>
          </a:p>
        </p:txBody>
      </p:sp>
    </p:spTree>
    <p:extLst>
      <p:ext uri="{BB962C8B-B14F-4D97-AF65-F5344CB8AC3E}">
        <p14:creationId xmlns:p14="http://schemas.microsoft.com/office/powerpoint/2010/main" val="406496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211B-55F5-48FC-9C0F-D39E8EDA71F0}"/>
              </a:ext>
            </a:extLst>
          </p:cNvPr>
          <p:cNvSpPr>
            <a:spLocks noGrp="1"/>
          </p:cNvSpPr>
          <p:nvPr>
            <p:ph type="title"/>
          </p:nvPr>
        </p:nvSpPr>
        <p:spPr>
          <a:xfrm>
            <a:off x="360000" y="360000"/>
            <a:ext cx="9720000" cy="1009652"/>
          </a:xfrm>
        </p:spPr>
        <p:txBody>
          <a:bodyPr/>
          <a:lstStyle/>
          <a:p>
            <a:r>
              <a:rPr lang="en-US"/>
              <a:t>Agenda</a:t>
            </a:r>
            <a:endParaRPr lang="en-AU"/>
          </a:p>
        </p:txBody>
      </p:sp>
      <p:graphicFrame>
        <p:nvGraphicFramePr>
          <p:cNvPr id="6" name="Table 6">
            <a:extLst>
              <a:ext uri="{FF2B5EF4-FFF2-40B4-BE49-F238E27FC236}">
                <a16:creationId xmlns:a16="http://schemas.microsoft.com/office/drawing/2014/main" id="{B987BE5E-0801-4903-A09B-BD33824ABE7B}"/>
              </a:ext>
            </a:extLst>
          </p:cNvPr>
          <p:cNvGraphicFramePr>
            <a:graphicFrameLocks noGrp="1"/>
          </p:cNvGraphicFramePr>
          <p:nvPr>
            <p:ph type="tbl" sz="quarter" idx="13"/>
            <p:extLst>
              <p:ext uri="{D42A27DB-BD31-4B8C-83A1-F6EECF244321}">
                <p14:modId xmlns:p14="http://schemas.microsoft.com/office/powerpoint/2010/main" val="2253453180"/>
              </p:ext>
            </p:extLst>
          </p:nvPr>
        </p:nvGraphicFramePr>
        <p:xfrm>
          <a:off x="360363" y="1800225"/>
          <a:ext cx="5586060" cy="1725160"/>
        </p:xfrm>
        <a:graphic>
          <a:graphicData uri="http://schemas.openxmlformats.org/drawingml/2006/table">
            <a:tbl>
              <a:tblPr firstRow="1">
                <a:tableStyleId>{5C22544A-7EE6-4342-B048-85BDC9FD1C3A}</a:tableStyleId>
              </a:tblPr>
              <a:tblGrid>
                <a:gridCol w="4745037">
                  <a:extLst>
                    <a:ext uri="{9D8B030D-6E8A-4147-A177-3AD203B41FA5}">
                      <a16:colId xmlns:a16="http://schemas.microsoft.com/office/drawing/2014/main" val="383876704"/>
                    </a:ext>
                  </a:extLst>
                </a:gridCol>
                <a:gridCol w="841023">
                  <a:extLst>
                    <a:ext uri="{9D8B030D-6E8A-4147-A177-3AD203B41FA5}">
                      <a16:colId xmlns:a16="http://schemas.microsoft.com/office/drawing/2014/main" val="3264263018"/>
                    </a:ext>
                  </a:extLst>
                </a:gridCol>
              </a:tblGrid>
              <a:tr h="370840">
                <a:tc>
                  <a:txBody>
                    <a:bodyPr/>
                    <a:lstStyle/>
                    <a:p>
                      <a:r>
                        <a:rPr lang="en-US" sz="1800" kern="1200">
                          <a:solidFill>
                            <a:schemeClr val="dk1"/>
                          </a:solidFill>
                          <a:latin typeface="+mn-lt"/>
                          <a:ea typeface="+mn-ea"/>
                          <a:cs typeface="+mn-cs"/>
                        </a:rPr>
                        <a:t>Part 1</a:t>
                      </a:r>
                      <a:endParaRPr lang="en-AU" sz="1800" kern="1200">
                        <a:solidFill>
                          <a:schemeClr val="dk1"/>
                        </a:solidFill>
                        <a:latin typeface="+mn-lt"/>
                        <a:ea typeface="+mn-ea"/>
                        <a:cs typeface="+mn-cs"/>
                      </a:endParaRPr>
                    </a:p>
                  </a:txBody>
                  <a:tcPr marL="0" marR="0" marT="0" marB="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377" rtl="0" eaLnBrk="1" latinLnBrk="0" hangingPunct="1"/>
                      <a:r>
                        <a:rPr lang="en-AU" sz="1800" b="1" kern="1200">
                          <a:solidFill>
                            <a:schemeClr val="dk1"/>
                          </a:solidFill>
                          <a:latin typeface="+mn-lt"/>
                          <a:ea typeface="+mn-ea"/>
                          <a:cs typeface="+mn-cs"/>
                        </a:rPr>
                        <a:t>Time</a:t>
                      </a:r>
                    </a:p>
                  </a:txBody>
                  <a:tcPr marL="0" marR="0" marT="0" marB="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666548"/>
                  </a:ext>
                </a:extLst>
              </a:tr>
              <a:tr h="360000">
                <a:tc>
                  <a:txBody>
                    <a:bodyPr/>
                    <a:lstStyle/>
                    <a:p>
                      <a:r>
                        <a:rPr lang="en-US"/>
                        <a:t>Welcome</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5</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2783850"/>
                  </a:ext>
                </a:extLst>
              </a:tr>
              <a:tr h="360000">
                <a:tc>
                  <a:txBody>
                    <a:bodyPr/>
                    <a:lstStyle/>
                    <a:p>
                      <a:pPr lvl="0"/>
                      <a:r>
                        <a:rPr lang="en-AU"/>
                        <a:t>Presentation from eHealth NSW + Q&amp;A</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25</a:t>
                      </a:r>
                      <a:endParaRPr lang="en-AU"/>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972416"/>
                  </a:ext>
                </a:extLst>
              </a:tr>
              <a:tr h="360000">
                <a:tc>
                  <a:txBody>
                    <a:bodyPr/>
                    <a:lstStyle/>
                    <a:p>
                      <a:pPr lvl="0"/>
                      <a:r>
                        <a:rPr lang="en-AU"/>
                        <a:t>Presentation from NSW Treasury + Q&amp;A</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25</a:t>
                      </a:r>
                      <a:endParaRPr lang="en-AU"/>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159402"/>
                  </a:ext>
                </a:extLst>
              </a:tr>
              <a:tr h="0">
                <a:tc>
                  <a:txBody>
                    <a:bodyPr/>
                    <a:lstStyle/>
                    <a:p>
                      <a:endParaRPr lang="en-AU"/>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AU" dirty="0"/>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185509"/>
                  </a:ext>
                </a:extLst>
              </a:tr>
            </a:tbl>
          </a:graphicData>
        </a:graphic>
      </p:graphicFrame>
      <p:graphicFrame>
        <p:nvGraphicFramePr>
          <p:cNvPr id="9" name="Table 6">
            <a:extLst>
              <a:ext uri="{FF2B5EF4-FFF2-40B4-BE49-F238E27FC236}">
                <a16:creationId xmlns:a16="http://schemas.microsoft.com/office/drawing/2014/main" id="{76624BE7-C070-4D8D-8378-257FD5368D8A}"/>
              </a:ext>
            </a:extLst>
          </p:cNvPr>
          <p:cNvGraphicFramePr>
            <a:graphicFrameLocks/>
          </p:cNvGraphicFramePr>
          <p:nvPr>
            <p:extLst>
              <p:ext uri="{D42A27DB-BD31-4B8C-83A1-F6EECF244321}">
                <p14:modId xmlns:p14="http://schemas.microsoft.com/office/powerpoint/2010/main" val="210256938"/>
              </p:ext>
            </p:extLst>
          </p:nvPr>
        </p:nvGraphicFramePr>
        <p:xfrm>
          <a:off x="360000" y="3973679"/>
          <a:ext cx="5586060" cy="1725160"/>
        </p:xfrm>
        <a:graphic>
          <a:graphicData uri="http://schemas.openxmlformats.org/drawingml/2006/table">
            <a:tbl>
              <a:tblPr firstRow="1">
                <a:tableStyleId>{5C22544A-7EE6-4342-B048-85BDC9FD1C3A}</a:tableStyleId>
              </a:tblPr>
              <a:tblGrid>
                <a:gridCol w="4745037">
                  <a:extLst>
                    <a:ext uri="{9D8B030D-6E8A-4147-A177-3AD203B41FA5}">
                      <a16:colId xmlns:a16="http://schemas.microsoft.com/office/drawing/2014/main" val="383876704"/>
                    </a:ext>
                  </a:extLst>
                </a:gridCol>
                <a:gridCol w="841023">
                  <a:extLst>
                    <a:ext uri="{9D8B030D-6E8A-4147-A177-3AD203B41FA5}">
                      <a16:colId xmlns:a16="http://schemas.microsoft.com/office/drawing/2014/main" val="3264263018"/>
                    </a:ext>
                  </a:extLst>
                </a:gridCol>
              </a:tblGrid>
              <a:tr h="370840">
                <a:tc>
                  <a:txBody>
                    <a:bodyPr/>
                    <a:lstStyle/>
                    <a:p>
                      <a:r>
                        <a:rPr lang="en-US" sz="1800" kern="1200">
                          <a:solidFill>
                            <a:schemeClr val="dk1"/>
                          </a:solidFill>
                          <a:latin typeface="+mn-lt"/>
                          <a:ea typeface="+mn-ea"/>
                          <a:cs typeface="+mn-cs"/>
                        </a:rPr>
                        <a:t>Part 2</a:t>
                      </a:r>
                      <a:endParaRPr lang="en-AU" sz="1800" kern="1200">
                        <a:solidFill>
                          <a:schemeClr val="dk1"/>
                        </a:solidFill>
                        <a:latin typeface="+mn-lt"/>
                        <a:ea typeface="+mn-ea"/>
                        <a:cs typeface="+mn-cs"/>
                      </a:endParaRPr>
                    </a:p>
                  </a:txBody>
                  <a:tcPr marL="0" marR="0" marT="0" marB="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377" rtl="0" eaLnBrk="1" latinLnBrk="0" hangingPunct="1"/>
                      <a:r>
                        <a:rPr lang="en-AU" sz="1800" b="1" kern="1200">
                          <a:solidFill>
                            <a:schemeClr val="dk1"/>
                          </a:solidFill>
                          <a:latin typeface="+mn-lt"/>
                          <a:ea typeface="+mn-ea"/>
                          <a:cs typeface="+mn-cs"/>
                        </a:rPr>
                        <a:t>Time</a:t>
                      </a:r>
                    </a:p>
                  </a:txBody>
                  <a:tcPr marL="0" marR="0" marT="0" marB="0">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666548"/>
                  </a:ext>
                </a:extLst>
              </a:tr>
              <a:tr h="360000">
                <a:tc>
                  <a:txBody>
                    <a:bodyPr/>
                    <a:lstStyle/>
                    <a:p>
                      <a:r>
                        <a:rPr lang="en-US"/>
                        <a:t>Group discussions</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25</a:t>
                      </a: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2783850"/>
                  </a:ext>
                </a:extLst>
              </a:tr>
              <a:tr h="360000">
                <a:tc>
                  <a:txBody>
                    <a:bodyPr/>
                    <a:lstStyle/>
                    <a:p>
                      <a:r>
                        <a:rPr lang="en-US"/>
                        <a:t>Summary of discussions</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5</a:t>
                      </a:r>
                      <a:endParaRPr lang="en-AU"/>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972416"/>
                  </a:ext>
                </a:extLst>
              </a:tr>
              <a:tr h="360000">
                <a:tc>
                  <a:txBody>
                    <a:bodyPr/>
                    <a:lstStyle/>
                    <a:p>
                      <a:r>
                        <a:rPr lang="en-US"/>
                        <a:t>Closing</a:t>
                      </a:r>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a:r>
                        <a:rPr lang="en-US"/>
                        <a:t>5</a:t>
                      </a:r>
                      <a:endParaRPr lang="en-AU"/>
                    </a:p>
                  </a:txBody>
                  <a:tcPr marL="0" marR="0" marT="0" marB="0" anchor="ctr">
                    <a:lnL w="12700" cmpd="sng">
                      <a:noFill/>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3159402"/>
                  </a:ext>
                </a:extLst>
              </a:tr>
              <a:tr h="0">
                <a:tc>
                  <a:txBody>
                    <a:bodyPr/>
                    <a:lstStyle/>
                    <a:p>
                      <a:endParaRPr lang="en-AU"/>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AU" dirty="0"/>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185509"/>
                  </a:ext>
                </a:extLst>
              </a:tr>
            </a:tbl>
          </a:graphicData>
        </a:graphic>
      </p:graphicFrame>
      <p:sp>
        <p:nvSpPr>
          <p:cNvPr id="3" name="Footer Placeholder 2">
            <a:extLst>
              <a:ext uri="{FF2B5EF4-FFF2-40B4-BE49-F238E27FC236}">
                <a16:creationId xmlns:a16="http://schemas.microsoft.com/office/drawing/2014/main" id="{6B921EE6-4031-447B-B4E2-EFD41B10CFF1}"/>
              </a:ext>
            </a:extLst>
          </p:cNvPr>
          <p:cNvSpPr>
            <a:spLocks noGrp="1"/>
          </p:cNvSpPr>
          <p:nvPr>
            <p:ph type="ftr" sz="quarter" idx="11"/>
          </p:nvPr>
        </p:nvSpPr>
        <p:spPr>
          <a:xfrm>
            <a:off x="360000" y="6444000"/>
            <a:ext cx="6720000" cy="180000"/>
          </a:xfrm>
        </p:spPr>
        <p:txBody>
          <a:bodyPr/>
          <a:lstStyle/>
          <a:p>
            <a:r>
              <a:rPr lang="en-US"/>
              <a:t>Public Service Commission</a:t>
            </a:r>
            <a:endParaRPr lang="en-AU"/>
          </a:p>
        </p:txBody>
      </p:sp>
      <p:sp>
        <p:nvSpPr>
          <p:cNvPr id="4" name="Slide Number Placeholder 3">
            <a:extLst>
              <a:ext uri="{FF2B5EF4-FFF2-40B4-BE49-F238E27FC236}">
                <a16:creationId xmlns:a16="http://schemas.microsoft.com/office/drawing/2014/main" id="{28CFD662-59DF-414A-B26A-A10A588CDBDF}"/>
              </a:ext>
            </a:extLst>
          </p:cNvPr>
          <p:cNvSpPr>
            <a:spLocks noGrp="1"/>
          </p:cNvSpPr>
          <p:nvPr>
            <p:ph type="sldNum" sz="quarter" idx="12"/>
          </p:nvPr>
        </p:nvSpPr>
        <p:spPr>
          <a:xfrm>
            <a:off x="11317458" y="6443999"/>
            <a:ext cx="490542" cy="180000"/>
          </a:xfrm>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98752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09C2-4048-430D-BDBB-47073C09712F}"/>
              </a:ext>
            </a:extLst>
          </p:cNvPr>
          <p:cNvSpPr>
            <a:spLocks noGrp="1"/>
          </p:cNvSpPr>
          <p:nvPr>
            <p:ph type="title"/>
          </p:nvPr>
        </p:nvSpPr>
        <p:spPr>
          <a:xfrm>
            <a:off x="514237" y="367977"/>
            <a:ext cx="11312015" cy="359112"/>
          </a:xfrm>
        </p:spPr>
        <p:txBody>
          <a:bodyPr/>
          <a:lstStyle/>
          <a:p>
            <a:r>
              <a:rPr lang="en-US"/>
              <a:t>Women’s Development Series </a:t>
            </a:r>
            <a:endParaRPr lang="en-AU"/>
          </a:p>
        </p:txBody>
      </p:sp>
      <p:pic>
        <p:nvPicPr>
          <p:cNvPr id="7" name="Picture 6">
            <a:extLst>
              <a:ext uri="{FF2B5EF4-FFF2-40B4-BE49-F238E27FC236}">
                <a16:creationId xmlns:a16="http://schemas.microsoft.com/office/drawing/2014/main" id="{4AA30275-32CF-4482-ABE6-A7302EB46D4A}"/>
              </a:ext>
            </a:extLst>
          </p:cNvPr>
          <p:cNvPicPr>
            <a:picLocks noChangeAspect="1"/>
          </p:cNvPicPr>
          <p:nvPr/>
        </p:nvPicPr>
        <p:blipFill>
          <a:blip r:embed="rId3"/>
          <a:stretch>
            <a:fillRect/>
          </a:stretch>
        </p:blipFill>
        <p:spPr>
          <a:xfrm>
            <a:off x="6782645" y="1143272"/>
            <a:ext cx="4157593" cy="5163118"/>
          </a:xfrm>
          <a:prstGeom prst="rect">
            <a:avLst/>
          </a:prstGeom>
          <a:effectLst>
            <a:outerShdw blurRad="203200" dist="50800" dir="5400000" algn="ctr" rotWithShape="0">
              <a:srgbClr val="000000">
                <a:alpha val="67000"/>
              </a:srgbClr>
            </a:outerShdw>
          </a:effectLst>
        </p:spPr>
      </p:pic>
      <p:pic>
        <p:nvPicPr>
          <p:cNvPr id="8" name="Picture 7">
            <a:extLst>
              <a:ext uri="{FF2B5EF4-FFF2-40B4-BE49-F238E27FC236}">
                <a16:creationId xmlns:a16="http://schemas.microsoft.com/office/drawing/2014/main" id="{7A047558-7D8B-439D-B057-35D723C1D313}"/>
              </a:ext>
            </a:extLst>
          </p:cNvPr>
          <p:cNvPicPr>
            <a:picLocks noChangeAspect="1"/>
          </p:cNvPicPr>
          <p:nvPr/>
        </p:nvPicPr>
        <p:blipFill>
          <a:blip r:embed="rId4"/>
          <a:stretch>
            <a:fillRect/>
          </a:stretch>
        </p:blipFill>
        <p:spPr>
          <a:xfrm>
            <a:off x="1769465" y="1143272"/>
            <a:ext cx="4164520" cy="5163117"/>
          </a:xfrm>
          <a:prstGeom prst="rect">
            <a:avLst/>
          </a:prstGeom>
          <a:effectLst>
            <a:outerShdw blurRad="203200" dist="50800" dir="5400000" algn="ctr" rotWithShape="0">
              <a:srgbClr val="000000">
                <a:alpha val="67000"/>
              </a:srgbClr>
            </a:outerShdw>
          </a:effectLst>
        </p:spPr>
      </p:pic>
    </p:spTree>
    <p:extLst>
      <p:ext uri="{BB962C8B-B14F-4D97-AF65-F5344CB8AC3E}">
        <p14:creationId xmlns:p14="http://schemas.microsoft.com/office/powerpoint/2010/main" val="23998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3762-E3E1-4B11-A2D2-8D4AE3793970}"/>
              </a:ext>
            </a:extLst>
          </p:cNvPr>
          <p:cNvSpPr>
            <a:spLocks noGrp="1"/>
          </p:cNvSpPr>
          <p:nvPr>
            <p:ph type="title"/>
          </p:nvPr>
        </p:nvSpPr>
        <p:spPr>
          <a:xfrm>
            <a:off x="448889" y="636907"/>
            <a:ext cx="11312015" cy="359112"/>
          </a:xfrm>
        </p:spPr>
        <p:txBody>
          <a:bodyPr/>
          <a:lstStyle/>
          <a:p>
            <a:r>
              <a:rPr lang="en-US"/>
              <a:t>Women’s Development Series Participant Feedback </a:t>
            </a:r>
            <a:endParaRPr lang="en-AU"/>
          </a:p>
        </p:txBody>
      </p:sp>
      <p:sp>
        <p:nvSpPr>
          <p:cNvPr id="3" name="Content Placeholder 2">
            <a:extLst>
              <a:ext uri="{FF2B5EF4-FFF2-40B4-BE49-F238E27FC236}">
                <a16:creationId xmlns:a16="http://schemas.microsoft.com/office/drawing/2014/main" id="{83FFD8C8-1B06-4E92-B399-762751E4F57F}"/>
              </a:ext>
            </a:extLst>
          </p:cNvPr>
          <p:cNvSpPr>
            <a:spLocks noGrp="1"/>
          </p:cNvSpPr>
          <p:nvPr>
            <p:ph idx="1"/>
          </p:nvPr>
        </p:nvSpPr>
        <p:spPr>
          <a:xfrm>
            <a:off x="448889" y="1447939"/>
            <a:ext cx="11312015" cy="3962123"/>
          </a:xfrm>
        </p:spPr>
        <p:txBody>
          <a:bodyPr/>
          <a:lstStyle/>
          <a:p>
            <a:r>
              <a:rPr lang="en-AU" i="1"/>
              <a:t>“This workshop has been a great experience with a lot of tips that you can use immediately that are most importantly simple. Our trainer was exceptional in sharing her stories, research and extensive knowledge of the subject which made the training more easy to retain. It has also been personally motivating because I can see a pathway for growth where before it was difficult to see. Thanks for this opportunity.”</a:t>
            </a:r>
          </a:p>
          <a:p>
            <a:endParaRPr lang="en-AU" sz="599"/>
          </a:p>
          <a:p>
            <a:r>
              <a:rPr lang="en-AU" i="1"/>
              <a:t>“It has made me reflect on my career and personal goals more and think of a plan. It also gave me the opportunity to meet new great women within eHealth which was great for networking.”</a:t>
            </a:r>
          </a:p>
          <a:p>
            <a:endParaRPr lang="en-AU" sz="599" i="1"/>
          </a:p>
          <a:p>
            <a:r>
              <a:rPr lang="en-AU" i="1"/>
              <a:t>“This was an excellent and well designed course and I would thoroughly recommend it to other women looking to develop their leadership capability”</a:t>
            </a:r>
          </a:p>
          <a:p>
            <a:endParaRPr lang="en-AU" sz="599"/>
          </a:p>
          <a:p>
            <a:r>
              <a:rPr lang="en-AU" i="1"/>
              <a:t>“I think having a support network of likeminded aspiring female leaders has been wonderful and comforting. It's given me new insights and opened up doors to collaborate beyond my directorate.”</a:t>
            </a:r>
          </a:p>
        </p:txBody>
      </p:sp>
    </p:spTree>
    <p:extLst>
      <p:ext uri="{BB962C8B-B14F-4D97-AF65-F5344CB8AC3E}">
        <p14:creationId xmlns:p14="http://schemas.microsoft.com/office/powerpoint/2010/main" val="776105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EAB11-6A2D-4EAA-B5F8-932C0B0455A2}"/>
              </a:ext>
            </a:extLst>
          </p:cNvPr>
          <p:cNvSpPr txBox="1"/>
          <p:nvPr/>
        </p:nvSpPr>
        <p:spPr>
          <a:xfrm>
            <a:off x="2963601" y="2255172"/>
            <a:ext cx="8824458" cy="3454407"/>
          </a:xfrm>
          <a:prstGeom prst="rect">
            <a:avLst/>
          </a:prstGeom>
          <a:noFill/>
        </p:spPr>
        <p:txBody>
          <a:bodyPr wrap="square" rtlCol="0">
            <a:spAutoFit/>
          </a:bodyPr>
          <a:lstStyle/>
          <a:p>
            <a:pPr defTabSz="228051">
              <a:lnSpc>
                <a:spcPct val="150000"/>
              </a:lnSpc>
              <a:spcBef>
                <a:spcPts val="599"/>
              </a:spcBef>
              <a:spcAft>
                <a:spcPts val="599"/>
              </a:spcAft>
            </a:pPr>
            <a:r>
              <a:rPr lang="en-US" sz="2793" i="1">
                <a:solidFill>
                  <a:srgbClr val="002060"/>
                </a:solidFill>
                <a:latin typeface="Arial" panose="020B0604020202020204" pitchFamily="34" charset="0"/>
                <a:cs typeface="Arial" panose="020B0604020202020204" pitchFamily="34" charset="0"/>
              </a:rPr>
              <a:t>‘In crisis it’s culture that really determines </a:t>
            </a:r>
            <a:r>
              <a:rPr lang="en-AU" sz="2793" i="1">
                <a:solidFill>
                  <a:srgbClr val="002060"/>
                </a:solidFill>
                <a:latin typeface="Arial" panose="020B0604020202020204" pitchFamily="34" charset="0"/>
                <a:cs typeface="Arial" panose="020B0604020202020204" pitchFamily="34" charset="0"/>
              </a:rPr>
              <a:t>brand, because culture will determine how you handle the crisis and ultimately how you are perceived and remembered by the public.’ </a:t>
            </a:r>
          </a:p>
          <a:p>
            <a:pPr defTabSz="228051"/>
            <a:br>
              <a:rPr lang="en-AU" sz="3192">
                <a:solidFill>
                  <a:prstClr val="black"/>
                </a:solidFill>
                <a:latin typeface="Calibri" panose="020F0502020204030204"/>
              </a:rPr>
            </a:br>
            <a:endParaRPr lang="en-AU" sz="1397">
              <a:solidFill>
                <a:prstClr val="black"/>
              </a:solidFill>
              <a:latin typeface="Calibri" panose="020F0502020204030204"/>
            </a:endParaRPr>
          </a:p>
        </p:txBody>
      </p:sp>
      <p:sp>
        <p:nvSpPr>
          <p:cNvPr id="5" name="TextBox 4">
            <a:extLst>
              <a:ext uri="{FF2B5EF4-FFF2-40B4-BE49-F238E27FC236}">
                <a16:creationId xmlns:a16="http://schemas.microsoft.com/office/drawing/2014/main" id="{986C9819-1B09-472B-A8FD-1732098CC1D5}"/>
              </a:ext>
            </a:extLst>
          </p:cNvPr>
          <p:cNvSpPr txBox="1"/>
          <p:nvPr/>
        </p:nvSpPr>
        <p:spPr>
          <a:xfrm>
            <a:off x="3147358" y="5371395"/>
            <a:ext cx="7033906" cy="675698"/>
          </a:xfrm>
          <a:prstGeom prst="rect">
            <a:avLst/>
          </a:prstGeom>
          <a:noFill/>
        </p:spPr>
        <p:txBody>
          <a:bodyPr wrap="square" rtlCol="0">
            <a:spAutoFit/>
          </a:bodyPr>
          <a:lstStyle/>
          <a:p>
            <a:pPr marL="285064" indent="-285064" defTabSz="228051">
              <a:buFontTx/>
              <a:buChar char="-"/>
            </a:pPr>
            <a:r>
              <a:rPr lang="en-AU" sz="1995">
                <a:solidFill>
                  <a:srgbClr val="002060"/>
                </a:solidFill>
                <a:latin typeface="Arial" panose="020B0604020202020204" pitchFamily="34" charset="0"/>
                <a:cs typeface="Arial" panose="020B0604020202020204" pitchFamily="34" charset="0"/>
              </a:rPr>
              <a:t>Dixie Gillaspie, </a:t>
            </a:r>
            <a:r>
              <a:rPr lang="en-AU" sz="1995" i="1">
                <a:solidFill>
                  <a:srgbClr val="002060"/>
                </a:solidFill>
                <a:latin typeface="Arial" panose="020B0604020202020204" pitchFamily="34" charset="0"/>
                <a:cs typeface="Arial" panose="020B0604020202020204" pitchFamily="34" charset="0"/>
              </a:rPr>
              <a:t>Entrepreneur</a:t>
            </a:r>
            <a:r>
              <a:rPr lang="en-AU" sz="1995">
                <a:solidFill>
                  <a:srgbClr val="002060"/>
                </a:solidFill>
                <a:latin typeface="Arial" panose="020B0604020202020204" pitchFamily="34" charset="0"/>
                <a:cs typeface="Arial" panose="020B0604020202020204" pitchFamily="34" charset="0"/>
              </a:rPr>
              <a:t>, 2008 </a:t>
            </a:r>
          </a:p>
          <a:p>
            <a:pPr defTabSz="228051"/>
            <a:r>
              <a:rPr lang="en-AU" sz="1796">
                <a:solidFill>
                  <a:srgbClr val="002060"/>
                </a:solidFill>
                <a:latin typeface="Arial" panose="020B0604020202020204" pitchFamily="34" charset="0"/>
                <a:cs typeface="Arial" panose="020B0604020202020204" pitchFamily="34" charset="0"/>
              </a:rPr>
              <a:t>Source: https://www.entrepreneur.com/article/312534</a:t>
            </a:r>
          </a:p>
        </p:txBody>
      </p:sp>
      <p:sp>
        <p:nvSpPr>
          <p:cNvPr id="6" name="Oval 5">
            <a:extLst>
              <a:ext uri="{FF2B5EF4-FFF2-40B4-BE49-F238E27FC236}">
                <a16:creationId xmlns:a16="http://schemas.microsoft.com/office/drawing/2014/main" id="{AB768A6F-F145-45A8-9F2B-F07EC029A4F7}"/>
              </a:ext>
            </a:extLst>
          </p:cNvPr>
          <p:cNvSpPr/>
          <p:nvPr/>
        </p:nvSpPr>
        <p:spPr>
          <a:xfrm>
            <a:off x="-2484328" y="1422244"/>
            <a:ext cx="4998744" cy="4425881"/>
          </a:xfrm>
          <a:prstGeom prst="ellipse">
            <a:avLst/>
          </a:prstGeom>
          <a:blipFill dpi="0" rotWithShape="1">
            <a:blip r:embed="rId2" cstate="email">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214" tIns="45607" rIns="91214" bIns="45607" numCol="1" spcCol="0" rtlCol="0" fromWordArt="0" anchor="ctr" anchorCtr="0" forceAA="0" compatLnSpc="1">
            <a:prstTxWarp prst="textNoShape">
              <a:avLst/>
            </a:prstTxWarp>
            <a:noAutofit/>
          </a:bodyPr>
          <a:lstStyle/>
          <a:p>
            <a:pPr defTabSz="228051"/>
            <a:endParaRPr lang="en-AU" sz="1796">
              <a:solidFill>
                <a:prstClr val="white"/>
              </a:solidFill>
              <a:latin typeface="Calibri" panose="020F0502020204030204"/>
            </a:endParaRPr>
          </a:p>
        </p:txBody>
      </p:sp>
      <p:sp>
        <p:nvSpPr>
          <p:cNvPr id="4" name="Rectangle 3">
            <a:extLst>
              <a:ext uri="{FF2B5EF4-FFF2-40B4-BE49-F238E27FC236}">
                <a16:creationId xmlns:a16="http://schemas.microsoft.com/office/drawing/2014/main" id="{F93948B5-E726-4062-9250-AF80B50C66A6}"/>
              </a:ext>
            </a:extLst>
          </p:cNvPr>
          <p:cNvSpPr/>
          <p:nvPr/>
        </p:nvSpPr>
        <p:spPr>
          <a:xfrm>
            <a:off x="1602273" y="351668"/>
            <a:ext cx="10129034" cy="1566006"/>
          </a:xfrm>
          <a:prstGeom prst="rect">
            <a:avLst/>
          </a:prstGeom>
        </p:spPr>
        <p:txBody>
          <a:bodyPr wrap="square">
            <a:spAutoFit/>
          </a:bodyPr>
          <a:lstStyle/>
          <a:p>
            <a:pPr defTabSz="228051"/>
            <a:r>
              <a:rPr lang="en-US" sz="3192" b="1">
                <a:solidFill>
                  <a:srgbClr val="002060"/>
                </a:solidFill>
                <a:latin typeface="Arial" panose="020B0604020202020204" pitchFamily="34" charset="0"/>
                <a:cs typeface="Arial" panose="020B0604020202020204" pitchFamily="34" charset="0"/>
              </a:rPr>
              <a:t>Leveraging our organisational culture, our strengths and relationships helped us to navigate the COVID-19 pandemic and other challenges</a:t>
            </a:r>
          </a:p>
        </p:txBody>
      </p:sp>
    </p:spTree>
    <p:extLst>
      <p:ext uri="{BB962C8B-B14F-4D97-AF65-F5344CB8AC3E}">
        <p14:creationId xmlns:p14="http://schemas.microsoft.com/office/powerpoint/2010/main" val="4097686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3596-F4E6-4630-A655-9CA5E60E291C}"/>
              </a:ext>
            </a:extLst>
          </p:cNvPr>
          <p:cNvSpPr>
            <a:spLocks noGrp="1"/>
          </p:cNvSpPr>
          <p:nvPr>
            <p:ph type="title"/>
          </p:nvPr>
        </p:nvSpPr>
        <p:spPr>
          <a:xfrm>
            <a:off x="439993" y="407496"/>
            <a:ext cx="11312015" cy="359112"/>
          </a:xfrm>
        </p:spPr>
        <p:txBody>
          <a:bodyPr/>
          <a:lstStyle/>
          <a:p>
            <a:r>
              <a:rPr lang="en-AU"/>
              <a:t>Monitoring and promoting wellbeing during the pandemic</a:t>
            </a:r>
          </a:p>
        </p:txBody>
      </p:sp>
      <p:sp>
        <p:nvSpPr>
          <p:cNvPr id="3" name="Content Placeholder 2">
            <a:extLst>
              <a:ext uri="{FF2B5EF4-FFF2-40B4-BE49-F238E27FC236}">
                <a16:creationId xmlns:a16="http://schemas.microsoft.com/office/drawing/2014/main" id="{7EE8422B-3609-45A9-A406-3A3542B52C75}"/>
              </a:ext>
            </a:extLst>
          </p:cNvPr>
          <p:cNvSpPr>
            <a:spLocks noGrp="1"/>
          </p:cNvSpPr>
          <p:nvPr>
            <p:ph idx="1"/>
          </p:nvPr>
        </p:nvSpPr>
        <p:spPr>
          <a:xfrm>
            <a:off x="439993" y="923044"/>
            <a:ext cx="11312015" cy="5011913"/>
          </a:xfrm>
        </p:spPr>
        <p:txBody>
          <a:bodyPr/>
          <a:lstStyle/>
          <a:p>
            <a:pPr lvl="2"/>
            <a:r>
              <a:rPr lang="en-AU" b="1">
                <a:solidFill>
                  <a:srgbClr val="00B2DE"/>
                </a:solidFill>
              </a:rPr>
              <a:t>We deployed several wellbeing pulse check surveys: </a:t>
            </a:r>
          </a:p>
          <a:p>
            <a:pPr lvl="3">
              <a:spcAft>
                <a:spcPts val="299"/>
              </a:spcAft>
            </a:pPr>
            <a:r>
              <a:rPr lang="en-AU"/>
              <a:t>May 2020 (400 responses)</a:t>
            </a:r>
          </a:p>
          <a:p>
            <a:pPr lvl="3">
              <a:spcAft>
                <a:spcPts val="299"/>
              </a:spcAft>
            </a:pPr>
            <a:r>
              <a:rPr lang="en-AU"/>
              <a:t>October 2020 (844 responses) </a:t>
            </a:r>
          </a:p>
          <a:p>
            <a:pPr lvl="3">
              <a:spcAft>
                <a:spcPts val="299"/>
              </a:spcAft>
            </a:pPr>
            <a:r>
              <a:rPr lang="en-AU"/>
              <a:t>April 2021 (525 responses)</a:t>
            </a:r>
          </a:p>
          <a:p>
            <a:pPr marL="0" lvl="3" indent="0">
              <a:buNone/>
            </a:pPr>
            <a:endParaRPr lang="en-AU" sz="998"/>
          </a:p>
          <a:p>
            <a:pPr marL="0" lvl="3" indent="0">
              <a:buNone/>
            </a:pPr>
            <a:endParaRPr lang="en-AU" sz="449" b="1">
              <a:solidFill>
                <a:srgbClr val="00B2DE"/>
              </a:solidFill>
            </a:endParaRPr>
          </a:p>
          <a:p>
            <a:pPr lvl="2"/>
            <a:r>
              <a:rPr lang="en-AU" b="1">
                <a:solidFill>
                  <a:srgbClr val="00B2DE"/>
                </a:solidFill>
              </a:rPr>
              <a:t>We pivoted a number of our usual activities so they could be held virtually:</a:t>
            </a:r>
          </a:p>
          <a:p>
            <a:pPr lvl="3">
              <a:spcAft>
                <a:spcPts val="299"/>
              </a:spcAft>
            </a:pPr>
            <a:r>
              <a:rPr lang="en-AU"/>
              <a:t>Forums/Events: Staff Forums; Senior Leadership Forums; Trivia</a:t>
            </a:r>
          </a:p>
          <a:p>
            <a:pPr lvl="3">
              <a:spcAft>
                <a:spcPts val="299"/>
              </a:spcAft>
            </a:pPr>
            <a:r>
              <a:rPr lang="en-AU"/>
              <a:t>Training: Team strengths, Growth &amp; Development Training for Managers; Leading the eHealth way; Coaching for managers</a:t>
            </a:r>
          </a:p>
          <a:p>
            <a:pPr lvl="2"/>
            <a:r>
              <a:rPr lang="en-AU"/>
              <a:t> </a:t>
            </a:r>
          </a:p>
          <a:p>
            <a:pPr lvl="2"/>
            <a:r>
              <a:rPr lang="en-AU" b="1">
                <a:solidFill>
                  <a:srgbClr val="00B2DE"/>
                </a:solidFill>
              </a:rPr>
              <a:t>We actively promoted health and wellbeing initiatives:  </a:t>
            </a:r>
          </a:p>
          <a:p>
            <a:pPr lvl="3">
              <a:spcAft>
                <a:spcPts val="299"/>
              </a:spcAft>
            </a:pPr>
            <a:r>
              <a:rPr lang="en-AU"/>
              <a:t>Via Staff Bytes and in CE Updates: Communications drew on our cultural archetypes to balance an acknowledgement of challenges while inspiring people to continue their work to positively impact the health system</a:t>
            </a:r>
          </a:p>
          <a:p>
            <a:pPr lvl="3">
              <a:spcAft>
                <a:spcPts val="299"/>
              </a:spcAft>
            </a:pPr>
            <a:r>
              <a:rPr lang="en-AU"/>
              <a:t>Staff Forums and Senior Leadership Forums focused on wellbeing and connection </a:t>
            </a:r>
          </a:p>
          <a:p>
            <a:pPr lvl="3">
              <a:spcAft>
                <a:spcPts val="299"/>
              </a:spcAft>
            </a:pPr>
            <a:r>
              <a:rPr lang="en-AU"/>
              <a:t>The People &amp; Culture team undertook domestic awareness training to recognise warning signs in staff</a:t>
            </a:r>
          </a:p>
          <a:p>
            <a:pPr lvl="2"/>
            <a:endParaRPr lang="en-AU"/>
          </a:p>
          <a:p>
            <a:pPr lvl="2"/>
            <a:endParaRPr lang="en-AU"/>
          </a:p>
          <a:p>
            <a:pPr lvl="2"/>
            <a:endParaRPr lang="en-AU"/>
          </a:p>
          <a:p>
            <a:pPr lvl="2"/>
            <a:endParaRPr lang="en-AU"/>
          </a:p>
          <a:p>
            <a:pPr lvl="2"/>
            <a:endParaRPr lang="en-AU"/>
          </a:p>
          <a:p>
            <a:pPr lvl="2"/>
            <a:endParaRPr lang="en-AU"/>
          </a:p>
          <a:p>
            <a:pPr lvl="2"/>
            <a:endParaRPr lang="en-AU"/>
          </a:p>
          <a:p>
            <a:endParaRPr lang="en-AU"/>
          </a:p>
        </p:txBody>
      </p:sp>
    </p:spTree>
    <p:extLst>
      <p:ext uri="{BB962C8B-B14F-4D97-AF65-F5344CB8AC3E}">
        <p14:creationId xmlns:p14="http://schemas.microsoft.com/office/powerpoint/2010/main" val="226204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F0F3-5244-4187-87F8-5CEB84A01ECA}"/>
              </a:ext>
            </a:extLst>
          </p:cNvPr>
          <p:cNvSpPr>
            <a:spLocks noGrp="1"/>
          </p:cNvSpPr>
          <p:nvPr>
            <p:ph type="ctrTitle"/>
          </p:nvPr>
        </p:nvSpPr>
        <p:spPr/>
        <p:txBody>
          <a:bodyPr/>
          <a:lstStyle/>
          <a:p>
            <a:r>
              <a:rPr lang="en-US" b="1">
                <a:solidFill>
                  <a:schemeClr val="accent5"/>
                </a:solidFill>
              </a:rPr>
              <a:t>Thank you</a:t>
            </a:r>
            <a:endParaRPr lang="en-AU" b="1">
              <a:solidFill>
                <a:schemeClr val="accent5"/>
              </a:solidFill>
            </a:endParaRPr>
          </a:p>
        </p:txBody>
      </p:sp>
    </p:spTree>
    <p:extLst>
      <p:ext uri="{BB962C8B-B14F-4D97-AF65-F5344CB8AC3E}">
        <p14:creationId xmlns:p14="http://schemas.microsoft.com/office/powerpoint/2010/main" val="3355658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a:xfrm>
            <a:off x="360000" y="3600000"/>
            <a:ext cx="7200000" cy="2387600"/>
          </a:xfrm>
        </p:spPr>
        <p:txBody>
          <a:bodyPr/>
          <a:lstStyle/>
          <a:p>
            <a:pPr lvl="0"/>
            <a:r>
              <a:rPr lang="en-AU"/>
              <a:t>NSW Treasury</a:t>
            </a:r>
          </a:p>
        </p:txBody>
      </p:sp>
      <p:sp>
        <p:nvSpPr>
          <p:cNvPr id="3" name="Text Placeholder 2">
            <a:extLst>
              <a:ext uri="{FF2B5EF4-FFF2-40B4-BE49-F238E27FC236}">
                <a16:creationId xmlns:a16="http://schemas.microsoft.com/office/drawing/2014/main" id="{11ABA65F-0E7F-45A5-88A2-9BA6AFF5C978}"/>
              </a:ext>
            </a:extLst>
          </p:cNvPr>
          <p:cNvSpPr>
            <a:spLocks noGrp="1"/>
          </p:cNvSpPr>
          <p:nvPr>
            <p:ph type="body" sz="quarter" idx="10"/>
          </p:nvPr>
        </p:nvSpPr>
        <p:spPr>
          <a:xfrm>
            <a:off x="359999" y="1908000"/>
            <a:ext cx="7200000" cy="1089583"/>
          </a:xfrm>
        </p:spPr>
        <p:txBody>
          <a:bodyPr/>
          <a:lstStyle/>
          <a:p>
            <a:pPr lvl="0"/>
            <a:r>
              <a:rPr lang="en-AU"/>
              <a:t>Presentation and Q&amp;A</a:t>
            </a:r>
          </a:p>
        </p:txBody>
      </p:sp>
      <p:sp>
        <p:nvSpPr>
          <p:cNvPr id="4" name="Footer Placeholder 3">
            <a:extLst>
              <a:ext uri="{FF2B5EF4-FFF2-40B4-BE49-F238E27FC236}">
                <a16:creationId xmlns:a16="http://schemas.microsoft.com/office/drawing/2014/main" id="{963F54D0-657F-494C-A1DA-9EF6FBAF177A}"/>
              </a:ext>
            </a:extLst>
          </p:cNvPr>
          <p:cNvSpPr>
            <a:spLocks noGrp="1"/>
          </p:cNvSpPr>
          <p:nvPr>
            <p:ph type="ftr" sz="quarter" idx="3"/>
          </p:nvPr>
        </p:nvSpPr>
        <p:spPr>
          <a:xfrm>
            <a:off x="360000" y="6444000"/>
            <a:ext cx="4500000" cy="216000"/>
          </a:xfrm>
        </p:spPr>
        <p:txBody>
          <a:bodyPr/>
          <a:lstStyle/>
          <a:p>
            <a:r>
              <a:rPr lang="en-US"/>
              <a:t>Public Service Commission</a:t>
            </a:r>
            <a:endParaRPr lang="en-AU"/>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1"/>
          </p:nvPr>
        </p:nvSpPr>
        <p:spPr>
          <a:xfrm>
            <a:off x="9178925" y="4071600"/>
            <a:ext cx="2778613" cy="2786400"/>
          </a:xfrm>
        </p:spPr>
        <p:txBody>
          <a:bodyPr/>
          <a:lstStyle/>
          <a:p>
            <a:endParaRPr lang="en-AU"/>
          </a:p>
        </p:txBody>
      </p:sp>
    </p:spTree>
    <p:extLst>
      <p:ext uri="{BB962C8B-B14F-4D97-AF65-F5344CB8AC3E}">
        <p14:creationId xmlns:p14="http://schemas.microsoft.com/office/powerpoint/2010/main" val="743229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57C392-3664-584B-B1C6-0F08FEF00034}"/>
              </a:ext>
            </a:extLst>
          </p:cNvPr>
          <p:cNvSpPr>
            <a:spLocks noGrp="1"/>
          </p:cNvSpPr>
          <p:nvPr>
            <p:ph type="title"/>
          </p:nvPr>
        </p:nvSpPr>
        <p:spPr>
          <a:xfrm>
            <a:off x="594753" y="2612806"/>
            <a:ext cx="9358543" cy="2305050"/>
          </a:xfrm>
        </p:spPr>
        <p:txBody>
          <a:bodyPr>
            <a:normAutofit/>
          </a:bodyPr>
          <a:lstStyle/>
          <a:p>
            <a:r>
              <a:rPr lang="en-AU" b="1" i="0" spc="-15">
                <a:solidFill>
                  <a:srgbClr val="44536A"/>
                </a:solidFill>
                <a:latin typeface="Arial"/>
                <a:cs typeface="Arial"/>
              </a:rPr>
              <a:t>PMES</a:t>
            </a:r>
            <a:br>
              <a:rPr lang="en-AU" b="1" i="0" spc="-15">
                <a:solidFill>
                  <a:srgbClr val="44536A"/>
                </a:solidFill>
                <a:latin typeface="Arial"/>
                <a:cs typeface="Arial"/>
              </a:rPr>
            </a:br>
            <a:r>
              <a:rPr lang="en-AU" b="1" i="0" spc="-15">
                <a:solidFill>
                  <a:srgbClr val="44536A"/>
                </a:solidFill>
                <a:latin typeface="Arial"/>
                <a:cs typeface="Arial"/>
              </a:rPr>
              <a:t>Treasury’s Journey to World Class</a:t>
            </a:r>
            <a:endParaRPr lang="en-US" b="1"/>
          </a:p>
        </p:txBody>
      </p:sp>
      <p:pic>
        <p:nvPicPr>
          <p:cNvPr id="6" name="Picture 5" descr="Text&#10;&#10;Description automatically generated with medium confidence">
            <a:extLst>
              <a:ext uri="{FF2B5EF4-FFF2-40B4-BE49-F238E27FC236}">
                <a16:creationId xmlns:a16="http://schemas.microsoft.com/office/drawing/2014/main" id="{D2EFC69A-2B5C-4741-8C23-74F75306F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0657" y="255316"/>
            <a:ext cx="3706590" cy="2357490"/>
          </a:xfrm>
          <a:prstGeom prst="rect">
            <a:avLst/>
          </a:prstGeom>
        </p:spPr>
      </p:pic>
    </p:spTree>
    <p:extLst>
      <p:ext uri="{BB962C8B-B14F-4D97-AF65-F5344CB8AC3E}">
        <p14:creationId xmlns:p14="http://schemas.microsoft.com/office/powerpoint/2010/main" val="227236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Arc 93">
            <a:extLst>
              <a:ext uri="{FF2B5EF4-FFF2-40B4-BE49-F238E27FC236}">
                <a16:creationId xmlns:a16="http://schemas.microsoft.com/office/drawing/2014/main" id="{D681B0B9-FD4C-42C5-A304-FA296002FC21}"/>
              </a:ext>
            </a:extLst>
          </p:cNvPr>
          <p:cNvSpPr/>
          <p:nvPr/>
        </p:nvSpPr>
        <p:spPr>
          <a:xfrm>
            <a:off x="3250054" y="2566988"/>
            <a:ext cx="1828800" cy="1828800"/>
          </a:xfrm>
          <a:prstGeom prst="arc">
            <a:avLst>
              <a:gd name="adj1" fmla="val 10763432"/>
              <a:gd name="adj2" fmla="val 0"/>
            </a:avLst>
          </a:prstGeom>
          <a:noFill/>
          <a:ln w="63500" cap="rnd">
            <a:solidFill>
              <a:schemeClr val="tx1">
                <a:lumMod val="20000"/>
                <a:lumOff val="80000"/>
              </a:schemeClr>
            </a:solidFill>
            <a:headEnd type="ova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Arc 94">
            <a:extLst>
              <a:ext uri="{FF2B5EF4-FFF2-40B4-BE49-F238E27FC236}">
                <a16:creationId xmlns:a16="http://schemas.microsoft.com/office/drawing/2014/main" id="{23B61A05-C2B3-4FB8-B055-1C987C3D5B41}"/>
              </a:ext>
            </a:extLst>
          </p:cNvPr>
          <p:cNvSpPr/>
          <p:nvPr/>
        </p:nvSpPr>
        <p:spPr>
          <a:xfrm>
            <a:off x="4999163" y="2207800"/>
            <a:ext cx="1828800" cy="1828800"/>
          </a:xfrm>
          <a:prstGeom prst="arc">
            <a:avLst>
              <a:gd name="adj1" fmla="val 10922726"/>
              <a:gd name="adj2" fmla="val 0"/>
            </a:avLst>
          </a:prstGeom>
          <a:noFill/>
          <a:ln w="63500" cap="rnd">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6" name="Arc 95">
            <a:extLst>
              <a:ext uri="{FF2B5EF4-FFF2-40B4-BE49-F238E27FC236}">
                <a16:creationId xmlns:a16="http://schemas.microsoft.com/office/drawing/2014/main" id="{031E1531-5242-4A35-8AAB-A78F7E5CF231}"/>
              </a:ext>
            </a:extLst>
          </p:cNvPr>
          <p:cNvSpPr/>
          <p:nvPr/>
        </p:nvSpPr>
        <p:spPr>
          <a:xfrm>
            <a:off x="6826969" y="1966408"/>
            <a:ext cx="1879600" cy="2215174"/>
          </a:xfrm>
          <a:prstGeom prst="arc">
            <a:avLst>
              <a:gd name="adj1" fmla="val 10881839"/>
              <a:gd name="adj2" fmla="val 0"/>
            </a:avLst>
          </a:prstGeom>
          <a:noFill/>
          <a:ln w="63500" cap="rnd">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Rectangle 98">
            <a:extLst>
              <a:ext uri="{FF2B5EF4-FFF2-40B4-BE49-F238E27FC236}">
                <a16:creationId xmlns:a16="http://schemas.microsoft.com/office/drawing/2014/main" id="{AC277238-81F4-4A30-B299-F3E84D0BA723}"/>
              </a:ext>
            </a:extLst>
          </p:cNvPr>
          <p:cNvSpPr>
            <a:spLocks noChangeArrowheads="1"/>
          </p:cNvSpPr>
          <p:nvPr/>
        </p:nvSpPr>
        <p:spPr bwMode="auto">
          <a:xfrm>
            <a:off x="3224654" y="4314825"/>
            <a:ext cx="1879600" cy="73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65%</a:t>
            </a:r>
          </a:p>
        </p:txBody>
      </p:sp>
      <p:sp>
        <p:nvSpPr>
          <p:cNvPr id="100" name="Rectangle 99">
            <a:extLst>
              <a:ext uri="{FF2B5EF4-FFF2-40B4-BE49-F238E27FC236}">
                <a16:creationId xmlns:a16="http://schemas.microsoft.com/office/drawing/2014/main" id="{1217F99A-E953-4895-BB6F-66E7294A33E4}"/>
              </a:ext>
            </a:extLst>
          </p:cNvPr>
          <p:cNvSpPr>
            <a:spLocks noChangeArrowheads="1"/>
          </p:cNvSpPr>
          <p:nvPr/>
        </p:nvSpPr>
        <p:spPr bwMode="auto">
          <a:xfrm>
            <a:off x="5053454" y="4314825"/>
            <a:ext cx="1879600" cy="10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69%</a:t>
            </a:r>
          </a:p>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Source Sans Pro Light" panose="020B0403030403020204" pitchFamily="34" charset="0"/>
                <a:ea typeface="+mn-ea"/>
                <a:cs typeface="+mn-cs"/>
              </a:rPr>
              <a:t>.</a:t>
            </a:r>
            <a:endParaRPr kumimoji="0" lang="en-US" altLang="en-US" sz="1100" b="0" i="0" u="none" strike="noStrike" kern="1200" cap="none" spc="0" normalizeH="0" baseline="0" noProof="0">
              <a:ln>
                <a:noFill/>
              </a:ln>
              <a:solidFill>
                <a:srgbClr val="000000"/>
              </a:solidFill>
              <a:effectLst/>
              <a:uLnTx/>
              <a:uFillTx/>
              <a:latin typeface="Source Sans Pro Light" panose="020B0403030403020204" pitchFamily="34" charset="0"/>
              <a:ea typeface="Roboto Condensed Light"/>
              <a:cs typeface="Roboto Condensed Light"/>
            </a:endParaRPr>
          </a:p>
        </p:txBody>
      </p:sp>
      <p:sp>
        <p:nvSpPr>
          <p:cNvPr id="101" name="Rectangle 100">
            <a:extLst>
              <a:ext uri="{FF2B5EF4-FFF2-40B4-BE49-F238E27FC236}">
                <a16:creationId xmlns:a16="http://schemas.microsoft.com/office/drawing/2014/main" id="{6AC4B3A0-C05B-4290-B9A5-035F278F7244}"/>
              </a:ext>
            </a:extLst>
          </p:cNvPr>
          <p:cNvSpPr>
            <a:spLocks noChangeArrowheads="1"/>
          </p:cNvSpPr>
          <p:nvPr/>
        </p:nvSpPr>
        <p:spPr bwMode="auto">
          <a:xfrm>
            <a:off x="6882254" y="4314825"/>
            <a:ext cx="1879600" cy="73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72%</a:t>
            </a:r>
          </a:p>
        </p:txBody>
      </p:sp>
      <p:sp>
        <p:nvSpPr>
          <p:cNvPr id="104" name="TextBox 103">
            <a:extLst>
              <a:ext uri="{FF2B5EF4-FFF2-40B4-BE49-F238E27FC236}">
                <a16:creationId xmlns:a16="http://schemas.microsoft.com/office/drawing/2014/main" id="{B9155588-4243-4DE7-B0EA-ED18130101D9}"/>
              </a:ext>
            </a:extLst>
          </p:cNvPr>
          <p:cNvSpPr txBox="1">
            <a:spLocks noChangeArrowheads="1"/>
          </p:cNvSpPr>
          <p:nvPr/>
        </p:nvSpPr>
        <p:spPr bwMode="auto">
          <a:xfrm>
            <a:off x="3545744" y="1857867"/>
            <a:ext cx="10759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A50776">
                    <a:lumMod val="50000"/>
                  </a:srgbClr>
                </a:solidFill>
                <a:effectLst/>
                <a:uLnTx/>
                <a:uFillTx/>
                <a:latin typeface="Source Sans Pro" panose="020B0503030403020204" pitchFamily="34" charset="0"/>
                <a:ea typeface="+mn-ea"/>
                <a:cs typeface="Roboto Black" pitchFamily="2" charset="0"/>
              </a:rPr>
              <a:t>2019</a:t>
            </a:r>
          </a:p>
        </p:txBody>
      </p:sp>
      <p:sp>
        <p:nvSpPr>
          <p:cNvPr id="105" name="TextBox 104">
            <a:extLst>
              <a:ext uri="{FF2B5EF4-FFF2-40B4-BE49-F238E27FC236}">
                <a16:creationId xmlns:a16="http://schemas.microsoft.com/office/drawing/2014/main" id="{ECAE5963-8138-4D4A-9310-1249036F4587}"/>
              </a:ext>
            </a:extLst>
          </p:cNvPr>
          <p:cNvSpPr txBox="1">
            <a:spLocks noChangeArrowheads="1"/>
          </p:cNvSpPr>
          <p:nvPr/>
        </p:nvSpPr>
        <p:spPr bwMode="auto">
          <a:xfrm>
            <a:off x="5491671" y="1630552"/>
            <a:ext cx="941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A50776">
                    <a:lumMod val="50000"/>
                  </a:srgbClr>
                </a:solidFill>
                <a:effectLst/>
                <a:uLnTx/>
                <a:uFillTx/>
                <a:latin typeface="Source Sans Pro" panose="020B0503030403020204" pitchFamily="34" charset="0"/>
                <a:ea typeface="+mn-ea"/>
                <a:cs typeface="Roboto Black" pitchFamily="2" charset="0"/>
              </a:rPr>
              <a:t>2020</a:t>
            </a:r>
          </a:p>
        </p:txBody>
      </p:sp>
      <p:sp>
        <p:nvSpPr>
          <p:cNvPr id="106" name="TextBox 105">
            <a:extLst>
              <a:ext uri="{FF2B5EF4-FFF2-40B4-BE49-F238E27FC236}">
                <a16:creationId xmlns:a16="http://schemas.microsoft.com/office/drawing/2014/main" id="{40652322-23FF-4C1F-8ADC-9311C4152FEA}"/>
              </a:ext>
            </a:extLst>
          </p:cNvPr>
          <p:cNvSpPr txBox="1">
            <a:spLocks noChangeArrowheads="1"/>
          </p:cNvSpPr>
          <p:nvPr/>
        </p:nvSpPr>
        <p:spPr bwMode="auto">
          <a:xfrm>
            <a:off x="7364854" y="1389160"/>
            <a:ext cx="941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A50776">
                    <a:lumMod val="50000"/>
                  </a:srgbClr>
                </a:solidFill>
                <a:effectLst/>
                <a:uLnTx/>
                <a:uFillTx/>
                <a:latin typeface="Source Sans Pro" panose="020B0503030403020204" pitchFamily="34" charset="0"/>
                <a:ea typeface="+mn-ea"/>
                <a:cs typeface="Roboto Black" pitchFamily="2" charset="0"/>
              </a:rPr>
              <a:t>2021</a:t>
            </a:r>
          </a:p>
        </p:txBody>
      </p:sp>
      <p:grpSp>
        <p:nvGrpSpPr>
          <p:cNvPr id="109" name="Group 108">
            <a:extLst>
              <a:ext uri="{FF2B5EF4-FFF2-40B4-BE49-F238E27FC236}">
                <a16:creationId xmlns:a16="http://schemas.microsoft.com/office/drawing/2014/main" id="{7DDC4F4E-09D2-44FE-93FD-1B82FC19A250}"/>
              </a:ext>
            </a:extLst>
          </p:cNvPr>
          <p:cNvGrpSpPr>
            <a:grpSpLocks/>
          </p:cNvGrpSpPr>
          <p:nvPr/>
        </p:nvGrpSpPr>
        <p:grpSpPr bwMode="auto">
          <a:xfrm>
            <a:off x="5484502" y="2514600"/>
            <a:ext cx="914400" cy="914400"/>
            <a:chOff x="3810000" y="2971800"/>
            <a:chExt cx="914400" cy="914400"/>
          </a:xfrm>
        </p:grpSpPr>
        <p:sp>
          <p:nvSpPr>
            <p:cNvPr id="110" name="Oval 109">
              <a:extLst>
                <a:ext uri="{FF2B5EF4-FFF2-40B4-BE49-F238E27FC236}">
                  <a16:creationId xmlns:a16="http://schemas.microsoft.com/office/drawing/2014/main" id="{41679BD8-79F9-4508-AE42-A928A24CF3CF}"/>
                </a:ext>
              </a:extLst>
            </p:cNvPr>
            <p:cNvSpPr/>
            <p:nvPr/>
          </p:nvSpPr>
          <p:spPr>
            <a:xfrm>
              <a:off x="3810000" y="2971800"/>
              <a:ext cx="914400" cy="914400"/>
            </a:xfrm>
            <a:prstGeom prst="ellipse">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Shape 2543">
              <a:extLst>
                <a:ext uri="{FF2B5EF4-FFF2-40B4-BE49-F238E27FC236}">
                  <a16:creationId xmlns:a16="http://schemas.microsoft.com/office/drawing/2014/main" id="{C09E12F1-7528-4561-8E77-A4B9CCA527B7}"/>
                </a:ext>
              </a:extLst>
            </p:cNvPr>
            <p:cNvSpPr/>
            <p:nvPr/>
          </p:nvSpPr>
          <p:spPr>
            <a:xfrm>
              <a:off x="4119563" y="3289300"/>
              <a:ext cx="279400" cy="279400"/>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112" name="Group 111">
            <a:extLst>
              <a:ext uri="{FF2B5EF4-FFF2-40B4-BE49-F238E27FC236}">
                <a16:creationId xmlns:a16="http://schemas.microsoft.com/office/drawing/2014/main" id="{8611998C-6B12-410C-AB23-3715265E1355}"/>
              </a:ext>
            </a:extLst>
          </p:cNvPr>
          <p:cNvGrpSpPr>
            <a:grpSpLocks/>
          </p:cNvGrpSpPr>
          <p:nvPr/>
        </p:nvGrpSpPr>
        <p:grpSpPr bwMode="auto">
          <a:xfrm>
            <a:off x="7298732" y="2283908"/>
            <a:ext cx="914400" cy="914400"/>
            <a:chOff x="5638800" y="2971800"/>
            <a:chExt cx="914400" cy="914400"/>
          </a:xfrm>
        </p:grpSpPr>
        <p:sp>
          <p:nvSpPr>
            <p:cNvPr id="113" name="Oval 112">
              <a:extLst>
                <a:ext uri="{FF2B5EF4-FFF2-40B4-BE49-F238E27FC236}">
                  <a16:creationId xmlns:a16="http://schemas.microsoft.com/office/drawing/2014/main" id="{D115490B-FDC4-4C07-A233-ECC10BB56F02}"/>
                </a:ext>
              </a:extLst>
            </p:cNvPr>
            <p:cNvSpPr/>
            <p:nvPr/>
          </p:nvSpPr>
          <p:spPr>
            <a:xfrm>
              <a:off x="5638800" y="2971800"/>
              <a:ext cx="914400" cy="914400"/>
            </a:xfrm>
            <a:prstGeom prst="ellipse">
              <a:avLst/>
            </a:prstGeom>
            <a:ln/>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4" name="Shape 2563">
              <a:extLst>
                <a:ext uri="{FF2B5EF4-FFF2-40B4-BE49-F238E27FC236}">
                  <a16:creationId xmlns:a16="http://schemas.microsoft.com/office/drawing/2014/main" id="{81EA50FC-009D-456F-ADB8-4D9B91733565}"/>
                </a:ext>
              </a:extLst>
            </p:cNvPr>
            <p:cNvSpPr/>
            <p:nvPr/>
          </p:nvSpPr>
          <p:spPr>
            <a:xfrm>
              <a:off x="5962650" y="3289300"/>
              <a:ext cx="279400" cy="279400"/>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115" name="Group 114">
            <a:extLst>
              <a:ext uri="{FF2B5EF4-FFF2-40B4-BE49-F238E27FC236}">
                <a16:creationId xmlns:a16="http://schemas.microsoft.com/office/drawing/2014/main" id="{CCCD8F15-7A10-4C5A-A5DF-B2E3788E4A5F}"/>
              </a:ext>
            </a:extLst>
          </p:cNvPr>
          <p:cNvGrpSpPr>
            <a:grpSpLocks/>
          </p:cNvGrpSpPr>
          <p:nvPr/>
        </p:nvGrpSpPr>
        <p:grpSpPr bwMode="auto">
          <a:xfrm>
            <a:off x="3707254" y="2971800"/>
            <a:ext cx="914400" cy="914400"/>
            <a:chOff x="1981200" y="2971800"/>
            <a:chExt cx="914400" cy="914400"/>
          </a:xfrm>
        </p:grpSpPr>
        <p:sp>
          <p:nvSpPr>
            <p:cNvPr id="116" name="Oval 115">
              <a:extLst>
                <a:ext uri="{FF2B5EF4-FFF2-40B4-BE49-F238E27FC236}">
                  <a16:creationId xmlns:a16="http://schemas.microsoft.com/office/drawing/2014/main" id="{45601883-BACB-4BCB-966F-3DC0C822942F}"/>
                </a:ext>
              </a:extLst>
            </p:cNvPr>
            <p:cNvSpPr/>
            <p:nvPr/>
          </p:nvSpPr>
          <p:spPr>
            <a:xfrm>
              <a:off x="1981200" y="2971800"/>
              <a:ext cx="914400" cy="914400"/>
            </a:xfrm>
            <a:prstGeom prst="ellipse">
              <a:avLst/>
            </a:prstGeom>
            <a:ln/>
          </p:spPr>
          <p:style>
            <a:lnRef idx="0">
              <a:schemeClr val="accent1"/>
            </a:lnRef>
            <a:fillRef idx="3">
              <a:schemeClr val="accent1"/>
            </a:fillRef>
            <a:effectRef idx="3">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Shape 2587">
              <a:extLst>
                <a:ext uri="{FF2B5EF4-FFF2-40B4-BE49-F238E27FC236}">
                  <a16:creationId xmlns:a16="http://schemas.microsoft.com/office/drawing/2014/main" id="{97AD8963-A0F7-4CAC-A392-812B39805465}"/>
                </a:ext>
              </a:extLst>
            </p:cNvPr>
            <p:cNvSpPr/>
            <p:nvPr/>
          </p:nvSpPr>
          <p:spPr>
            <a:xfrm>
              <a:off x="2298700" y="3289300"/>
              <a:ext cx="279400" cy="279400"/>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sp>
        <p:nvSpPr>
          <p:cNvPr id="36" name="Title 2">
            <a:extLst>
              <a:ext uri="{FF2B5EF4-FFF2-40B4-BE49-F238E27FC236}">
                <a16:creationId xmlns:a16="http://schemas.microsoft.com/office/drawing/2014/main" id="{EF02C9B4-3B85-4C08-9B1F-3788A55D1F96}"/>
              </a:ext>
            </a:extLst>
          </p:cNvPr>
          <p:cNvSpPr txBox="1">
            <a:spLocks/>
          </p:cNvSpPr>
          <p:nvPr/>
        </p:nvSpPr>
        <p:spPr bwMode="auto">
          <a:xfrm>
            <a:off x="140000" y="85989"/>
            <a:ext cx="7482582" cy="63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720" b="1" i="0" u="none" strike="noStrike" kern="0" cap="none" spc="0" normalizeH="0" baseline="0" noProof="0">
                <a:ln>
                  <a:noFill/>
                </a:ln>
                <a:solidFill>
                  <a:srgbClr val="00426F"/>
                </a:solidFill>
                <a:effectLst/>
                <a:uLnTx/>
                <a:uFillTx/>
                <a:latin typeface="Arial" panose="020B0604020202020204" pitchFamily="34" charset="0"/>
                <a:ea typeface="+mj-ea"/>
                <a:cs typeface="Arial" panose="020B0604020202020204" pitchFamily="34" charset="0"/>
                <a:sym typeface="Arial"/>
              </a:rPr>
              <a:t>It’s been a progressive journey….</a:t>
            </a:r>
            <a:endParaRPr kumimoji="0" lang="en-AU" sz="27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Tree>
  </p:cSld>
  <p:clrMapOvr>
    <a:masterClrMapping/>
  </p:clrMapOvr>
  <p:transition spd="slow" advTm="2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500"/>
                                        <p:tgtEl>
                                          <p:spTgt spid="9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left)">
                                      <p:cBhvr>
                                        <p:cTn id="11" dur="500"/>
                                        <p:tgtEl>
                                          <p:spTgt spid="9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left)">
                                      <p:cBhvr>
                                        <p:cTn id="15" dur="500"/>
                                        <p:tgtEl>
                                          <p:spTgt spid="96"/>
                                        </p:tgtEl>
                                      </p:cBhvr>
                                    </p:animEffect>
                                  </p:childTnLst>
                                </p:cTn>
                              </p:par>
                            </p:childTnLst>
                          </p:cTn>
                        </p:par>
                        <p:par>
                          <p:cTn id="16" fill="hold" nodeType="afterGroup">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p:cTn id="19" dur="500" fill="hold"/>
                                        <p:tgtEl>
                                          <p:spTgt spid="115"/>
                                        </p:tgtEl>
                                        <p:attrNameLst>
                                          <p:attrName>ppt_w</p:attrName>
                                        </p:attrNameLst>
                                      </p:cBhvr>
                                      <p:tavLst>
                                        <p:tav tm="0">
                                          <p:val>
                                            <p:fltVal val="0"/>
                                          </p:val>
                                        </p:tav>
                                        <p:tav tm="100000">
                                          <p:val>
                                            <p:strVal val="#ppt_w"/>
                                          </p:val>
                                        </p:tav>
                                      </p:tavLst>
                                    </p:anim>
                                    <p:anim calcmode="lin" valueType="num">
                                      <p:cBhvr>
                                        <p:cTn id="20" dur="500" fill="hold"/>
                                        <p:tgtEl>
                                          <p:spTgt spid="115"/>
                                        </p:tgtEl>
                                        <p:attrNameLst>
                                          <p:attrName>ppt_h</p:attrName>
                                        </p:attrNameLst>
                                      </p:cBhvr>
                                      <p:tavLst>
                                        <p:tav tm="0">
                                          <p:val>
                                            <p:fltVal val="0"/>
                                          </p:val>
                                        </p:tav>
                                        <p:tav tm="100000">
                                          <p:val>
                                            <p:strVal val="#ppt_h"/>
                                          </p:val>
                                        </p:tav>
                                      </p:tavLst>
                                    </p:anim>
                                    <p:animEffect transition="in" filter="fade">
                                      <p:cBhvr>
                                        <p:cTn id="21" dur="500"/>
                                        <p:tgtEl>
                                          <p:spTgt spid="115"/>
                                        </p:tgtEl>
                                      </p:cBhvr>
                                    </p:animEffect>
                                  </p:childTnLst>
                                </p:cTn>
                              </p:par>
                            </p:childTnLst>
                          </p:cTn>
                        </p:par>
                        <p:par>
                          <p:cTn id="22" fill="hold" nodeType="afterGroup">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barn(inVertical)">
                                      <p:cBhvr>
                                        <p:cTn id="25" dur="500"/>
                                        <p:tgtEl>
                                          <p:spTgt spid="104"/>
                                        </p:tgtEl>
                                      </p:cBhvr>
                                    </p:animEffect>
                                  </p:childTnLst>
                                </p:cTn>
                              </p:par>
                            </p:childTnLst>
                          </p:cTn>
                        </p:par>
                        <p:par>
                          <p:cTn id="26" fill="hold" nodeType="afterGroup">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barn(inVertical)">
                                      <p:cBhvr>
                                        <p:cTn id="29" dur="500"/>
                                        <p:tgtEl>
                                          <p:spTgt spid="99"/>
                                        </p:tgtEl>
                                      </p:cBhvr>
                                    </p:animEffect>
                                  </p:childTnLst>
                                </p:cTn>
                              </p:par>
                            </p:childTnLst>
                          </p:cTn>
                        </p:par>
                        <p:par>
                          <p:cTn id="30" fill="hold" nodeType="afterGroup">
                            <p:stCondLst>
                              <p:cond delay="3000"/>
                            </p:stCondLst>
                            <p:childTnLst>
                              <p:par>
                                <p:cTn id="31" presetID="53" presetClass="entr" presetSubtype="16" fill="hold" nodeType="after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500" fill="hold"/>
                                        <p:tgtEl>
                                          <p:spTgt spid="109"/>
                                        </p:tgtEl>
                                        <p:attrNameLst>
                                          <p:attrName>ppt_w</p:attrName>
                                        </p:attrNameLst>
                                      </p:cBhvr>
                                      <p:tavLst>
                                        <p:tav tm="0">
                                          <p:val>
                                            <p:fltVal val="0"/>
                                          </p:val>
                                        </p:tav>
                                        <p:tav tm="100000">
                                          <p:val>
                                            <p:strVal val="#ppt_w"/>
                                          </p:val>
                                        </p:tav>
                                      </p:tavLst>
                                    </p:anim>
                                    <p:anim calcmode="lin" valueType="num">
                                      <p:cBhvr>
                                        <p:cTn id="34" dur="500" fill="hold"/>
                                        <p:tgtEl>
                                          <p:spTgt spid="109"/>
                                        </p:tgtEl>
                                        <p:attrNameLst>
                                          <p:attrName>ppt_h</p:attrName>
                                        </p:attrNameLst>
                                      </p:cBhvr>
                                      <p:tavLst>
                                        <p:tav tm="0">
                                          <p:val>
                                            <p:fltVal val="0"/>
                                          </p:val>
                                        </p:tav>
                                        <p:tav tm="100000">
                                          <p:val>
                                            <p:strVal val="#ppt_h"/>
                                          </p:val>
                                        </p:tav>
                                      </p:tavLst>
                                    </p:anim>
                                    <p:animEffect transition="in" filter="fade">
                                      <p:cBhvr>
                                        <p:cTn id="35" dur="500"/>
                                        <p:tgtEl>
                                          <p:spTgt spid="109"/>
                                        </p:tgtEl>
                                      </p:cBhvr>
                                    </p:animEffect>
                                  </p:childTnLst>
                                </p:cTn>
                              </p:par>
                            </p:childTnLst>
                          </p:cTn>
                        </p:par>
                        <p:par>
                          <p:cTn id="36" fill="hold" nodeType="afterGroup">
                            <p:stCondLst>
                              <p:cond delay="3500"/>
                            </p:stCondLst>
                            <p:childTnLst>
                              <p:par>
                                <p:cTn id="37" presetID="16" presetClass="entr" presetSubtype="21" fill="hold" grpId="0" nodeType="after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barn(inVertical)">
                                      <p:cBhvr>
                                        <p:cTn id="39" dur="500"/>
                                        <p:tgtEl>
                                          <p:spTgt spid="105"/>
                                        </p:tgtEl>
                                      </p:cBhvr>
                                    </p:animEffect>
                                  </p:childTnLst>
                                </p:cTn>
                              </p:par>
                            </p:childTnLst>
                          </p:cTn>
                        </p:par>
                        <p:par>
                          <p:cTn id="40" fill="hold" nodeType="afterGroup">
                            <p:stCondLst>
                              <p:cond delay="4000"/>
                            </p:stCondLst>
                            <p:childTnLst>
                              <p:par>
                                <p:cTn id="41" presetID="16" presetClass="entr" presetSubtype="21" fill="hold" grpId="0" nodeType="after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barn(inVertical)">
                                      <p:cBhvr>
                                        <p:cTn id="43" dur="500"/>
                                        <p:tgtEl>
                                          <p:spTgt spid="100"/>
                                        </p:tgtEl>
                                      </p:cBhvr>
                                    </p:animEffect>
                                  </p:childTnLst>
                                </p:cTn>
                              </p:par>
                            </p:childTnLst>
                          </p:cTn>
                        </p:par>
                        <p:par>
                          <p:cTn id="44" fill="hold" nodeType="afterGroup">
                            <p:stCondLst>
                              <p:cond delay="4500"/>
                            </p:stCondLst>
                            <p:childTnLst>
                              <p:par>
                                <p:cTn id="45" presetID="53" presetClass="entr" presetSubtype="16" fill="hold" nodeType="afterEffect">
                                  <p:stCondLst>
                                    <p:cond delay="0"/>
                                  </p:stCondLst>
                                  <p:childTnLst>
                                    <p:set>
                                      <p:cBhvr>
                                        <p:cTn id="46" dur="1" fill="hold">
                                          <p:stCondLst>
                                            <p:cond delay="0"/>
                                          </p:stCondLst>
                                        </p:cTn>
                                        <p:tgtEl>
                                          <p:spTgt spid="112"/>
                                        </p:tgtEl>
                                        <p:attrNameLst>
                                          <p:attrName>style.visibility</p:attrName>
                                        </p:attrNameLst>
                                      </p:cBhvr>
                                      <p:to>
                                        <p:strVal val="visible"/>
                                      </p:to>
                                    </p:set>
                                    <p:anim calcmode="lin" valueType="num">
                                      <p:cBhvr>
                                        <p:cTn id="47" dur="500" fill="hold"/>
                                        <p:tgtEl>
                                          <p:spTgt spid="112"/>
                                        </p:tgtEl>
                                        <p:attrNameLst>
                                          <p:attrName>ppt_w</p:attrName>
                                        </p:attrNameLst>
                                      </p:cBhvr>
                                      <p:tavLst>
                                        <p:tav tm="0">
                                          <p:val>
                                            <p:fltVal val="0"/>
                                          </p:val>
                                        </p:tav>
                                        <p:tav tm="100000">
                                          <p:val>
                                            <p:strVal val="#ppt_w"/>
                                          </p:val>
                                        </p:tav>
                                      </p:tavLst>
                                    </p:anim>
                                    <p:anim calcmode="lin" valueType="num">
                                      <p:cBhvr>
                                        <p:cTn id="48" dur="500" fill="hold"/>
                                        <p:tgtEl>
                                          <p:spTgt spid="112"/>
                                        </p:tgtEl>
                                        <p:attrNameLst>
                                          <p:attrName>ppt_h</p:attrName>
                                        </p:attrNameLst>
                                      </p:cBhvr>
                                      <p:tavLst>
                                        <p:tav tm="0">
                                          <p:val>
                                            <p:fltVal val="0"/>
                                          </p:val>
                                        </p:tav>
                                        <p:tav tm="100000">
                                          <p:val>
                                            <p:strVal val="#ppt_h"/>
                                          </p:val>
                                        </p:tav>
                                      </p:tavLst>
                                    </p:anim>
                                    <p:animEffect transition="in" filter="fade">
                                      <p:cBhvr>
                                        <p:cTn id="49" dur="500"/>
                                        <p:tgtEl>
                                          <p:spTgt spid="112"/>
                                        </p:tgtEl>
                                      </p:cBhvr>
                                    </p:animEffect>
                                  </p:childTnLst>
                                </p:cTn>
                              </p:par>
                            </p:childTnLst>
                          </p:cTn>
                        </p:par>
                        <p:par>
                          <p:cTn id="50" fill="hold" nodeType="afterGroup">
                            <p:stCondLst>
                              <p:cond delay="5000"/>
                            </p:stCondLst>
                            <p:childTnLst>
                              <p:par>
                                <p:cTn id="51" presetID="16" presetClass="entr" presetSubtype="21" fill="hold" grpId="0" nodeType="after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barn(inVertical)">
                                      <p:cBhvr>
                                        <p:cTn id="53" dur="500"/>
                                        <p:tgtEl>
                                          <p:spTgt spid="106"/>
                                        </p:tgtEl>
                                      </p:cBhvr>
                                    </p:animEffect>
                                  </p:childTnLst>
                                </p:cTn>
                              </p:par>
                            </p:childTnLst>
                          </p:cTn>
                        </p:par>
                        <p:par>
                          <p:cTn id="54" fill="hold" nodeType="afterGroup">
                            <p:stCondLst>
                              <p:cond delay="5500"/>
                            </p:stCondLst>
                            <p:childTnLst>
                              <p:par>
                                <p:cTn id="55" presetID="16" presetClass="entr" presetSubtype="21" fill="hold" grpId="0" nodeType="after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barn(inVertical)">
                                      <p:cBhvr>
                                        <p:cTn id="5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104" grpId="0"/>
      <p:bldP spid="105" grpId="0"/>
      <p:bldP spid="10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E65DE2-0407-47F2-A078-E37B803D5427}"/>
              </a:ext>
            </a:extLst>
          </p:cNvPr>
          <p:cNvSpPr>
            <a:spLocks noGrp="1"/>
          </p:cNvSpPr>
          <p:nvPr>
            <p:ph type="title"/>
          </p:nvPr>
        </p:nvSpPr>
        <p:spPr>
          <a:xfrm>
            <a:off x="308541" y="299465"/>
            <a:ext cx="7482582" cy="639793"/>
          </a:xfrm>
        </p:spPr>
        <p:txBody>
          <a:bodyPr/>
          <a:lstStyle/>
          <a:p>
            <a:r>
              <a:rPr lang="en-AU"/>
              <a:t>Actions we took </a:t>
            </a:r>
          </a:p>
        </p:txBody>
      </p:sp>
      <p:sp>
        <p:nvSpPr>
          <p:cNvPr id="10" name="TextBox 9">
            <a:extLst>
              <a:ext uri="{FF2B5EF4-FFF2-40B4-BE49-F238E27FC236}">
                <a16:creationId xmlns:a16="http://schemas.microsoft.com/office/drawing/2014/main" id="{E198E47E-78EA-4837-A8D3-F81E856E74CD}"/>
              </a:ext>
            </a:extLst>
          </p:cNvPr>
          <p:cNvSpPr txBox="1"/>
          <p:nvPr/>
        </p:nvSpPr>
        <p:spPr>
          <a:xfrm>
            <a:off x="308541" y="926224"/>
            <a:ext cx="11445095"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Shifted engagement from an annual event to how we do things at Treasury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Secretary set a clear goal of 75%. Senior Leaders to be more visible and drive engagement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Focused on building our strengths (SWOT)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Created leadership awareness and accountability to drive engagement locally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Created two distinct action plans – TSY Wide and Divisional Wide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Regularly updated employees on actions on results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AU" sz="2400" b="0" i="0" u="none" strike="noStrike" kern="1200" cap="none" spc="0" normalizeH="0" baseline="0" noProof="0">
                <a:ln>
                  <a:noFill/>
                </a:ln>
                <a:solidFill>
                  <a:srgbClr val="002060"/>
                </a:solidFill>
                <a:effectLst/>
                <a:uLnTx/>
                <a:uFillTx/>
                <a:latin typeface="Arial"/>
                <a:ea typeface="+mn-ea"/>
                <a:cs typeface="+mn-cs"/>
              </a:rPr>
              <a:t>Conducted listening circles with employees to further understand priority topics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AU" sz="2400" b="0" i="0" u="none" strike="noStrike" kern="1200" cap="none" spc="0" normalizeH="0" baseline="0" noProof="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362018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76" name="Group 55">
            <a:extLst>
              <a:ext uri="{FF2B5EF4-FFF2-40B4-BE49-F238E27FC236}">
                <a16:creationId xmlns:a16="http://schemas.microsoft.com/office/drawing/2014/main" id="{539C6A72-EE4D-4432-9A16-B5EA467114E9}"/>
              </a:ext>
            </a:extLst>
          </p:cNvPr>
          <p:cNvGrpSpPr>
            <a:grpSpLocks/>
          </p:cNvGrpSpPr>
          <p:nvPr/>
        </p:nvGrpSpPr>
        <p:grpSpPr bwMode="auto">
          <a:xfrm>
            <a:off x="744538" y="2080085"/>
            <a:ext cx="2955872" cy="1170748"/>
            <a:chOff x="862478" y="2283317"/>
            <a:chExt cx="2956172" cy="1170423"/>
          </a:xfrm>
        </p:grpSpPr>
        <p:sp>
          <p:nvSpPr>
            <p:cNvPr id="58" name="Text Placeholder 2">
              <a:extLst>
                <a:ext uri="{FF2B5EF4-FFF2-40B4-BE49-F238E27FC236}">
                  <a16:creationId xmlns:a16="http://schemas.microsoft.com/office/drawing/2014/main" id="{68DAC468-B6A2-4513-B8F8-D22A3BA0F4E0}"/>
                </a:ext>
              </a:extLst>
            </p:cNvPr>
            <p:cNvSpPr txBox="1">
              <a:spLocks/>
            </p:cNvSpPr>
            <p:nvPr/>
          </p:nvSpPr>
          <p:spPr>
            <a:xfrm>
              <a:off x="862478" y="2283317"/>
              <a:ext cx="2013154" cy="261865"/>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3C8E9"/>
                  </a:solidFill>
                  <a:effectLst/>
                  <a:uLnTx/>
                  <a:uFillTx/>
                  <a:latin typeface="Arial" panose="020B0604020202020204" pitchFamily="34" charset="0"/>
                  <a:ea typeface="Roboto Black" panose="02000000000000000000" pitchFamily="2" charset="0"/>
                  <a:cs typeface="Arial" panose="020B0604020202020204" pitchFamily="34" charset="0"/>
                </a:rPr>
                <a:t>Strengths</a:t>
              </a:r>
            </a:p>
          </p:txBody>
        </p:sp>
        <p:sp>
          <p:nvSpPr>
            <p:cNvPr id="39979" name="TextBox 58">
              <a:extLst>
                <a:ext uri="{FF2B5EF4-FFF2-40B4-BE49-F238E27FC236}">
                  <a16:creationId xmlns:a16="http://schemas.microsoft.com/office/drawing/2014/main" id="{018F3100-EB8E-433B-AD10-095C6C577300}"/>
                </a:ext>
              </a:extLst>
            </p:cNvPr>
            <p:cNvSpPr txBox="1">
              <a:spLocks noChangeArrowheads="1"/>
            </p:cNvSpPr>
            <p:nvPr/>
          </p:nvSpPr>
          <p:spPr bwMode="auto">
            <a:xfrm>
              <a:off x="1494367" y="2559832"/>
              <a:ext cx="2324283" cy="89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Look at high scoring areas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Look at most improved questions</a:t>
              </a:r>
            </a:p>
            <a:p>
              <a:pPr marL="0" marR="0" lvl="0" indent="0" algn="r" defTabSz="914400" rtl="0" eaLnBrk="1" fontAlgn="base" latinLnBrk="0" hangingPunct="1">
                <a:lnSpc>
                  <a:spcPct val="15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Source Sans Pro Light" panose="020B0403030403020204" pitchFamily="34" charset="0"/>
                <a:ea typeface="+mn-ea"/>
                <a:cs typeface="Roboto Light" pitchFamily="2" charset="0"/>
              </a:endParaRPr>
            </a:p>
          </p:txBody>
        </p:sp>
      </p:grpSp>
      <p:grpSp>
        <p:nvGrpSpPr>
          <p:cNvPr id="39972" name="Group 60">
            <a:extLst>
              <a:ext uri="{FF2B5EF4-FFF2-40B4-BE49-F238E27FC236}">
                <a16:creationId xmlns:a16="http://schemas.microsoft.com/office/drawing/2014/main" id="{48E3318F-121F-415B-BEF1-8993259A4A5C}"/>
              </a:ext>
            </a:extLst>
          </p:cNvPr>
          <p:cNvGrpSpPr>
            <a:grpSpLocks/>
          </p:cNvGrpSpPr>
          <p:nvPr/>
        </p:nvGrpSpPr>
        <p:grpSpPr bwMode="auto">
          <a:xfrm>
            <a:off x="8354812" y="2279651"/>
            <a:ext cx="2443363" cy="1416585"/>
            <a:chOff x="1594279" y="2220559"/>
            <a:chExt cx="2443340" cy="1416191"/>
          </a:xfrm>
        </p:grpSpPr>
        <p:sp>
          <p:nvSpPr>
            <p:cNvPr id="39974" name="Text Placeholder 2">
              <a:extLst>
                <a:ext uri="{FF2B5EF4-FFF2-40B4-BE49-F238E27FC236}">
                  <a16:creationId xmlns:a16="http://schemas.microsoft.com/office/drawing/2014/main" id="{A45F2E46-C7A4-4F75-AD62-432F3F37AB90}"/>
                </a:ext>
              </a:extLst>
            </p:cNvPr>
            <p:cNvSpPr txBox="1">
              <a:spLocks/>
            </p:cNvSpPr>
            <p:nvPr/>
          </p:nvSpPr>
          <p:spPr bwMode="auto">
            <a:xfrm>
              <a:off x="1594279" y="2220559"/>
              <a:ext cx="2013460" cy="26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8EBA"/>
                  </a:solidFill>
                  <a:effectLst/>
                  <a:uLnTx/>
                  <a:uFillTx/>
                  <a:latin typeface="Arial" panose="020B0604020202020204" pitchFamily="34" charset="0"/>
                  <a:ea typeface="+mn-ea"/>
                  <a:cs typeface="Arial" panose="020B0604020202020204" pitchFamily="34" charset="0"/>
                </a:rPr>
                <a:t>Weaknesses</a:t>
              </a:r>
            </a:p>
          </p:txBody>
        </p:sp>
        <p:sp>
          <p:nvSpPr>
            <p:cNvPr id="39975" name="TextBox 63">
              <a:extLst>
                <a:ext uri="{FF2B5EF4-FFF2-40B4-BE49-F238E27FC236}">
                  <a16:creationId xmlns:a16="http://schemas.microsoft.com/office/drawing/2014/main" id="{FBC6115A-69F5-43B9-A540-517C29CDB1DC}"/>
                </a:ext>
              </a:extLst>
            </p:cNvPr>
            <p:cNvSpPr txBox="1">
              <a:spLocks noChangeArrowheads="1"/>
            </p:cNvSpPr>
            <p:nvPr/>
          </p:nvSpPr>
          <p:spPr bwMode="auto">
            <a:xfrm>
              <a:off x="1679271" y="2559832"/>
              <a:ext cx="2358348" cy="107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Look at lowest scoring topics</a:t>
              </a:r>
            </a:p>
            <a:p>
              <a:pPr marL="171450" marR="0" lvl="0" indent="-17145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How do scores differ from the parent and sector results?</a:t>
              </a:r>
            </a:p>
          </p:txBody>
        </p:sp>
      </p:grpSp>
      <p:grpSp>
        <p:nvGrpSpPr>
          <p:cNvPr id="39968" name="Group 65">
            <a:extLst>
              <a:ext uri="{FF2B5EF4-FFF2-40B4-BE49-F238E27FC236}">
                <a16:creationId xmlns:a16="http://schemas.microsoft.com/office/drawing/2014/main" id="{E1EB50DE-2BEE-4CB4-90B7-7D9518C14153}"/>
              </a:ext>
            </a:extLst>
          </p:cNvPr>
          <p:cNvGrpSpPr>
            <a:grpSpLocks/>
          </p:cNvGrpSpPr>
          <p:nvPr/>
        </p:nvGrpSpPr>
        <p:grpSpPr bwMode="auto">
          <a:xfrm>
            <a:off x="1156859" y="4163183"/>
            <a:ext cx="3142435" cy="2075056"/>
            <a:chOff x="1274841" y="2240794"/>
            <a:chExt cx="3142753" cy="2074480"/>
          </a:xfrm>
        </p:grpSpPr>
        <p:sp>
          <p:nvSpPr>
            <p:cNvPr id="68" name="Text Placeholder 2">
              <a:extLst>
                <a:ext uri="{FF2B5EF4-FFF2-40B4-BE49-F238E27FC236}">
                  <a16:creationId xmlns:a16="http://schemas.microsoft.com/office/drawing/2014/main" id="{640AEDA6-DDF7-4968-A188-C1A85E110DF1}"/>
                </a:ext>
              </a:extLst>
            </p:cNvPr>
            <p:cNvSpPr txBox="1">
              <a:spLocks/>
            </p:cNvSpPr>
            <p:nvPr/>
          </p:nvSpPr>
          <p:spPr>
            <a:xfrm>
              <a:off x="1274841" y="2240794"/>
              <a:ext cx="2013154" cy="26186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223E"/>
                  </a:solidFill>
                  <a:effectLst/>
                  <a:uLnTx/>
                  <a:uFillTx/>
                  <a:latin typeface="Arial" panose="020B0604020202020204" pitchFamily="34" charset="0"/>
                  <a:ea typeface="Roboto Black" panose="02000000000000000000" pitchFamily="2" charset="0"/>
                  <a:cs typeface="Arial" panose="020B0604020202020204" pitchFamily="34" charset="0"/>
                </a:rPr>
                <a:t>Opportunities</a:t>
              </a:r>
            </a:p>
          </p:txBody>
        </p:sp>
        <p:sp>
          <p:nvSpPr>
            <p:cNvPr id="39971" name="TextBox 68">
              <a:extLst>
                <a:ext uri="{FF2B5EF4-FFF2-40B4-BE49-F238E27FC236}">
                  <a16:creationId xmlns:a16="http://schemas.microsoft.com/office/drawing/2014/main" id="{D835F0E0-2972-4B67-988C-513BDBEAD33B}"/>
                </a:ext>
              </a:extLst>
            </p:cNvPr>
            <p:cNvSpPr txBox="1">
              <a:spLocks noChangeArrowheads="1"/>
            </p:cNvSpPr>
            <p:nvPr/>
          </p:nvSpPr>
          <p:spPr bwMode="auto">
            <a:xfrm>
              <a:off x="1494367" y="2559832"/>
              <a:ext cx="2923227" cy="175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Look at the drivers of engagement</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Drivers are survey question that has a larger impact on employee engagement compared to other survey questions</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AU"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Drivers should be factored when action planning</a:t>
              </a:r>
            </a:p>
            <a:p>
              <a:pPr marL="0" marR="0" lvl="0" indent="0" algn="r" defTabSz="914400" rtl="0" eaLnBrk="1" fontAlgn="base" latinLnBrk="0" hangingPunct="1">
                <a:lnSpc>
                  <a:spcPct val="15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Source Sans Pro Light" panose="020B0403030403020204" pitchFamily="34" charset="0"/>
                  <a:ea typeface="+mn-ea"/>
                  <a:cs typeface="Roboto Light" pitchFamily="2" charset="0"/>
                </a:rPr>
                <a:t>.</a:t>
              </a:r>
            </a:p>
          </p:txBody>
        </p:sp>
      </p:grpSp>
      <p:grpSp>
        <p:nvGrpSpPr>
          <p:cNvPr id="39964" name="Group 70">
            <a:extLst>
              <a:ext uri="{FF2B5EF4-FFF2-40B4-BE49-F238E27FC236}">
                <a16:creationId xmlns:a16="http://schemas.microsoft.com/office/drawing/2014/main" id="{CE94A471-5FC6-48E5-82CB-7BC48A37A932}"/>
              </a:ext>
            </a:extLst>
          </p:cNvPr>
          <p:cNvGrpSpPr>
            <a:grpSpLocks/>
          </p:cNvGrpSpPr>
          <p:nvPr/>
        </p:nvGrpSpPr>
        <p:grpSpPr bwMode="auto">
          <a:xfrm>
            <a:off x="8447946" y="4391842"/>
            <a:ext cx="2424842" cy="1216200"/>
            <a:chOff x="1612054" y="2205504"/>
            <a:chExt cx="2425565" cy="1215862"/>
          </a:xfrm>
        </p:grpSpPr>
        <p:sp>
          <p:nvSpPr>
            <p:cNvPr id="39966" name="Text Placeholder 2">
              <a:extLst>
                <a:ext uri="{FF2B5EF4-FFF2-40B4-BE49-F238E27FC236}">
                  <a16:creationId xmlns:a16="http://schemas.microsoft.com/office/drawing/2014/main" id="{FC6DC64E-94E9-46A7-B146-EF2C515DECC9}"/>
                </a:ext>
              </a:extLst>
            </p:cNvPr>
            <p:cNvSpPr txBox="1">
              <a:spLocks/>
            </p:cNvSpPr>
            <p:nvPr/>
          </p:nvSpPr>
          <p:spPr bwMode="auto">
            <a:xfrm>
              <a:off x="1612054" y="2205504"/>
              <a:ext cx="2013460" cy="26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ACA3C"/>
                  </a:solidFill>
                  <a:effectLst/>
                  <a:uLnTx/>
                  <a:uFillTx/>
                  <a:latin typeface="Arial" panose="020B0604020202020204" pitchFamily="34" charset="0"/>
                  <a:ea typeface="+mn-ea"/>
                  <a:cs typeface="Arial" panose="020B0604020202020204" pitchFamily="34" charset="0"/>
                </a:rPr>
                <a:t>Threats</a:t>
              </a:r>
            </a:p>
          </p:txBody>
        </p:sp>
        <p:sp>
          <p:nvSpPr>
            <p:cNvPr id="39967" name="TextBox 73">
              <a:extLst>
                <a:ext uri="{FF2B5EF4-FFF2-40B4-BE49-F238E27FC236}">
                  <a16:creationId xmlns:a16="http://schemas.microsoft.com/office/drawing/2014/main" id="{2347882F-7FBD-4ECE-A3BE-C0D589DD526C}"/>
                </a:ext>
              </a:extLst>
            </p:cNvPr>
            <p:cNvSpPr txBox="1">
              <a:spLocks noChangeArrowheads="1"/>
            </p:cNvSpPr>
            <p:nvPr/>
          </p:nvSpPr>
          <p:spPr bwMode="auto">
            <a:xfrm>
              <a:off x="1679271" y="2559832"/>
              <a:ext cx="2358348" cy="86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71450" marR="0" lvl="0" indent="-171450" algn="l" defTabSz="914400" rtl="0" eaLnBrk="1" fontAlgn="base" latinLnBrk="0" hangingPunct="1">
                <a:lnSpc>
                  <a:spcPct val="100000"/>
                </a:lnSpc>
                <a:spcBef>
                  <a:spcPts val="0"/>
                </a:spcBef>
                <a:spcAft>
                  <a:spcPct val="0"/>
                </a:spcAft>
                <a:buClr>
                  <a:srgbClr val="000000"/>
                </a:buClr>
                <a:buSzTx/>
                <a:buFont typeface="Arial" panose="020B0604020202020204" pitchFamily="34" charset="0"/>
                <a:buChar char="•"/>
                <a:tabLst/>
                <a:defRPr/>
              </a:pPr>
              <a:r>
                <a:rPr kumimoji="0" lang="en-US" altLang="en-US" sz="1400" b="0" i="0" u="none" strike="noStrike" kern="1200" cap="none" spc="0" normalizeH="0" baseline="0" noProof="0">
                  <a:ln>
                    <a:noFill/>
                  </a:ln>
                  <a:solidFill>
                    <a:srgbClr val="33475B"/>
                  </a:solidFill>
                  <a:effectLst/>
                  <a:uLnTx/>
                  <a:uFillTx/>
                  <a:latin typeface="Arial" panose="020B0604020202020204" pitchFamily="34" charset="0"/>
                  <a:ea typeface="+mn-ea"/>
                  <a:cs typeface="Arial" panose="020B0604020202020204" pitchFamily="34" charset="0"/>
                </a:rPr>
                <a:t>What is going on that might impact the scores (lockdown/home schooling, high workloads?)</a:t>
              </a:r>
            </a:p>
          </p:txBody>
        </p:sp>
      </p:grpSp>
      <p:grpSp>
        <p:nvGrpSpPr>
          <p:cNvPr id="75" name="Group 74">
            <a:extLst>
              <a:ext uri="{FF2B5EF4-FFF2-40B4-BE49-F238E27FC236}">
                <a16:creationId xmlns:a16="http://schemas.microsoft.com/office/drawing/2014/main" id="{9E5C11C4-C725-47E8-8249-A0F96600E241}"/>
              </a:ext>
            </a:extLst>
          </p:cNvPr>
          <p:cNvGrpSpPr>
            <a:grpSpLocks/>
          </p:cNvGrpSpPr>
          <p:nvPr/>
        </p:nvGrpSpPr>
        <p:grpSpPr bwMode="auto">
          <a:xfrm>
            <a:off x="4006850" y="1776413"/>
            <a:ext cx="4224338" cy="4271962"/>
            <a:chOff x="4007532" y="1776638"/>
            <a:chExt cx="4224337" cy="4271962"/>
          </a:xfrm>
        </p:grpSpPr>
        <p:sp>
          <p:nvSpPr>
            <p:cNvPr id="39949" name="Freeform 5">
              <a:extLst>
                <a:ext uri="{FF2B5EF4-FFF2-40B4-BE49-F238E27FC236}">
                  <a16:creationId xmlns:a16="http://schemas.microsoft.com/office/drawing/2014/main" id="{2CB6809B-3E57-4042-AFE9-D81C92D33A59}"/>
                </a:ext>
              </a:extLst>
            </p:cNvPr>
            <p:cNvSpPr>
              <a:spLocks noEditPoints="1"/>
            </p:cNvSpPr>
            <p:nvPr/>
          </p:nvSpPr>
          <p:spPr bwMode="auto">
            <a:xfrm>
              <a:off x="4139294" y="1960787"/>
              <a:ext cx="4092575" cy="4087813"/>
            </a:xfrm>
            <a:custGeom>
              <a:avLst/>
              <a:gdLst>
                <a:gd name="T0" fmla="*/ 2147483646 w 1089"/>
                <a:gd name="T1" fmla="*/ 2147483646 h 1087"/>
                <a:gd name="T2" fmla="*/ 2147483646 w 1089"/>
                <a:gd name="T3" fmla="*/ 2147483646 h 1087"/>
                <a:gd name="T4" fmla="*/ 2147483646 w 1089"/>
                <a:gd name="T5" fmla="*/ 2147483646 h 1087"/>
                <a:gd name="T6" fmla="*/ 2147483646 w 1089"/>
                <a:gd name="T7" fmla="*/ 2147483646 h 1087"/>
                <a:gd name="T8" fmla="*/ 2147483646 w 1089"/>
                <a:gd name="T9" fmla="*/ 2147483646 h 1087"/>
                <a:gd name="T10" fmla="*/ 2147483646 w 1089"/>
                <a:gd name="T11" fmla="*/ 2147483646 h 1087"/>
                <a:gd name="T12" fmla="*/ 2147483646 w 1089"/>
                <a:gd name="T13" fmla="*/ 2147483646 h 1087"/>
                <a:gd name="T14" fmla="*/ 2147483646 w 1089"/>
                <a:gd name="T15" fmla="*/ 2147483646 h 1087"/>
                <a:gd name="T16" fmla="*/ 2147483646 w 1089"/>
                <a:gd name="T17" fmla="*/ 2147483646 h 1087"/>
                <a:gd name="T18" fmla="*/ 2147483646 w 1089"/>
                <a:gd name="T19" fmla="*/ 2147483646 h 1087"/>
                <a:gd name="T20" fmla="*/ 2147483646 w 1089"/>
                <a:gd name="T21" fmla="*/ 2147483646 h 1087"/>
                <a:gd name="T22" fmla="*/ 2147483646 w 1089"/>
                <a:gd name="T23" fmla="*/ 2147483646 h 1087"/>
                <a:gd name="T24" fmla="*/ 2147483646 w 1089"/>
                <a:gd name="T25" fmla="*/ 2147483646 h 1087"/>
                <a:gd name="T26" fmla="*/ 2147483646 w 1089"/>
                <a:gd name="T27" fmla="*/ 2147483646 h 1087"/>
                <a:gd name="T28" fmla="*/ 2147483646 w 1089"/>
                <a:gd name="T29" fmla="*/ 2147483646 h 1087"/>
                <a:gd name="T30" fmla="*/ 2147483646 w 1089"/>
                <a:gd name="T31" fmla="*/ 2147483646 h 1087"/>
                <a:gd name="T32" fmla="*/ 2147483646 w 1089"/>
                <a:gd name="T33" fmla="*/ 2147483646 h 1087"/>
                <a:gd name="T34" fmla="*/ 2147483646 w 1089"/>
                <a:gd name="T35" fmla="*/ 2147483646 h 1087"/>
                <a:gd name="T36" fmla="*/ 2147483646 w 1089"/>
                <a:gd name="T37" fmla="*/ 2147483646 h 1087"/>
                <a:gd name="T38" fmla="*/ 2147483646 w 1089"/>
                <a:gd name="T39" fmla="*/ 2147483646 h 1087"/>
                <a:gd name="T40" fmla="*/ 2147483646 w 1089"/>
                <a:gd name="T41" fmla="*/ 2147483646 h 1087"/>
                <a:gd name="T42" fmla="*/ 2147483646 w 1089"/>
                <a:gd name="T43" fmla="*/ 2147483646 h 1087"/>
                <a:gd name="T44" fmla="*/ 2147483646 w 1089"/>
                <a:gd name="T45" fmla="*/ 2147483646 h 1087"/>
                <a:gd name="T46" fmla="*/ 2147483646 w 1089"/>
                <a:gd name="T47" fmla="*/ 2147483646 h 1087"/>
                <a:gd name="T48" fmla="*/ 2147483646 w 1089"/>
                <a:gd name="T49" fmla="*/ 0 h 1087"/>
                <a:gd name="T50" fmla="*/ 2147483646 w 1089"/>
                <a:gd name="T51" fmla="*/ 2147483646 h 1087"/>
                <a:gd name="T52" fmla="*/ 2147483646 w 1089"/>
                <a:gd name="T53" fmla="*/ 2147483646 h 1087"/>
                <a:gd name="T54" fmla="*/ 2147483646 w 1089"/>
                <a:gd name="T55" fmla="*/ 2147483646 h 1087"/>
                <a:gd name="T56" fmla="*/ 2147483646 w 1089"/>
                <a:gd name="T57" fmla="*/ 2147483646 h 1087"/>
                <a:gd name="T58" fmla="*/ 0 w 1089"/>
                <a:gd name="T59" fmla="*/ 2147483646 h 1087"/>
                <a:gd name="T60" fmla="*/ 2147483646 w 1089"/>
                <a:gd name="T61" fmla="*/ 2147483646 h 1087"/>
                <a:gd name="T62" fmla="*/ 2147483646 w 1089"/>
                <a:gd name="T63" fmla="*/ 2147483646 h 1087"/>
                <a:gd name="T64" fmla="*/ 2147483646 w 1089"/>
                <a:gd name="T65" fmla="*/ 2147483646 h 1087"/>
                <a:gd name="T66" fmla="*/ 2147483646 w 1089"/>
                <a:gd name="T67" fmla="*/ 2147483646 h 1087"/>
                <a:gd name="T68" fmla="*/ 2147483646 w 1089"/>
                <a:gd name="T69" fmla="*/ 2147483646 h 1087"/>
                <a:gd name="T70" fmla="*/ 2147483646 w 1089"/>
                <a:gd name="T71" fmla="*/ 2147483646 h 1087"/>
                <a:gd name="T72" fmla="*/ 2147483646 w 1089"/>
                <a:gd name="T73" fmla="*/ 2147483646 h 1087"/>
                <a:gd name="T74" fmla="*/ 2147483646 w 1089"/>
                <a:gd name="T75" fmla="*/ 2147483646 h 1087"/>
                <a:gd name="T76" fmla="*/ 2147483646 w 1089"/>
                <a:gd name="T77" fmla="*/ 2147483646 h 1087"/>
                <a:gd name="T78" fmla="*/ 2147483646 w 1089"/>
                <a:gd name="T79" fmla="*/ 2147483646 h 1087"/>
                <a:gd name="T80" fmla="*/ 2147483646 w 1089"/>
                <a:gd name="T81" fmla="*/ 2147483646 h 1087"/>
                <a:gd name="T82" fmla="*/ 2147483646 w 1089"/>
                <a:gd name="T83" fmla="*/ 2147483646 h 1087"/>
                <a:gd name="T84" fmla="*/ 2147483646 w 1089"/>
                <a:gd name="T85" fmla="*/ 2147483646 h 1087"/>
                <a:gd name="T86" fmla="*/ 2147483646 w 1089"/>
                <a:gd name="T87" fmla="*/ 2147483646 h 1087"/>
                <a:gd name="T88" fmla="*/ 2147483646 w 1089"/>
                <a:gd name="T89" fmla="*/ 0 h 10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89" h="1087">
                  <a:moveTo>
                    <a:pt x="323" y="531"/>
                  </a:moveTo>
                  <a:cubicBezTo>
                    <a:pt x="358" y="531"/>
                    <a:pt x="394" y="522"/>
                    <a:pt x="428" y="503"/>
                  </a:cubicBezTo>
                  <a:cubicBezTo>
                    <a:pt x="532" y="445"/>
                    <a:pt x="568" y="312"/>
                    <a:pt x="507" y="209"/>
                  </a:cubicBezTo>
                  <a:cubicBezTo>
                    <a:pt x="496" y="188"/>
                    <a:pt x="481" y="171"/>
                    <a:pt x="464" y="156"/>
                  </a:cubicBezTo>
                  <a:cubicBezTo>
                    <a:pt x="465" y="146"/>
                    <a:pt x="468" y="136"/>
                    <a:pt x="473" y="127"/>
                  </a:cubicBezTo>
                  <a:cubicBezTo>
                    <a:pt x="481" y="113"/>
                    <a:pt x="481" y="113"/>
                    <a:pt x="481" y="113"/>
                  </a:cubicBezTo>
                  <a:cubicBezTo>
                    <a:pt x="495" y="90"/>
                    <a:pt x="519" y="75"/>
                    <a:pt x="546" y="75"/>
                  </a:cubicBezTo>
                  <a:cubicBezTo>
                    <a:pt x="546" y="75"/>
                    <a:pt x="547" y="75"/>
                    <a:pt x="547" y="75"/>
                  </a:cubicBezTo>
                  <a:cubicBezTo>
                    <a:pt x="550" y="75"/>
                    <a:pt x="553" y="75"/>
                    <a:pt x="556" y="75"/>
                  </a:cubicBezTo>
                  <a:cubicBezTo>
                    <a:pt x="579" y="78"/>
                    <a:pt x="598" y="91"/>
                    <a:pt x="610" y="112"/>
                  </a:cubicBezTo>
                  <a:cubicBezTo>
                    <a:pt x="610" y="112"/>
                    <a:pt x="610" y="112"/>
                    <a:pt x="610" y="112"/>
                  </a:cubicBezTo>
                  <a:cubicBezTo>
                    <a:pt x="624" y="136"/>
                    <a:pt x="622" y="166"/>
                    <a:pt x="605" y="188"/>
                  </a:cubicBezTo>
                  <a:cubicBezTo>
                    <a:pt x="552" y="254"/>
                    <a:pt x="541" y="349"/>
                    <a:pt x="585" y="427"/>
                  </a:cubicBezTo>
                  <a:cubicBezTo>
                    <a:pt x="625" y="497"/>
                    <a:pt x="697" y="536"/>
                    <a:pt x="772" y="536"/>
                  </a:cubicBezTo>
                  <a:cubicBezTo>
                    <a:pt x="809" y="536"/>
                    <a:pt x="846" y="527"/>
                    <a:pt x="880" y="507"/>
                  </a:cubicBezTo>
                  <a:cubicBezTo>
                    <a:pt x="901" y="495"/>
                    <a:pt x="919" y="480"/>
                    <a:pt x="933" y="463"/>
                  </a:cubicBezTo>
                  <a:cubicBezTo>
                    <a:pt x="943" y="464"/>
                    <a:pt x="953" y="467"/>
                    <a:pt x="962" y="472"/>
                  </a:cubicBezTo>
                  <a:cubicBezTo>
                    <a:pt x="976" y="480"/>
                    <a:pt x="976" y="480"/>
                    <a:pt x="976" y="480"/>
                  </a:cubicBezTo>
                  <a:cubicBezTo>
                    <a:pt x="1000" y="494"/>
                    <a:pt x="1015" y="519"/>
                    <a:pt x="1015" y="546"/>
                  </a:cubicBezTo>
                  <a:cubicBezTo>
                    <a:pt x="1015" y="549"/>
                    <a:pt x="1015" y="552"/>
                    <a:pt x="1014" y="555"/>
                  </a:cubicBezTo>
                  <a:cubicBezTo>
                    <a:pt x="1011" y="578"/>
                    <a:pt x="998" y="597"/>
                    <a:pt x="978" y="609"/>
                  </a:cubicBezTo>
                  <a:cubicBezTo>
                    <a:pt x="977" y="609"/>
                    <a:pt x="977" y="609"/>
                    <a:pt x="977" y="609"/>
                  </a:cubicBezTo>
                  <a:cubicBezTo>
                    <a:pt x="967" y="615"/>
                    <a:pt x="955" y="618"/>
                    <a:pt x="943" y="618"/>
                  </a:cubicBezTo>
                  <a:cubicBezTo>
                    <a:pt x="928" y="618"/>
                    <a:pt x="914" y="613"/>
                    <a:pt x="902" y="604"/>
                  </a:cubicBezTo>
                  <a:cubicBezTo>
                    <a:pt x="863" y="573"/>
                    <a:pt x="816" y="557"/>
                    <a:pt x="767" y="557"/>
                  </a:cubicBezTo>
                  <a:cubicBezTo>
                    <a:pt x="731" y="557"/>
                    <a:pt x="695" y="565"/>
                    <a:pt x="662" y="584"/>
                  </a:cubicBezTo>
                  <a:cubicBezTo>
                    <a:pt x="558" y="643"/>
                    <a:pt x="522" y="776"/>
                    <a:pt x="582" y="879"/>
                  </a:cubicBezTo>
                  <a:cubicBezTo>
                    <a:pt x="594" y="899"/>
                    <a:pt x="609" y="917"/>
                    <a:pt x="626" y="932"/>
                  </a:cubicBezTo>
                  <a:cubicBezTo>
                    <a:pt x="625" y="942"/>
                    <a:pt x="622" y="951"/>
                    <a:pt x="617" y="960"/>
                  </a:cubicBezTo>
                  <a:cubicBezTo>
                    <a:pt x="609" y="975"/>
                    <a:pt x="609" y="975"/>
                    <a:pt x="609" y="975"/>
                  </a:cubicBezTo>
                  <a:cubicBezTo>
                    <a:pt x="595" y="998"/>
                    <a:pt x="571" y="1013"/>
                    <a:pt x="544" y="1013"/>
                  </a:cubicBezTo>
                  <a:cubicBezTo>
                    <a:pt x="543" y="1013"/>
                    <a:pt x="543" y="1013"/>
                    <a:pt x="542" y="1013"/>
                  </a:cubicBezTo>
                  <a:cubicBezTo>
                    <a:pt x="539" y="1013"/>
                    <a:pt x="537" y="1013"/>
                    <a:pt x="534" y="1012"/>
                  </a:cubicBezTo>
                  <a:cubicBezTo>
                    <a:pt x="511" y="1009"/>
                    <a:pt x="492" y="996"/>
                    <a:pt x="480" y="976"/>
                  </a:cubicBezTo>
                  <a:cubicBezTo>
                    <a:pt x="480" y="976"/>
                    <a:pt x="480" y="976"/>
                    <a:pt x="480" y="976"/>
                  </a:cubicBezTo>
                  <a:cubicBezTo>
                    <a:pt x="466" y="952"/>
                    <a:pt x="467" y="921"/>
                    <a:pt x="485" y="900"/>
                  </a:cubicBezTo>
                  <a:cubicBezTo>
                    <a:pt x="538" y="833"/>
                    <a:pt x="549" y="739"/>
                    <a:pt x="504" y="660"/>
                  </a:cubicBezTo>
                  <a:cubicBezTo>
                    <a:pt x="465" y="590"/>
                    <a:pt x="392" y="551"/>
                    <a:pt x="318" y="551"/>
                  </a:cubicBezTo>
                  <a:cubicBezTo>
                    <a:pt x="281" y="551"/>
                    <a:pt x="244" y="561"/>
                    <a:pt x="210" y="581"/>
                  </a:cubicBezTo>
                  <a:cubicBezTo>
                    <a:pt x="189" y="593"/>
                    <a:pt x="171" y="608"/>
                    <a:pt x="156" y="625"/>
                  </a:cubicBezTo>
                  <a:cubicBezTo>
                    <a:pt x="146" y="624"/>
                    <a:pt x="136" y="621"/>
                    <a:pt x="128" y="616"/>
                  </a:cubicBezTo>
                  <a:cubicBezTo>
                    <a:pt x="113" y="608"/>
                    <a:pt x="113" y="608"/>
                    <a:pt x="113" y="608"/>
                  </a:cubicBezTo>
                  <a:cubicBezTo>
                    <a:pt x="90" y="594"/>
                    <a:pt x="74" y="569"/>
                    <a:pt x="75" y="541"/>
                  </a:cubicBezTo>
                  <a:cubicBezTo>
                    <a:pt x="75" y="538"/>
                    <a:pt x="75" y="536"/>
                    <a:pt x="76" y="533"/>
                  </a:cubicBezTo>
                  <a:cubicBezTo>
                    <a:pt x="79" y="510"/>
                    <a:pt x="92" y="491"/>
                    <a:pt x="112" y="479"/>
                  </a:cubicBezTo>
                  <a:cubicBezTo>
                    <a:pt x="112" y="479"/>
                    <a:pt x="112" y="479"/>
                    <a:pt x="112" y="479"/>
                  </a:cubicBezTo>
                  <a:cubicBezTo>
                    <a:pt x="123" y="472"/>
                    <a:pt x="135" y="469"/>
                    <a:pt x="147" y="469"/>
                  </a:cubicBezTo>
                  <a:cubicBezTo>
                    <a:pt x="161" y="469"/>
                    <a:pt x="176" y="474"/>
                    <a:pt x="188" y="484"/>
                  </a:cubicBezTo>
                  <a:cubicBezTo>
                    <a:pt x="226" y="515"/>
                    <a:pt x="274" y="531"/>
                    <a:pt x="323" y="531"/>
                  </a:cubicBezTo>
                  <a:moveTo>
                    <a:pt x="546" y="0"/>
                  </a:moveTo>
                  <a:cubicBezTo>
                    <a:pt x="546" y="0"/>
                    <a:pt x="546" y="0"/>
                    <a:pt x="546" y="0"/>
                  </a:cubicBezTo>
                  <a:cubicBezTo>
                    <a:pt x="492" y="0"/>
                    <a:pt x="444" y="28"/>
                    <a:pt x="418" y="74"/>
                  </a:cubicBezTo>
                  <a:cubicBezTo>
                    <a:pt x="408" y="91"/>
                    <a:pt x="408" y="91"/>
                    <a:pt x="408" y="91"/>
                  </a:cubicBezTo>
                  <a:cubicBezTo>
                    <a:pt x="403" y="100"/>
                    <a:pt x="396" y="107"/>
                    <a:pt x="388" y="113"/>
                  </a:cubicBezTo>
                  <a:cubicBezTo>
                    <a:pt x="366" y="106"/>
                    <a:pt x="344" y="103"/>
                    <a:pt x="322" y="103"/>
                  </a:cubicBezTo>
                  <a:cubicBezTo>
                    <a:pt x="288" y="103"/>
                    <a:pt x="255" y="110"/>
                    <a:pt x="224" y="127"/>
                  </a:cubicBezTo>
                  <a:cubicBezTo>
                    <a:pt x="141" y="170"/>
                    <a:pt x="98" y="259"/>
                    <a:pt x="110" y="346"/>
                  </a:cubicBezTo>
                  <a:cubicBezTo>
                    <a:pt x="114" y="373"/>
                    <a:pt x="100" y="400"/>
                    <a:pt x="77" y="413"/>
                  </a:cubicBezTo>
                  <a:cubicBezTo>
                    <a:pt x="35" y="437"/>
                    <a:pt x="7" y="480"/>
                    <a:pt x="1" y="527"/>
                  </a:cubicBezTo>
                  <a:cubicBezTo>
                    <a:pt x="1" y="532"/>
                    <a:pt x="0" y="538"/>
                    <a:pt x="0" y="543"/>
                  </a:cubicBezTo>
                  <a:cubicBezTo>
                    <a:pt x="1" y="597"/>
                    <a:pt x="28" y="644"/>
                    <a:pt x="75" y="671"/>
                  </a:cubicBezTo>
                  <a:cubicBezTo>
                    <a:pt x="91" y="681"/>
                    <a:pt x="91" y="681"/>
                    <a:pt x="91" y="681"/>
                  </a:cubicBezTo>
                  <a:cubicBezTo>
                    <a:pt x="100" y="686"/>
                    <a:pt x="108" y="693"/>
                    <a:pt x="114" y="702"/>
                  </a:cubicBezTo>
                  <a:cubicBezTo>
                    <a:pt x="97" y="754"/>
                    <a:pt x="101" y="812"/>
                    <a:pt x="127" y="864"/>
                  </a:cubicBezTo>
                  <a:cubicBezTo>
                    <a:pt x="166" y="938"/>
                    <a:pt x="241" y="980"/>
                    <a:pt x="318" y="980"/>
                  </a:cubicBezTo>
                  <a:cubicBezTo>
                    <a:pt x="328" y="980"/>
                    <a:pt x="337" y="979"/>
                    <a:pt x="347" y="978"/>
                  </a:cubicBezTo>
                  <a:cubicBezTo>
                    <a:pt x="350" y="977"/>
                    <a:pt x="353" y="977"/>
                    <a:pt x="356" y="977"/>
                  </a:cubicBezTo>
                  <a:cubicBezTo>
                    <a:pt x="380" y="977"/>
                    <a:pt x="402" y="990"/>
                    <a:pt x="414" y="1011"/>
                  </a:cubicBezTo>
                  <a:cubicBezTo>
                    <a:pt x="438" y="1053"/>
                    <a:pt x="480" y="1081"/>
                    <a:pt x="528" y="1086"/>
                  </a:cubicBezTo>
                  <a:cubicBezTo>
                    <a:pt x="533" y="1087"/>
                    <a:pt x="538" y="1087"/>
                    <a:pt x="544" y="1087"/>
                  </a:cubicBezTo>
                  <a:cubicBezTo>
                    <a:pt x="544" y="1087"/>
                    <a:pt x="544" y="1087"/>
                    <a:pt x="544" y="1087"/>
                  </a:cubicBezTo>
                  <a:cubicBezTo>
                    <a:pt x="598" y="1087"/>
                    <a:pt x="645" y="1060"/>
                    <a:pt x="672" y="1013"/>
                  </a:cubicBezTo>
                  <a:cubicBezTo>
                    <a:pt x="682" y="997"/>
                    <a:pt x="682" y="997"/>
                    <a:pt x="682" y="997"/>
                  </a:cubicBezTo>
                  <a:cubicBezTo>
                    <a:pt x="687" y="988"/>
                    <a:pt x="694" y="980"/>
                    <a:pt x="702" y="975"/>
                  </a:cubicBezTo>
                  <a:cubicBezTo>
                    <a:pt x="723" y="981"/>
                    <a:pt x="746" y="985"/>
                    <a:pt x="768" y="985"/>
                  </a:cubicBezTo>
                  <a:cubicBezTo>
                    <a:pt x="801" y="985"/>
                    <a:pt x="835" y="977"/>
                    <a:pt x="866" y="961"/>
                  </a:cubicBezTo>
                  <a:cubicBezTo>
                    <a:pt x="949" y="918"/>
                    <a:pt x="992" y="829"/>
                    <a:pt x="980" y="742"/>
                  </a:cubicBezTo>
                  <a:cubicBezTo>
                    <a:pt x="976" y="715"/>
                    <a:pt x="989" y="688"/>
                    <a:pt x="1013" y="674"/>
                  </a:cubicBezTo>
                  <a:cubicBezTo>
                    <a:pt x="1055" y="650"/>
                    <a:pt x="1083" y="608"/>
                    <a:pt x="1088" y="561"/>
                  </a:cubicBezTo>
                  <a:cubicBezTo>
                    <a:pt x="1089" y="556"/>
                    <a:pt x="1089" y="550"/>
                    <a:pt x="1089" y="545"/>
                  </a:cubicBezTo>
                  <a:cubicBezTo>
                    <a:pt x="1089" y="491"/>
                    <a:pt x="1062" y="443"/>
                    <a:pt x="1015" y="416"/>
                  </a:cubicBezTo>
                  <a:cubicBezTo>
                    <a:pt x="999" y="407"/>
                    <a:pt x="999" y="407"/>
                    <a:pt x="999" y="407"/>
                  </a:cubicBezTo>
                  <a:cubicBezTo>
                    <a:pt x="989" y="402"/>
                    <a:pt x="982" y="394"/>
                    <a:pt x="976" y="386"/>
                  </a:cubicBezTo>
                  <a:cubicBezTo>
                    <a:pt x="993" y="334"/>
                    <a:pt x="989" y="275"/>
                    <a:pt x="962" y="224"/>
                  </a:cubicBezTo>
                  <a:cubicBezTo>
                    <a:pt x="924" y="150"/>
                    <a:pt x="849" y="108"/>
                    <a:pt x="772" y="108"/>
                  </a:cubicBezTo>
                  <a:cubicBezTo>
                    <a:pt x="762" y="108"/>
                    <a:pt x="753" y="109"/>
                    <a:pt x="743" y="110"/>
                  </a:cubicBezTo>
                  <a:cubicBezTo>
                    <a:pt x="740" y="110"/>
                    <a:pt x="737" y="110"/>
                    <a:pt x="734" y="110"/>
                  </a:cubicBezTo>
                  <a:cubicBezTo>
                    <a:pt x="710" y="110"/>
                    <a:pt x="688" y="98"/>
                    <a:pt x="676" y="76"/>
                  </a:cubicBezTo>
                  <a:cubicBezTo>
                    <a:pt x="651" y="35"/>
                    <a:pt x="609" y="7"/>
                    <a:pt x="562" y="1"/>
                  </a:cubicBezTo>
                  <a:cubicBezTo>
                    <a:pt x="557" y="1"/>
                    <a:pt x="551" y="0"/>
                    <a:pt x="546" y="0"/>
                  </a:cubicBezTo>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39950" name="Group 76">
              <a:extLst>
                <a:ext uri="{FF2B5EF4-FFF2-40B4-BE49-F238E27FC236}">
                  <a16:creationId xmlns:a16="http://schemas.microsoft.com/office/drawing/2014/main" id="{5D09C85D-E18D-4638-933C-5EF110697195}"/>
                </a:ext>
              </a:extLst>
            </p:cNvPr>
            <p:cNvGrpSpPr>
              <a:grpSpLocks/>
            </p:cNvGrpSpPr>
            <p:nvPr/>
          </p:nvGrpSpPr>
          <p:grpSpPr bwMode="auto">
            <a:xfrm>
              <a:off x="4285344" y="3732437"/>
              <a:ext cx="3007565" cy="2127250"/>
              <a:chOff x="4285344" y="3732437"/>
              <a:chExt cx="3007565" cy="2127250"/>
            </a:xfrm>
          </p:grpSpPr>
          <p:sp>
            <p:nvSpPr>
              <p:cNvPr id="39962" name="TextBox 88">
                <a:extLst>
                  <a:ext uri="{FF2B5EF4-FFF2-40B4-BE49-F238E27FC236}">
                    <a16:creationId xmlns:a16="http://schemas.microsoft.com/office/drawing/2014/main" id="{F30CCABE-1BEC-40D0-991C-F5821E64F964}"/>
                  </a:ext>
                </a:extLst>
              </p:cNvPr>
              <p:cNvSpPr txBox="1">
                <a:spLocks noChangeArrowheads="1"/>
              </p:cNvSpPr>
              <p:nvPr/>
            </p:nvSpPr>
            <p:spPr bwMode="auto">
              <a:xfrm>
                <a:off x="6537574" y="3992201"/>
                <a:ext cx="7553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FFFF"/>
                    </a:solidFill>
                    <a:effectLst/>
                    <a:uLnTx/>
                    <a:uFillTx/>
                    <a:latin typeface="Source Sans Pro" panose="020B0503030403020204" pitchFamily="34" charset="0"/>
                    <a:ea typeface="+mn-ea"/>
                    <a:cs typeface="+mn-cs"/>
                  </a:rPr>
                  <a:t>T</a:t>
                </a:r>
              </a:p>
            </p:txBody>
          </p:sp>
          <p:sp>
            <p:nvSpPr>
              <p:cNvPr id="90" name="Freeform 6">
                <a:extLst>
                  <a:ext uri="{FF2B5EF4-FFF2-40B4-BE49-F238E27FC236}">
                    <a16:creationId xmlns:a16="http://schemas.microsoft.com/office/drawing/2014/main" id="{0CFF04C7-C186-4181-89EB-D9293286FED0}"/>
                  </a:ext>
                </a:extLst>
              </p:cNvPr>
              <p:cNvSpPr>
                <a:spLocks/>
              </p:cNvSpPr>
              <p:nvPr/>
            </p:nvSpPr>
            <p:spPr bwMode="auto">
              <a:xfrm>
                <a:off x="4285345" y="3732438"/>
                <a:ext cx="1781174" cy="2127250"/>
              </a:xfrm>
              <a:custGeom>
                <a:avLst/>
                <a:gdLst>
                  <a:gd name="T0" fmla="*/ 405 w 474"/>
                  <a:gd name="T1" fmla="*/ 456 h 566"/>
                  <a:gd name="T2" fmla="*/ 405 w 474"/>
                  <a:gd name="T3" fmla="*/ 455 h 566"/>
                  <a:gd name="T4" fmla="*/ 410 w 474"/>
                  <a:gd name="T5" fmla="*/ 379 h 566"/>
                  <a:gd name="T6" fmla="*/ 430 w 474"/>
                  <a:gd name="T7" fmla="*/ 140 h 566"/>
                  <a:gd name="T8" fmla="*/ 135 w 474"/>
                  <a:gd name="T9" fmla="*/ 60 h 566"/>
                  <a:gd name="T10" fmla="*/ 53 w 474"/>
                  <a:gd name="T11" fmla="*/ 344 h 566"/>
                  <a:gd name="T12" fmla="*/ 272 w 474"/>
                  <a:gd name="T13" fmla="*/ 458 h 566"/>
                  <a:gd name="T14" fmla="*/ 339 w 474"/>
                  <a:gd name="T15" fmla="*/ 491 h 566"/>
                  <a:gd name="T16" fmla="*/ 453 w 474"/>
                  <a:gd name="T17" fmla="*/ 566 h 566"/>
                  <a:gd name="T18" fmla="*/ 459 w 474"/>
                  <a:gd name="T19" fmla="*/ 492 h 566"/>
                  <a:gd name="T20" fmla="*/ 405 w 474"/>
                  <a:gd name="T21" fmla="*/ 45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4" h="566">
                    <a:moveTo>
                      <a:pt x="405" y="456"/>
                    </a:moveTo>
                    <a:cubicBezTo>
                      <a:pt x="405" y="455"/>
                      <a:pt x="405" y="455"/>
                      <a:pt x="405" y="455"/>
                    </a:cubicBezTo>
                    <a:cubicBezTo>
                      <a:pt x="391" y="431"/>
                      <a:pt x="393" y="401"/>
                      <a:pt x="410" y="379"/>
                    </a:cubicBezTo>
                    <a:cubicBezTo>
                      <a:pt x="463" y="313"/>
                      <a:pt x="474" y="219"/>
                      <a:pt x="430" y="140"/>
                    </a:cubicBezTo>
                    <a:cubicBezTo>
                      <a:pt x="371" y="36"/>
                      <a:pt x="238" y="0"/>
                      <a:pt x="135" y="60"/>
                    </a:cubicBezTo>
                    <a:cubicBezTo>
                      <a:pt x="37" y="118"/>
                      <a:pt x="0" y="243"/>
                      <a:pt x="53" y="344"/>
                    </a:cubicBezTo>
                    <a:cubicBezTo>
                      <a:pt x="96" y="427"/>
                      <a:pt x="185" y="469"/>
                      <a:pt x="272" y="458"/>
                    </a:cubicBezTo>
                    <a:cubicBezTo>
                      <a:pt x="299" y="454"/>
                      <a:pt x="326" y="467"/>
                      <a:pt x="339" y="491"/>
                    </a:cubicBezTo>
                    <a:cubicBezTo>
                      <a:pt x="364" y="533"/>
                      <a:pt x="406" y="561"/>
                      <a:pt x="453" y="566"/>
                    </a:cubicBezTo>
                    <a:cubicBezTo>
                      <a:pt x="459" y="492"/>
                      <a:pt x="459" y="492"/>
                      <a:pt x="459" y="492"/>
                    </a:cubicBezTo>
                    <a:cubicBezTo>
                      <a:pt x="436" y="489"/>
                      <a:pt x="417" y="476"/>
                      <a:pt x="405" y="456"/>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39951" name="Group 77">
              <a:extLst>
                <a:ext uri="{FF2B5EF4-FFF2-40B4-BE49-F238E27FC236}">
                  <a16:creationId xmlns:a16="http://schemas.microsoft.com/office/drawing/2014/main" id="{2DEEADC0-C4EF-4287-B907-4DF9783687A5}"/>
                </a:ext>
              </a:extLst>
            </p:cNvPr>
            <p:cNvGrpSpPr>
              <a:grpSpLocks/>
            </p:cNvGrpSpPr>
            <p:nvPr/>
          </p:nvGrpSpPr>
          <p:grpSpPr bwMode="auto">
            <a:xfrm>
              <a:off x="4007532" y="2160683"/>
              <a:ext cx="2014079" cy="3221255"/>
              <a:chOff x="4007532" y="2160683"/>
              <a:chExt cx="2014079" cy="3221255"/>
            </a:xfrm>
          </p:grpSpPr>
          <p:sp>
            <p:nvSpPr>
              <p:cNvPr id="87" name="Freeform 86">
                <a:extLst>
                  <a:ext uri="{FF2B5EF4-FFF2-40B4-BE49-F238E27FC236}">
                    <a16:creationId xmlns:a16="http://schemas.microsoft.com/office/drawing/2014/main" id="{606421E5-8678-4663-B95E-6AA83954EDA2}"/>
                  </a:ext>
                </a:extLst>
              </p:cNvPr>
              <p:cNvSpPr>
                <a:spLocks/>
              </p:cNvSpPr>
              <p:nvPr/>
            </p:nvSpPr>
            <p:spPr bwMode="auto">
              <a:xfrm>
                <a:off x="4007532" y="2160813"/>
                <a:ext cx="2014538" cy="3221037"/>
              </a:xfrm>
              <a:custGeom>
                <a:avLst/>
                <a:gdLst>
                  <a:gd name="connsiteX0" fmla="*/ 1133805 w 2014079"/>
                  <a:gd name="connsiteY0" fmla="*/ 3228 h 3221255"/>
                  <a:gd name="connsiteX1" fmla="*/ 1904922 w 2014079"/>
                  <a:gd name="connsiteY1" fmla="*/ 397921 h 3221255"/>
                  <a:gd name="connsiteX2" fmla="*/ 1604250 w 2014079"/>
                  <a:gd name="connsiteY2" fmla="*/ 1507812 h 3221255"/>
                  <a:gd name="connsiteX3" fmla="*/ 702236 w 2014079"/>
                  <a:gd name="connsiteY3" fmla="*/ 1436327 h 3221255"/>
                  <a:gd name="connsiteX4" fmla="*/ 420357 w 2014079"/>
                  <a:gd name="connsiteY4" fmla="*/ 1413753 h 3221255"/>
                  <a:gd name="connsiteX5" fmla="*/ 416598 w 2014079"/>
                  <a:gd name="connsiteY5" fmla="*/ 1417516 h 3221255"/>
                  <a:gd name="connsiteX6" fmla="*/ 296623 w 2014079"/>
                  <a:gd name="connsiteY6" fmla="*/ 1556664 h 3221255"/>
                  <a:gd name="connsiteX7" fmla="*/ 281406 w 2014079"/>
                  <a:gd name="connsiteY7" fmla="*/ 1616487 h 3221255"/>
                  <a:gd name="connsiteX8" fmla="*/ 281944 w 2014079"/>
                  <a:gd name="connsiteY8" fmla="*/ 1616531 h 3221255"/>
                  <a:gd name="connsiteX9" fmla="*/ 278185 w 2014079"/>
                  <a:gd name="connsiteY9" fmla="*/ 1650358 h 3221255"/>
                  <a:gd name="connsiteX10" fmla="*/ 424795 w 2014079"/>
                  <a:gd name="connsiteY10" fmla="*/ 1898425 h 3221255"/>
                  <a:gd name="connsiteX11" fmla="*/ 477425 w 2014079"/>
                  <a:gd name="connsiteY11" fmla="*/ 1932252 h 3221255"/>
                  <a:gd name="connsiteX12" fmla="*/ 755609 w 2014079"/>
                  <a:gd name="connsiteY12" fmla="*/ 1917218 h 3221255"/>
                  <a:gd name="connsiteX13" fmla="*/ 1571366 w 2014079"/>
                  <a:gd name="connsiteY13" fmla="*/ 1879632 h 3221255"/>
                  <a:gd name="connsiteX14" fmla="*/ 1789402 w 2014079"/>
                  <a:gd name="connsiteY14" fmla="*/ 2905727 h 3221255"/>
                  <a:gd name="connsiteX15" fmla="*/ 830794 w 2014079"/>
                  <a:gd name="connsiteY15" fmla="*/ 3127483 h 3221255"/>
                  <a:gd name="connsiteX16" fmla="*/ 466147 w 2014079"/>
                  <a:gd name="connsiteY16" fmla="*/ 2420869 h 3221255"/>
                  <a:gd name="connsiteX17" fmla="*/ 338332 w 2014079"/>
                  <a:gd name="connsiteY17" fmla="*/ 2176560 h 3221255"/>
                  <a:gd name="connsiteX18" fmla="*/ 278185 w 2014079"/>
                  <a:gd name="connsiteY18" fmla="*/ 2138975 h 3221255"/>
                  <a:gd name="connsiteX19" fmla="*/ 0 w 2014079"/>
                  <a:gd name="connsiteY19" fmla="*/ 1657875 h 3221255"/>
                  <a:gd name="connsiteX20" fmla="*/ 3735 w 2014079"/>
                  <a:gd name="connsiteY20" fmla="*/ 1594391 h 3221255"/>
                  <a:gd name="connsiteX21" fmla="*/ 3175 w 2014079"/>
                  <a:gd name="connsiteY21" fmla="*/ 1594346 h 3221255"/>
                  <a:gd name="connsiteX22" fmla="*/ 285055 w 2014079"/>
                  <a:gd name="connsiteY22" fmla="*/ 1169201 h 3221255"/>
                  <a:gd name="connsiteX23" fmla="*/ 409082 w 2014079"/>
                  <a:gd name="connsiteY23" fmla="*/ 913362 h 3221255"/>
                  <a:gd name="connsiteX24" fmla="*/ 837538 w 2014079"/>
                  <a:gd name="connsiteY24" fmla="*/ 89409 h 3221255"/>
                  <a:gd name="connsiteX25" fmla="*/ 1133805 w 2014079"/>
                  <a:gd name="connsiteY25" fmla="*/ 3228 h 322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4079" h="3221255">
                    <a:moveTo>
                      <a:pt x="1133805" y="3228"/>
                    </a:moveTo>
                    <a:cubicBezTo>
                      <a:pt x="1436297" y="-23932"/>
                      <a:pt x="1741432" y="121389"/>
                      <a:pt x="1904922" y="397921"/>
                    </a:cubicBezTo>
                    <a:cubicBezTo>
                      <a:pt x="2130425" y="789204"/>
                      <a:pt x="1995123" y="1285834"/>
                      <a:pt x="1604250" y="1507812"/>
                    </a:cubicBezTo>
                    <a:cubicBezTo>
                      <a:pt x="1307337" y="1673355"/>
                      <a:pt x="954048" y="1635732"/>
                      <a:pt x="702236" y="1436327"/>
                    </a:cubicBezTo>
                    <a:cubicBezTo>
                      <a:pt x="623310" y="1368605"/>
                      <a:pt x="510558" y="1361080"/>
                      <a:pt x="420357" y="1413753"/>
                    </a:cubicBezTo>
                    <a:cubicBezTo>
                      <a:pt x="420357" y="1413753"/>
                      <a:pt x="420357" y="1413753"/>
                      <a:pt x="416598" y="1417516"/>
                    </a:cubicBezTo>
                    <a:cubicBezTo>
                      <a:pt x="360223" y="1448555"/>
                      <a:pt x="318645" y="1498641"/>
                      <a:pt x="296623" y="1556664"/>
                    </a:cubicBezTo>
                    <a:lnTo>
                      <a:pt x="281406" y="1616487"/>
                    </a:lnTo>
                    <a:lnTo>
                      <a:pt x="281944" y="1616531"/>
                    </a:lnTo>
                    <a:cubicBezTo>
                      <a:pt x="278185" y="1627806"/>
                      <a:pt x="278185" y="1639082"/>
                      <a:pt x="278185" y="1650358"/>
                    </a:cubicBezTo>
                    <a:cubicBezTo>
                      <a:pt x="278185" y="1751840"/>
                      <a:pt x="334573" y="1849563"/>
                      <a:pt x="424795" y="1898425"/>
                    </a:cubicBezTo>
                    <a:cubicBezTo>
                      <a:pt x="424795" y="1898425"/>
                      <a:pt x="424795" y="1898425"/>
                      <a:pt x="477425" y="1932252"/>
                    </a:cubicBezTo>
                    <a:cubicBezTo>
                      <a:pt x="563887" y="1981114"/>
                      <a:pt x="672905" y="1977355"/>
                      <a:pt x="755609" y="1917218"/>
                    </a:cubicBezTo>
                    <a:cubicBezTo>
                      <a:pt x="984923" y="1744323"/>
                      <a:pt x="1308218" y="1718013"/>
                      <a:pt x="1571366" y="1879632"/>
                    </a:cubicBezTo>
                    <a:cubicBezTo>
                      <a:pt x="1920976" y="2097630"/>
                      <a:pt x="2022475" y="2563695"/>
                      <a:pt x="1789402" y="2905727"/>
                    </a:cubicBezTo>
                    <a:cubicBezTo>
                      <a:pt x="1575125" y="3217689"/>
                      <a:pt x="1157848" y="3311654"/>
                      <a:pt x="830794" y="3127483"/>
                    </a:cubicBezTo>
                    <a:cubicBezTo>
                      <a:pt x="571406" y="2980898"/>
                      <a:pt x="436073" y="2699004"/>
                      <a:pt x="466147" y="2420869"/>
                    </a:cubicBezTo>
                    <a:cubicBezTo>
                      <a:pt x="477425" y="2319387"/>
                      <a:pt x="424795" y="2225422"/>
                      <a:pt x="338332" y="2176560"/>
                    </a:cubicBezTo>
                    <a:cubicBezTo>
                      <a:pt x="338332" y="2176560"/>
                      <a:pt x="338332" y="2176560"/>
                      <a:pt x="278185" y="2138975"/>
                    </a:cubicBezTo>
                    <a:cubicBezTo>
                      <a:pt x="101500" y="2037493"/>
                      <a:pt x="0" y="1857080"/>
                      <a:pt x="0" y="1657875"/>
                    </a:cubicBezTo>
                    <a:lnTo>
                      <a:pt x="3735" y="1594391"/>
                    </a:lnTo>
                    <a:lnTo>
                      <a:pt x="3175" y="1594346"/>
                    </a:lnTo>
                    <a:cubicBezTo>
                      <a:pt x="21967" y="1417516"/>
                      <a:pt x="127202" y="1259497"/>
                      <a:pt x="285055" y="1169201"/>
                    </a:cubicBezTo>
                    <a:cubicBezTo>
                      <a:pt x="375256" y="1116528"/>
                      <a:pt x="424115" y="1018707"/>
                      <a:pt x="409082" y="913362"/>
                    </a:cubicBezTo>
                    <a:cubicBezTo>
                      <a:pt x="363981" y="589800"/>
                      <a:pt x="525592" y="251189"/>
                      <a:pt x="837538" y="89409"/>
                    </a:cubicBezTo>
                    <a:cubicBezTo>
                      <a:pt x="932438" y="40498"/>
                      <a:pt x="1032975" y="12281"/>
                      <a:pt x="1133805" y="3228"/>
                    </a:cubicBezTo>
                    <a:close/>
                  </a:path>
                </a:pathLst>
              </a:custGeom>
              <a:solidFill>
                <a:schemeClr val="accent4"/>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961" name="TextBox 87">
                <a:extLst>
                  <a:ext uri="{FF2B5EF4-FFF2-40B4-BE49-F238E27FC236}">
                    <a16:creationId xmlns:a16="http://schemas.microsoft.com/office/drawing/2014/main" id="{71E4DA0E-9CF7-4C4C-94CF-72325F7C1C0A}"/>
                  </a:ext>
                </a:extLst>
              </p:cNvPr>
              <p:cNvSpPr txBox="1">
                <a:spLocks noChangeArrowheads="1"/>
              </p:cNvSpPr>
              <p:nvPr/>
            </p:nvSpPr>
            <p:spPr bwMode="auto">
              <a:xfrm>
                <a:off x="4766656" y="3992201"/>
                <a:ext cx="8867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O</a:t>
                </a:r>
              </a:p>
            </p:txBody>
          </p:sp>
        </p:grpSp>
        <p:grpSp>
          <p:nvGrpSpPr>
            <p:cNvPr id="39952" name="Group 78">
              <a:extLst>
                <a:ext uri="{FF2B5EF4-FFF2-40B4-BE49-F238E27FC236}">
                  <a16:creationId xmlns:a16="http://schemas.microsoft.com/office/drawing/2014/main" id="{6D2D850E-F08A-47EB-8D4E-DACAFA080B2D}"/>
                </a:ext>
              </a:extLst>
            </p:cNvPr>
            <p:cNvGrpSpPr>
              <a:grpSpLocks/>
            </p:cNvGrpSpPr>
            <p:nvPr/>
          </p:nvGrpSpPr>
          <p:grpSpPr bwMode="auto">
            <a:xfrm>
              <a:off x="4489327" y="1776638"/>
              <a:ext cx="3221498" cy="2015667"/>
              <a:chOff x="4489327" y="1776638"/>
              <a:chExt cx="3221498" cy="2015667"/>
            </a:xfrm>
          </p:grpSpPr>
          <p:sp>
            <p:nvSpPr>
              <p:cNvPr id="39958" name="Freeform 84">
                <a:extLst>
                  <a:ext uri="{FF2B5EF4-FFF2-40B4-BE49-F238E27FC236}">
                    <a16:creationId xmlns:a16="http://schemas.microsoft.com/office/drawing/2014/main" id="{C00DE54B-F1B1-4472-8C27-957199CA45F7}"/>
                  </a:ext>
                </a:extLst>
              </p:cNvPr>
              <p:cNvSpPr>
                <a:spLocks/>
              </p:cNvSpPr>
              <p:nvPr/>
            </p:nvSpPr>
            <p:spPr bwMode="auto">
              <a:xfrm>
                <a:off x="4489327" y="1776638"/>
                <a:ext cx="3221498" cy="2015667"/>
              </a:xfrm>
              <a:custGeom>
                <a:avLst/>
                <a:gdLst>
                  <a:gd name="T0" fmla="*/ 1566268 w 3221498"/>
                  <a:gd name="T1" fmla="*/ 0 h 2015667"/>
                  <a:gd name="T2" fmla="*/ 1626405 w 3221498"/>
                  <a:gd name="T3" fmla="*/ 3759 h 2015667"/>
                  <a:gd name="T4" fmla="*/ 1626320 w 3221498"/>
                  <a:gd name="T5" fmla="*/ 4815 h 2015667"/>
                  <a:gd name="T6" fmla="*/ 1691487 w 3221498"/>
                  <a:gd name="T7" fmla="*/ 15796 h 2015667"/>
                  <a:gd name="T8" fmla="*/ 2054779 w 3221498"/>
                  <a:gd name="T9" fmla="*/ 286642 h 2015667"/>
                  <a:gd name="T10" fmla="*/ 2306773 w 3221498"/>
                  <a:gd name="T11" fmla="*/ 410669 h 2015667"/>
                  <a:gd name="T12" fmla="*/ 3130454 w 3221498"/>
                  <a:gd name="T13" fmla="*/ 839126 h 2015667"/>
                  <a:gd name="T14" fmla="*/ 2822044 w 3221498"/>
                  <a:gd name="T15" fmla="*/ 1906510 h 2015667"/>
                  <a:gd name="T16" fmla="*/ 1716280 w 3221498"/>
                  <a:gd name="T17" fmla="*/ 1605838 h 2015667"/>
                  <a:gd name="T18" fmla="*/ 1787741 w 3221498"/>
                  <a:gd name="T19" fmla="*/ 707583 h 2015667"/>
                  <a:gd name="T20" fmla="*/ 1806546 w 3221498"/>
                  <a:gd name="T21" fmla="*/ 421945 h 2015667"/>
                  <a:gd name="T22" fmla="*/ 1806546 w 3221498"/>
                  <a:gd name="T23" fmla="*/ 418186 h 2015667"/>
                  <a:gd name="T24" fmla="*/ 1603447 w 3221498"/>
                  <a:gd name="T25" fmla="*/ 282884 h 2015667"/>
                  <a:gd name="T26" fmla="*/ 1603526 w 3221498"/>
                  <a:gd name="T27" fmla="*/ 281903 h 2015667"/>
                  <a:gd name="T28" fmla="*/ 1573785 w 3221498"/>
                  <a:gd name="T29" fmla="*/ 278184 h 2015667"/>
                  <a:gd name="T30" fmla="*/ 1321959 w 3221498"/>
                  <a:gd name="T31" fmla="*/ 424795 h 2015667"/>
                  <a:gd name="T32" fmla="*/ 1291890 w 3221498"/>
                  <a:gd name="T33" fmla="*/ 477425 h 2015667"/>
                  <a:gd name="T34" fmla="*/ 1306925 w 3221498"/>
                  <a:gd name="T35" fmla="*/ 755609 h 2015667"/>
                  <a:gd name="T36" fmla="*/ 1344511 w 3221498"/>
                  <a:gd name="T37" fmla="*/ 1571366 h 2015667"/>
                  <a:gd name="T38" fmla="*/ 314657 w 3221498"/>
                  <a:gd name="T39" fmla="*/ 1789402 h 2015667"/>
                  <a:gd name="T40" fmla="*/ 92901 w 3221498"/>
                  <a:gd name="T41" fmla="*/ 834553 h 2015667"/>
                  <a:gd name="T42" fmla="*/ 803274 w 3221498"/>
                  <a:gd name="T43" fmla="*/ 469906 h 2015667"/>
                  <a:gd name="T44" fmla="*/ 1047582 w 3221498"/>
                  <a:gd name="T45" fmla="*/ 342092 h 2015667"/>
                  <a:gd name="T46" fmla="*/ 1085168 w 3221498"/>
                  <a:gd name="T47" fmla="*/ 278184 h 2015667"/>
                  <a:gd name="T48" fmla="*/ 1566268 w 3221498"/>
                  <a:gd name="T49" fmla="*/ 0 h 20156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21498" h="2015667">
                    <a:moveTo>
                      <a:pt x="1566268" y="0"/>
                    </a:moveTo>
                    <a:cubicBezTo>
                      <a:pt x="1585061" y="0"/>
                      <a:pt x="1607612" y="0"/>
                      <a:pt x="1626405" y="3759"/>
                    </a:cubicBezTo>
                    <a:lnTo>
                      <a:pt x="1626320" y="4815"/>
                    </a:lnTo>
                    <a:lnTo>
                      <a:pt x="1691487" y="15796"/>
                    </a:lnTo>
                    <a:cubicBezTo>
                      <a:pt x="1842100" y="50686"/>
                      <a:pt x="1975796" y="148522"/>
                      <a:pt x="2054779" y="286642"/>
                    </a:cubicBezTo>
                    <a:cubicBezTo>
                      <a:pt x="2103673" y="376844"/>
                      <a:pt x="2205223" y="425703"/>
                      <a:pt x="2306773" y="410669"/>
                    </a:cubicBezTo>
                    <a:cubicBezTo>
                      <a:pt x="2633988" y="369327"/>
                      <a:pt x="2968726" y="527180"/>
                      <a:pt x="3130454" y="839126"/>
                    </a:cubicBezTo>
                    <a:cubicBezTo>
                      <a:pt x="3329792" y="1218724"/>
                      <a:pt x="3190631" y="1688523"/>
                      <a:pt x="2822044" y="1906510"/>
                    </a:cubicBezTo>
                    <a:cubicBezTo>
                      <a:pt x="2434650" y="2132013"/>
                      <a:pt x="1934424" y="1996711"/>
                      <a:pt x="1716280" y="1605838"/>
                    </a:cubicBezTo>
                    <a:cubicBezTo>
                      <a:pt x="1547030" y="1308925"/>
                      <a:pt x="1588402" y="955636"/>
                      <a:pt x="1787741" y="707583"/>
                    </a:cubicBezTo>
                    <a:cubicBezTo>
                      <a:pt x="1851679" y="624898"/>
                      <a:pt x="1859202" y="512146"/>
                      <a:pt x="1806546" y="421945"/>
                    </a:cubicBezTo>
                    <a:cubicBezTo>
                      <a:pt x="1806546" y="421945"/>
                      <a:pt x="1806546" y="421945"/>
                      <a:pt x="1806546" y="418186"/>
                    </a:cubicBezTo>
                    <a:cubicBezTo>
                      <a:pt x="1761413" y="343018"/>
                      <a:pt x="1689952" y="294159"/>
                      <a:pt x="1603447" y="282884"/>
                    </a:cubicBezTo>
                    <a:lnTo>
                      <a:pt x="1603526" y="281903"/>
                    </a:lnTo>
                    <a:lnTo>
                      <a:pt x="1573785" y="278184"/>
                    </a:lnTo>
                    <a:cubicBezTo>
                      <a:pt x="1468544" y="278184"/>
                      <a:pt x="1374579" y="334573"/>
                      <a:pt x="1321959" y="424795"/>
                    </a:cubicBezTo>
                    <a:cubicBezTo>
                      <a:pt x="1321959" y="424795"/>
                      <a:pt x="1321959" y="424795"/>
                      <a:pt x="1291890" y="477425"/>
                    </a:cubicBezTo>
                    <a:cubicBezTo>
                      <a:pt x="1243029" y="563887"/>
                      <a:pt x="1246787" y="672905"/>
                      <a:pt x="1306925" y="755609"/>
                    </a:cubicBezTo>
                    <a:cubicBezTo>
                      <a:pt x="1479820" y="984923"/>
                      <a:pt x="1506130" y="1308218"/>
                      <a:pt x="1344511" y="1571366"/>
                    </a:cubicBezTo>
                    <a:cubicBezTo>
                      <a:pt x="1126513" y="1920976"/>
                      <a:pt x="660448" y="2022475"/>
                      <a:pt x="314657" y="1789402"/>
                    </a:cubicBezTo>
                    <a:cubicBezTo>
                      <a:pt x="6453" y="1578884"/>
                      <a:pt x="-91270" y="1157848"/>
                      <a:pt x="92901" y="834553"/>
                    </a:cubicBezTo>
                    <a:cubicBezTo>
                      <a:pt x="243244" y="571406"/>
                      <a:pt x="525138" y="439832"/>
                      <a:pt x="803274" y="469906"/>
                    </a:cubicBezTo>
                    <a:cubicBezTo>
                      <a:pt x="900997" y="477425"/>
                      <a:pt x="998721" y="428554"/>
                      <a:pt x="1047582" y="342092"/>
                    </a:cubicBezTo>
                    <a:cubicBezTo>
                      <a:pt x="1047582" y="342092"/>
                      <a:pt x="1047582" y="342092"/>
                      <a:pt x="1085168" y="278184"/>
                    </a:cubicBezTo>
                    <a:cubicBezTo>
                      <a:pt x="1186650" y="105259"/>
                      <a:pt x="1363304" y="0"/>
                      <a:pt x="156626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59" name="TextBox 85">
                <a:extLst>
                  <a:ext uri="{FF2B5EF4-FFF2-40B4-BE49-F238E27FC236}">
                    <a16:creationId xmlns:a16="http://schemas.microsoft.com/office/drawing/2014/main" id="{D11F60D5-E094-4525-A5E5-50D6074D4568}"/>
                  </a:ext>
                </a:extLst>
              </p:cNvPr>
              <p:cNvSpPr txBox="1">
                <a:spLocks noChangeArrowheads="1"/>
              </p:cNvSpPr>
              <p:nvPr/>
            </p:nvSpPr>
            <p:spPr bwMode="auto">
              <a:xfrm>
                <a:off x="4806105" y="2295743"/>
                <a:ext cx="7553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S</a:t>
                </a:r>
              </a:p>
            </p:txBody>
          </p:sp>
        </p:grpSp>
        <p:grpSp>
          <p:nvGrpSpPr>
            <p:cNvPr id="39953" name="Group 79">
              <a:extLst>
                <a:ext uri="{FF2B5EF4-FFF2-40B4-BE49-F238E27FC236}">
                  <a16:creationId xmlns:a16="http://schemas.microsoft.com/office/drawing/2014/main" id="{D70296C2-3A42-4A00-BD09-7E0CE3F5C9EA}"/>
                </a:ext>
              </a:extLst>
            </p:cNvPr>
            <p:cNvGrpSpPr>
              <a:grpSpLocks/>
            </p:cNvGrpSpPr>
            <p:nvPr/>
          </p:nvGrpSpPr>
          <p:grpSpPr bwMode="auto">
            <a:xfrm>
              <a:off x="6082484" y="2257643"/>
              <a:ext cx="2014448" cy="3221268"/>
              <a:chOff x="6082484" y="2257643"/>
              <a:chExt cx="2014448" cy="3221268"/>
            </a:xfrm>
          </p:grpSpPr>
          <p:sp>
            <p:nvSpPr>
              <p:cNvPr id="39956" name="Freeform 82">
                <a:extLst>
                  <a:ext uri="{FF2B5EF4-FFF2-40B4-BE49-F238E27FC236}">
                    <a16:creationId xmlns:a16="http://schemas.microsoft.com/office/drawing/2014/main" id="{5C4E5D7C-ABCD-4099-BA2F-0FC61D4DC70F}"/>
                  </a:ext>
                </a:extLst>
              </p:cNvPr>
              <p:cNvSpPr>
                <a:spLocks/>
              </p:cNvSpPr>
              <p:nvPr/>
            </p:nvSpPr>
            <p:spPr bwMode="auto">
              <a:xfrm>
                <a:off x="6082484" y="2257643"/>
                <a:ext cx="2014448" cy="3221268"/>
              </a:xfrm>
              <a:custGeom>
                <a:avLst/>
                <a:gdLst>
                  <a:gd name="T0" fmla="*/ 793317 w 2014448"/>
                  <a:gd name="T1" fmla="*/ 748 h 3221268"/>
                  <a:gd name="T2" fmla="*/ 1183655 w 2014448"/>
                  <a:gd name="T3" fmla="*/ 93859 h 3221268"/>
                  <a:gd name="T4" fmla="*/ 1548302 w 2014448"/>
                  <a:gd name="T5" fmla="*/ 801127 h 3221268"/>
                  <a:gd name="T6" fmla="*/ 1676116 w 2014448"/>
                  <a:gd name="T7" fmla="*/ 1045661 h 3221268"/>
                  <a:gd name="T8" fmla="*/ 1736264 w 2014448"/>
                  <a:gd name="T9" fmla="*/ 1083282 h 3221268"/>
                  <a:gd name="T10" fmla="*/ 2014448 w 2014448"/>
                  <a:gd name="T11" fmla="*/ 1564826 h 3221268"/>
                  <a:gd name="T12" fmla="*/ 2010718 w 2014448"/>
                  <a:gd name="T13" fmla="*/ 1628300 h 3221268"/>
                  <a:gd name="T14" fmla="*/ 2011272 w 2014448"/>
                  <a:gd name="T15" fmla="*/ 1628345 h 3221268"/>
                  <a:gd name="T16" fmla="*/ 1729182 w 2014448"/>
                  <a:gd name="T17" fmla="*/ 2053110 h 3221268"/>
                  <a:gd name="T18" fmla="*/ 1605063 w 2014448"/>
                  <a:gd name="T19" fmla="*/ 2308721 h 3221268"/>
                  <a:gd name="T20" fmla="*/ 1176287 w 2014448"/>
                  <a:gd name="T21" fmla="*/ 3131939 h 3221268"/>
                  <a:gd name="T22" fmla="*/ 111868 w 2014448"/>
                  <a:gd name="T23" fmla="*/ 2823702 h 3221268"/>
                  <a:gd name="T24" fmla="*/ 409003 w 2014448"/>
                  <a:gd name="T25" fmla="*/ 1714801 h 3221268"/>
                  <a:gd name="T26" fmla="*/ 1311690 w 2014448"/>
                  <a:gd name="T27" fmla="*/ 1786222 h 3221268"/>
                  <a:gd name="T28" fmla="*/ 1597541 w 2014448"/>
                  <a:gd name="T29" fmla="*/ 1808776 h 3221268"/>
                  <a:gd name="T30" fmla="*/ 1597541 w 2014448"/>
                  <a:gd name="T31" fmla="*/ 1805017 h 3221268"/>
                  <a:gd name="T32" fmla="*/ 1717605 w 2014448"/>
                  <a:gd name="T33" fmla="*/ 1665993 h 3221268"/>
                  <a:gd name="T34" fmla="*/ 1732831 w 2014448"/>
                  <a:gd name="T35" fmla="*/ 1606235 h 3221268"/>
                  <a:gd name="T36" fmla="*/ 1732505 w 2014448"/>
                  <a:gd name="T37" fmla="*/ 1606209 h 3221268"/>
                  <a:gd name="T38" fmla="*/ 1736264 w 2014448"/>
                  <a:gd name="T39" fmla="*/ 1572350 h 3221268"/>
                  <a:gd name="T40" fmla="*/ 1593412 w 2014448"/>
                  <a:gd name="T41" fmla="*/ 1324054 h 3221268"/>
                  <a:gd name="T42" fmla="*/ 1537024 w 2014448"/>
                  <a:gd name="T43" fmla="*/ 1290195 h 3221268"/>
                  <a:gd name="T44" fmla="*/ 1262599 w 2014448"/>
                  <a:gd name="T45" fmla="*/ 1305244 h 3221268"/>
                  <a:gd name="T46" fmla="*/ 443083 w 2014448"/>
                  <a:gd name="T47" fmla="*/ 1342864 h 3221268"/>
                  <a:gd name="T48" fmla="*/ 228806 w 2014448"/>
                  <a:gd name="T49" fmla="*/ 315821 h 3221268"/>
                  <a:gd name="T50" fmla="*/ 793317 w 2014448"/>
                  <a:gd name="T51" fmla="*/ 748 h 32212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14448" h="3221268">
                    <a:moveTo>
                      <a:pt x="793317" y="748"/>
                    </a:moveTo>
                    <a:cubicBezTo>
                      <a:pt x="925676" y="-5248"/>
                      <a:pt x="1061009" y="24731"/>
                      <a:pt x="1183655" y="93859"/>
                    </a:cubicBezTo>
                    <a:cubicBezTo>
                      <a:pt x="1443043" y="240580"/>
                      <a:pt x="1578376" y="522734"/>
                      <a:pt x="1548302" y="801127"/>
                    </a:cubicBezTo>
                    <a:cubicBezTo>
                      <a:pt x="1537024" y="902703"/>
                      <a:pt x="1589653" y="996755"/>
                      <a:pt x="1676116" y="1045661"/>
                    </a:cubicBezTo>
                    <a:cubicBezTo>
                      <a:pt x="1676116" y="1045661"/>
                      <a:pt x="1676116" y="1045661"/>
                      <a:pt x="1736264" y="1083282"/>
                    </a:cubicBezTo>
                    <a:cubicBezTo>
                      <a:pt x="1912949" y="1184858"/>
                      <a:pt x="2014448" y="1365437"/>
                      <a:pt x="2014448" y="1564826"/>
                    </a:cubicBezTo>
                    <a:lnTo>
                      <a:pt x="2010718" y="1628300"/>
                    </a:lnTo>
                    <a:lnTo>
                      <a:pt x="2011272" y="1628345"/>
                    </a:lnTo>
                    <a:cubicBezTo>
                      <a:pt x="1992466" y="1805017"/>
                      <a:pt x="1887153" y="1962895"/>
                      <a:pt x="1729182" y="2053110"/>
                    </a:cubicBezTo>
                    <a:cubicBezTo>
                      <a:pt x="1642675" y="2105736"/>
                      <a:pt x="1590018" y="2203470"/>
                      <a:pt x="1605063" y="2308721"/>
                    </a:cubicBezTo>
                    <a:cubicBezTo>
                      <a:pt x="1650197" y="2631994"/>
                      <a:pt x="1488466" y="2970303"/>
                      <a:pt x="1176287" y="3131939"/>
                    </a:cubicBezTo>
                    <a:cubicBezTo>
                      <a:pt x="796406" y="3327406"/>
                      <a:pt x="326256" y="3192083"/>
                      <a:pt x="111868" y="2823702"/>
                    </a:cubicBezTo>
                    <a:cubicBezTo>
                      <a:pt x="-117565" y="2432768"/>
                      <a:pt x="17838" y="1936582"/>
                      <a:pt x="409003" y="1714801"/>
                    </a:cubicBezTo>
                    <a:cubicBezTo>
                      <a:pt x="706137" y="1549406"/>
                      <a:pt x="1063451" y="1586996"/>
                      <a:pt x="1311690" y="1786222"/>
                    </a:cubicBezTo>
                    <a:cubicBezTo>
                      <a:pt x="1390675" y="1853884"/>
                      <a:pt x="1507272" y="1861402"/>
                      <a:pt x="1597541" y="1808776"/>
                    </a:cubicBezTo>
                    <a:cubicBezTo>
                      <a:pt x="1597541" y="1808776"/>
                      <a:pt x="1597541" y="1808776"/>
                      <a:pt x="1597541" y="1805017"/>
                    </a:cubicBezTo>
                    <a:cubicBezTo>
                      <a:pt x="1653959" y="1774006"/>
                      <a:pt x="1695567" y="1723964"/>
                      <a:pt x="1717605" y="1665993"/>
                    </a:cubicBezTo>
                    <a:lnTo>
                      <a:pt x="1732831" y="1606235"/>
                    </a:lnTo>
                    <a:lnTo>
                      <a:pt x="1732505" y="1606209"/>
                    </a:lnTo>
                    <a:cubicBezTo>
                      <a:pt x="1736264" y="1594923"/>
                      <a:pt x="1736264" y="1583636"/>
                      <a:pt x="1736264" y="1572350"/>
                    </a:cubicBezTo>
                    <a:cubicBezTo>
                      <a:pt x="1740023" y="1470775"/>
                      <a:pt x="1679875" y="1372961"/>
                      <a:pt x="1593412" y="1324054"/>
                    </a:cubicBezTo>
                    <a:cubicBezTo>
                      <a:pt x="1593412" y="1324054"/>
                      <a:pt x="1593412" y="1324054"/>
                      <a:pt x="1537024" y="1290195"/>
                    </a:cubicBezTo>
                    <a:cubicBezTo>
                      <a:pt x="1450561" y="1241289"/>
                      <a:pt x="1341543" y="1245051"/>
                      <a:pt x="1262599" y="1305244"/>
                    </a:cubicBezTo>
                    <a:cubicBezTo>
                      <a:pt x="1029525" y="1478299"/>
                      <a:pt x="706230" y="1504633"/>
                      <a:pt x="443083" y="1342864"/>
                    </a:cubicBezTo>
                    <a:cubicBezTo>
                      <a:pt x="93473" y="1124665"/>
                      <a:pt x="-8027" y="658169"/>
                      <a:pt x="228806" y="315821"/>
                    </a:cubicBezTo>
                    <a:cubicBezTo>
                      <a:pt x="360380" y="120664"/>
                      <a:pt x="572718" y="10741"/>
                      <a:pt x="793317" y="74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57" name="TextBox 83">
                <a:extLst>
                  <a:ext uri="{FF2B5EF4-FFF2-40B4-BE49-F238E27FC236}">
                    <a16:creationId xmlns:a16="http://schemas.microsoft.com/office/drawing/2014/main" id="{A4A535D4-F098-48AC-9691-4E67B77E6076}"/>
                  </a:ext>
                </a:extLst>
              </p:cNvPr>
              <p:cNvSpPr txBox="1">
                <a:spLocks noChangeArrowheads="1"/>
              </p:cNvSpPr>
              <p:nvPr/>
            </p:nvSpPr>
            <p:spPr bwMode="auto">
              <a:xfrm>
                <a:off x="6433880" y="2306419"/>
                <a:ext cx="1018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W</a:t>
                </a:r>
              </a:p>
            </p:txBody>
          </p:sp>
        </p:grpSp>
        <p:sp>
          <p:nvSpPr>
            <p:cNvPr id="81" name="Freeform 13">
              <a:extLst>
                <a:ext uri="{FF2B5EF4-FFF2-40B4-BE49-F238E27FC236}">
                  <a16:creationId xmlns:a16="http://schemas.microsoft.com/office/drawing/2014/main" id="{C87F1C75-C0F9-499C-BFB8-683C300EBE09}"/>
                </a:ext>
              </a:extLst>
            </p:cNvPr>
            <p:cNvSpPr>
              <a:spLocks/>
            </p:cNvSpPr>
            <p:nvPr/>
          </p:nvSpPr>
          <p:spPr bwMode="auto">
            <a:xfrm>
              <a:off x="5988732" y="3840388"/>
              <a:ext cx="1717675" cy="2024062"/>
            </a:xfrm>
            <a:custGeom>
              <a:avLst/>
              <a:gdLst>
                <a:gd name="T0" fmla="*/ 75 w 457"/>
                <a:gd name="T1" fmla="*/ 120 h 538"/>
                <a:gd name="T2" fmla="*/ 85 w 457"/>
                <a:gd name="T3" fmla="*/ 337 h 538"/>
                <a:gd name="T4" fmla="*/ 89 w 457"/>
                <a:gd name="T5" fmla="*/ 411 h 538"/>
                <a:gd name="T6" fmla="*/ 81 w 457"/>
                <a:gd name="T7" fmla="*/ 425 h 538"/>
                <a:gd name="T8" fmla="*/ 15 w 457"/>
                <a:gd name="T9" fmla="*/ 464 h 538"/>
                <a:gd name="T10" fmla="*/ 6 w 457"/>
                <a:gd name="T11" fmla="*/ 463 h 538"/>
                <a:gd name="T12" fmla="*/ 0 w 457"/>
                <a:gd name="T13" fmla="*/ 537 h 538"/>
                <a:gd name="T14" fmla="*/ 16 w 457"/>
                <a:gd name="T15" fmla="*/ 538 h 538"/>
                <a:gd name="T16" fmla="*/ 144 w 457"/>
                <a:gd name="T17" fmla="*/ 464 h 538"/>
                <a:gd name="T18" fmla="*/ 154 w 457"/>
                <a:gd name="T19" fmla="*/ 447 h 538"/>
                <a:gd name="T20" fmla="*/ 219 w 457"/>
                <a:gd name="T21" fmla="*/ 413 h 538"/>
                <a:gd name="T22" fmla="*/ 408 w 457"/>
                <a:gd name="T23" fmla="*/ 316 h 538"/>
                <a:gd name="T24" fmla="*/ 349 w 457"/>
                <a:gd name="T25" fmla="*/ 62 h 538"/>
                <a:gd name="T26" fmla="*/ 75 w 457"/>
                <a:gd name="T27" fmla="*/ 1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 h="538">
                  <a:moveTo>
                    <a:pt x="75" y="120"/>
                  </a:moveTo>
                  <a:cubicBezTo>
                    <a:pt x="33" y="190"/>
                    <a:pt x="39" y="276"/>
                    <a:pt x="85" y="337"/>
                  </a:cubicBezTo>
                  <a:cubicBezTo>
                    <a:pt x="101" y="359"/>
                    <a:pt x="102" y="388"/>
                    <a:pt x="89" y="411"/>
                  </a:cubicBezTo>
                  <a:cubicBezTo>
                    <a:pt x="81" y="425"/>
                    <a:pt x="81" y="425"/>
                    <a:pt x="81" y="425"/>
                  </a:cubicBezTo>
                  <a:cubicBezTo>
                    <a:pt x="67" y="449"/>
                    <a:pt x="42" y="464"/>
                    <a:pt x="15" y="464"/>
                  </a:cubicBezTo>
                  <a:cubicBezTo>
                    <a:pt x="12" y="464"/>
                    <a:pt x="9" y="463"/>
                    <a:pt x="6" y="463"/>
                  </a:cubicBezTo>
                  <a:cubicBezTo>
                    <a:pt x="0" y="537"/>
                    <a:pt x="0" y="537"/>
                    <a:pt x="0" y="537"/>
                  </a:cubicBezTo>
                  <a:cubicBezTo>
                    <a:pt x="5" y="538"/>
                    <a:pt x="11" y="538"/>
                    <a:pt x="16" y="538"/>
                  </a:cubicBezTo>
                  <a:cubicBezTo>
                    <a:pt x="70" y="538"/>
                    <a:pt x="118" y="510"/>
                    <a:pt x="144" y="464"/>
                  </a:cubicBezTo>
                  <a:cubicBezTo>
                    <a:pt x="154" y="447"/>
                    <a:pt x="154" y="447"/>
                    <a:pt x="154" y="447"/>
                  </a:cubicBezTo>
                  <a:cubicBezTo>
                    <a:pt x="167" y="424"/>
                    <a:pt x="193" y="411"/>
                    <a:pt x="219" y="413"/>
                  </a:cubicBezTo>
                  <a:cubicBezTo>
                    <a:pt x="293" y="421"/>
                    <a:pt x="368" y="386"/>
                    <a:pt x="408" y="316"/>
                  </a:cubicBezTo>
                  <a:cubicBezTo>
                    <a:pt x="457" y="230"/>
                    <a:pt x="431" y="118"/>
                    <a:pt x="349" y="62"/>
                  </a:cubicBezTo>
                  <a:cubicBezTo>
                    <a:pt x="257" y="0"/>
                    <a:pt x="133" y="27"/>
                    <a:pt x="75" y="120"/>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955" name="TextBox 81">
              <a:extLst>
                <a:ext uri="{FF2B5EF4-FFF2-40B4-BE49-F238E27FC236}">
                  <a16:creationId xmlns:a16="http://schemas.microsoft.com/office/drawing/2014/main" id="{D1AE732E-FA72-4886-ACF1-DBF1C90FD634}"/>
                </a:ext>
              </a:extLst>
            </p:cNvPr>
            <p:cNvSpPr txBox="1">
              <a:spLocks noChangeArrowheads="1"/>
            </p:cNvSpPr>
            <p:nvPr/>
          </p:nvSpPr>
          <p:spPr bwMode="auto">
            <a:xfrm>
              <a:off x="6537574" y="4036655"/>
              <a:ext cx="7553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T</a:t>
              </a:r>
            </a:p>
          </p:txBody>
        </p:sp>
      </p:grpSp>
      <p:sp>
        <p:nvSpPr>
          <p:cNvPr id="42" name="Title 2">
            <a:extLst>
              <a:ext uri="{FF2B5EF4-FFF2-40B4-BE49-F238E27FC236}">
                <a16:creationId xmlns:a16="http://schemas.microsoft.com/office/drawing/2014/main" id="{C3DAD4F4-5CD8-4E4F-AA7F-04B6D2B0811C}"/>
              </a:ext>
            </a:extLst>
          </p:cNvPr>
          <p:cNvSpPr txBox="1">
            <a:spLocks/>
          </p:cNvSpPr>
          <p:nvPr/>
        </p:nvSpPr>
        <p:spPr bwMode="auto">
          <a:xfrm>
            <a:off x="265558" y="200195"/>
            <a:ext cx="10861353" cy="63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720" b="1" i="0" u="none" strike="noStrike" kern="0" cap="none" spc="0" normalizeH="0" baseline="0" noProof="0">
                <a:ln>
                  <a:noFill/>
                </a:ln>
                <a:solidFill>
                  <a:srgbClr val="00426F"/>
                </a:solidFill>
                <a:effectLst/>
                <a:uLnTx/>
                <a:uFillTx/>
                <a:latin typeface="Arial" panose="020B0604020202020204" pitchFamily="34" charset="0"/>
                <a:ea typeface="+mj-ea"/>
                <a:cs typeface="Arial" panose="020B0604020202020204" pitchFamily="34" charset="0"/>
                <a:sym typeface="Arial"/>
              </a:rPr>
              <a:t>Conducted a SWOT analysis to get a complete picture  </a:t>
            </a:r>
            <a:endParaRPr kumimoji="0" lang="en-AU" sz="27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Tree>
  </p:cSld>
  <p:clrMapOvr>
    <a:masterClrMapping/>
  </p:clrMapOvr>
  <p:transition spd="slow" advTm="2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a:xfrm>
            <a:off x="360000" y="3600000"/>
            <a:ext cx="7200000" cy="2387600"/>
          </a:xfrm>
        </p:spPr>
        <p:txBody>
          <a:bodyPr/>
          <a:lstStyle/>
          <a:p>
            <a:r>
              <a:rPr lang="en-AU"/>
              <a:t>eHealth NSW</a:t>
            </a:r>
          </a:p>
        </p:txBody>
      </p:sp>
      <p:sp>
        <p:nvSpPr>
          <p:cNvPr id="3" name="Text Placeholder 2">
            <a:extLst>
              <a:ext uri="{FF2B5EF4-FFF2-40B4-BE49-F238E27FC236}">
                <a16:creationId xmlns:a16="http://schemas.microsoft.com/office/drawing/2014/main" id="{11ABA65F-0E7F-45A5-88A2-9BA6AFF5C978}"/>
              </a:ext>
            </a:extLst>
          </p:cNvPr>
          <p:cNvSpPr>
            <a:spLocks noGrp="1"/>
          </p:cNvSpPr>
          <p:nvPr>
            <p:ph type="body" sz="quarter" idx="10"/>
          </p:nvPr>
        </p:nvSpPr>
        <p:spPr>
          <a:xfrm>
            <a:off x="359999" y="1908000"/>
            <a:ext cx="7200000" cy="1089583"/>
          </a:xfrm>
        </p:spPr>
        <p:txBody>
          <a:bodyPr/>
          <a:lstStyle/>
          <a:p>
            <a:pPr lvl="0"/>
            <a:r>
              <a:rPr lang="en-AU"/>
              <a:t>Presentation and Q&amp;A</a:t>
            </a:r>
          </a:p>
        </p:txBody>
      </p:sp>
      <p:sp>
        <p:nvSpPr>
          <p:cNvPr id="4" name="Footer Placeholder 3">
            <a:extLst>
              <a:ext uri="{FF2B5EF4-FFF2-40B4-BE49-F238E27FC236}">
                <a16:creationId xmlns:a16="http://schemas.microsoft.com/office/drawing/2014/main" id="{963F54D0-657F-494C-A1DA-9EF6FBAF177A}"/>
              </a:ext>
            </a:extLst>
          </p:cNvPr>
          <p:cNvSpPr>
            <a:spLocks noGrp="1"/>
          </p:cNvSpPr>
          <p:nvPr>
            <p:ph type="ftr" sz="quarter" idx="3"/>
          </p:nvPr>
        </p:nvSpPr>
        <p:spPr>
          <a:xfrm>
            <a:off x="360000" y="6444000"/>
            <a:ext cx="4500000" cy="216000"/>
          </a:xfrm>
        </p:spPr>
        <p:txBody>
          <a:bodyPr/>
          <a:lstStyle/>
          <a:p>
            <a:r>
              <a:rPr lang="en-US"/>
              <a:t>Public Service Commission</a:t>
            </a:r>
            <a:endParaRPr lang="en-AU"/>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1"/>
          </p:nvPr>
        </p:nvSpPr>
        <p:spPr>
          <a:xfrm>
            <a:off x="9178925" y="4071600"/>
            <a:ext cx="2778613" cy="2786400"/>
          </a:xfrm>
        </p:spPr>
        <p:txBody>
          <a:bodyPr/>
          <a:lstStyle/>
          <a:p>
            <a:endParaRPr lang="en-AU"/>
          </a:p>
        </p:txBody>
      </p:sp>
    </p:spTree>
    <p:extLst>
      <p:ext uri="{BB962C8B-B14F-4D97-AF65-F5344CB8AC3E}">
        <p14:creationId xmlns:p14="http://schemas.microsoft.com/office/powerpoint/2010/main" val="1629813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A4438C-E310-43E7-A518-CD5A4B78B158}"/>
              </a:ext>
            </a:extLst>
          </p:cNvPr>
          <p:cNvSpPr>
            <a:spLocks noGrp="1"/>
          </p:cNvSpPr>
          <p:nvPr>
            <p:ph idx="1"/>
          </p:nvPr>
        </p:nvSpPr>
        <p:spPr>
          <a:xfrm>
            <a:off x="255599" y="1111892"/>
            <a:ext cx="10515600" cy="4351338"/>
          </a:xfrm>
        </p:spPr>
        <p:txBody>
          <a:bodyPr/>
          <a:lstStyle/>
          <a:p>
            <a:pPr marL="0" indent="0">
              <a:buNone/>
            </a:pPr>
            <a:endParaRPr lang="en-AU" sz="1800"/>
          </a:p>
          <a:p>
            <a:pPr marL="0" indent="0">
              <a:buNone/>
            </a:pPr>
            <a:endParaRPr lang="en-AU"/>
          </a:p>
        </p:txBody>
      </p:sp>
      <p:sp>
        <p:nvSpPr>
          <p:cNvPr id="4" name="Title 2">
            <a:extLst>
              <a:ext uri="{FF2B5EF4-FFF2-40B4-BE49-F238E27FC236}">
                <a16:creationId xmlns:a16="http://schemas.microsoft.com/office/drawing/2014/main" id="{507DDC04-2181-4855-B1C6-C50A9EDFBEA6}"/>
              </a:ext>
            </a:extLst>
          </p:cNvPr>
          <p:cNvSpPr txBox="1">
            <a:spLocks/>
          </p:cNvSpPr>
          <p:nvPr/>
        </p:nvSpPr>
        <p:spPr bwMode="auto">
          <a:xfrm>
            <a:off x="255286" y="151402"/>
            <a:ext cx="11210675" cy="639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720" b="1" i="0" u="none" strike="noStrike" kern="0" cap="none" spc="0" normalizeH="0" baseline="0" noProof="0">
                <a:ln>
                  <a:noFill/>
                </a:ln>
                <a:solidFill>
                  <a:srgbClr val="00426F"/>
                </a:solidFill>
                <a:effectLst/>
                <a:uLnTx/>
                <a:uFillTx/>
                <a:latin typeface="Arial" panose="020B0604020202020204" pitchFamily="34" charset="0"/>
                <a:ea typeface="+mj-ea"/>
                <a:cs typeface="Arial" panose="020B0604020202020204" pitchFamily="34" charset="0"/>
                <a:sym typeface="Arial"/>
              </a:rPr>
              <a:t>Actions to improve leader awareness</a:t>
            </a:r>
            <a:endParaRPr kumimoji="0" lang="en-AU" sz="27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17" name="TextBox 16">
            <a:extLst>
              <a:ext uri="{FF2B5EF4-FFF2-40B4-BE49-F238E27FC236}">
                <a16:creationId xmlns:a16="http://schemas.microsoft.com/office/drawing/2014/main" id="{D914EC00-C35B-4F91-83C3-BA55BF6A7EA6}"/>
              </a:ext>
            </a:extLst>
          </p:cNvPr>
          <p:cNvSpPr txBox="1"/>
          <p:nvPr/>
        </p:nvSpPr>
        <p:spPr>
          <a:xfrm>
            <a:off x="1938153" y="4526332"/>
            <a:ext cx="924674"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alibri" panose="020F0502020204030204"/>
                <a:ea typeface="+mn-ea"/>
                <a:cs typeface="+mn-cs"/>
              </a:rPr>
              <a:t>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FFFFFF"/>
                </a:solidFill>
                <a:effectLst/>
                <a:uLnTx/>
                <a:uFillTx/>
                <a:latin typeface="Calibri" panose="020F0502020204030204"/>
                <a:ea typeface="+mn-ea"/>
                <a:cs typeface="+mn-cs"/>
              </a:rPr>
              <a:t>Why did we do the survey </a:t>
            </a:r>
          </a:p>
        </p:txBody>
      </p:sp>
      <p:sp>
        <p:nvSpPr>
          <p:cNvPr id="18" name="TextBox 17">
            <a:extLst>
              <a:ext uri="{FF2B5EF4-FFF2-40B4-BE49-F238E27FC236}">
                <a16:creationId xmlns:a16="http://schemas.microsoft.com/office/drawing/2014/main" id="{7D28F930-7DD8-49B0-88AD-41C0B619F929}"/>
              </a:ext>
            </a:extLst>
          </p:cNvPr>
          <p:cNvSpPr txBox="1"/>
          <p:nvPr/>
        </p:nvSpPr>
        <p:spPr>
          <a:xfrm>
            <a:off x="2246418" y="883503"/>
            <a:ext cx="769916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Leadership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We added a session on how/why leaders influence engagement in existing leadership programs to show alignment (Gallup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Trained leaders on how to draw insights from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2060"/>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840FB991-D32C-4D73-B950-B73494E5517C}"/>
              </a:ext>
            </a:extLst>
          </p:cNvPr>
          <p:cNvSpPr txBox="1"/>
          <p:nvPr/>
        </p:nvSpPr>
        <p:spPr>
          <a:xfrm>
            <a:off x="5635434" y="4455337"/>
            <a:ext cx="121879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alibri" panose="020F0502020204030204"/>
                <a:ea typeface="+mn-ea"/>
                <a:cs typeface="+mn-cs"/>
              </a:rPr>
              <a:t>DISCUSS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FFFFFF"/>
                </a:solidFill>
                <a:effectLst/>
                <a:uLnTx/>
                <a:uFillTx/>
                <a:latin typeface="Calibri" panose="020F0502020204030204"/>
                <a:ea typeface="+mn-ea"/>
                <a:cs typeface="+mn-cs"/>
              </a:rPr>
              <a:t>What do these results mean to our team</a:t>
            </a:r>
          </a:p>
        </p:txBody>
      </p:sp>
      <p:sp>
        <p:nvSpPr>
          <p:cNvPr id="20" name="TextBox 19">
            <a:extLst>
              <a:ext uri="{FF2B5EF4-FFF2-40B4-BE49-F238E27FC236}">
                <a16:creationId xmlns:a16="http://schemas.microsoft.com/office/drawing/2014/main" id="{42C44206-C38D-4F2A-9B35-D1D592658029}"/>
              </a:ext>
            </a:extLst>
          </p:cNvPr>
          <p:cNvSpPr txBox="1"/>
          <p:nvPr/>
        </p:nvSpPr>
        <p:spPr>
          <a:xfrm>
            <a:off x="7511258" y="4392649"/>
            <a:ext cx="1218797"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alibri" panose="020F0502020204030204"/>
                <a:ea typeface="+mn-ea"/>
                <a:cs typeface="+mn-cs"/>
              </a:rPr>
              <a:t>SELECT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FFFFFF"/>
                </a:solidFill>
                <a:effectLst/>
                <a:uLnTx/>
                <a:uFillTx/>
                <a:latin typeface="Calibri" panose="020F0502020204030204"/>
                <a:ea typeface="+mn-ea"/>
                <a:cs typeface="+mn-cs"/>
              </a:rPr>
              <a:t>What are three things we want to focus on</a:t>
            </a:r>
          </a:p>
        </p:txBody>
      </p:sp>
      <p:sp>
        <p:nvSpPr>
          <p:cNvPr id="21" name="TextBox 20">
            <a:extLst>
              <a:ext uri="{FF2B5EF4-FFF2-40B4-BE49-F238E27FC236}">
                <a16:creationId xmlns:a16="http://schemas.microsoft.com/office/drawing/2014/main" id="{116D2808-25AA-4964-8868-BA2231855C94}"/>
              </a:ext>
            </a:extLst>
          </p:cNvPr>
          <p:cNvSpPr txBox="1"/>
          <p:nvPr/>
        </p:nvSpPr>
        <p:spPr>
          <a:xfrm>
            <a:off x="9424629" y="4405896"/>
            <a:ext cx="1218797"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alibri" panose="020F0502020204030204"/>
                <a:ea typeface="+mn-ea"/>
                <a:cs typeface="+mn-cs"/>
              </a:rPr>
              <a:t>PLAN AND EXECUTE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FFFFFF"/>
                </a:solidFill>
                <a:effectLst/>
                <a:uLnTx/>
                <a:uFillTx/>
                <a:latin typeface="Calibri" panose="020F0502020204030204"/>
                <a:ea typeface="+mn-ea"/>
                <a:cs typeface="+mn-cs"/>
              </a:rPr>
              <a:t>Brainstorm Possible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rgbClr val="FFFFFF"/>
                </a:solidFill>
                <a:effectLst/>
                <a:uLnTx/>
                <a:uFillTx/>
                <a:latin typeface="Calibri" panose="020F0502020204030204"/>
                <a:ea typeface="+mn-ea"/>
                <a:cs typeface="+mn-cs"/>
              </a:rPr>
              <a:t>Follow up</a:t>
            </a:r>
            <a:endParaRPr kumimoji="0" lang="en-AU"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Handshake with solid fill">
            <a:extLst>
              <a:ext uri="{FF2B5EF4-FFF2-40B4-BE49-F238E27FC236}">
                <a16:creationId xmlns:a16="http://schemas.microsoft.com/office/drawing/2014/main" id="{99C82397-25E6-4EDB-B32A-2C720AD5F6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193" y="4914900"/>
            <a:ext cx="914400" cy="914400"/>
          </a:xfrm>
          <a:prstGeom prst="rect">
            <a:avLst/>
          </a:prstGeom>
        </p:spPr>
      </p:pic>
      <p:sp>
        <p:nvSpPr>
          <p:cNvPr id="27" name="TextBox 26">
            <a:extLst>
              <a:ext uri="{FF2B5EF4-FFF2-40B4-BE49-F238E27FC236}">
                <a16:creationId xmlns:a16="http://schemas.microsoft.com/office/drawing/2014/main" id="{71F73AAF-FE74-4420-9223-21087FA16DB4}"/>
              </a:ext>
            </a:extLst>
          </p:cNvPr>
          <p:cNvSpPr txBox="1"/>
          <p:nvPr/>
        </p:nvSpPr>
        <p:spPr>
          <a:xfrm>
            <a:off x="2246418" y="3244334"/>
            <a:ext cx="60977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Leader Communication on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Leaders provided updated on actions taken</a:t>
            </a:r>
          </a:p>
        </p:txBody>
      </p:sp>
      <p:sp>
        <p:nvSpPr>
          <p:cNvPr id="28" name="TextBox 27">
            <a:extLst>
              <a:ext uri="{FF2B5EF4-FFF2-40B4-BE49-F238E27FC236}">
                <a16:creationId xmlns:a16="http://schemas.microsoft.com/office/drawing/2014/main" id="{37946A8B-6B53-4EA1-98AB-8FB85D0538FE}"/>
              </a:ext>
            </a:extLst>
          </p:cNvPr>
          <p:cNvSpPr txBox="1"/>
          <p:nvPr/>
        </p:nvSpPr>
        <p:spPr>
          <a:xfrm>
            <a:off x="2283167" y="4774168"/>
            <a:ext cx="60977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Leader Accountability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Made leaders accountable for delivering their local action plan and provide status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People Committees to support actions</a:t>
            </a:r>
          </a:p>
        </p:txBody>
      </p:sp>
      <p:pic>
        <p:nvPicPr>
          <p:cNvPr id="6" name="Graphic 5" descr="Classroom with solid fill">
            <a:extLst>
              <a:ext uri="{FF2B5EF4-FFF2-40B4-BE49-F238E27FC236}">
                <a16:creationId xmlns:a16="http://schemas.microsoft.com/office/drawing/2014/main" id="{D75AD121-F179-4C3D-BE4D-6AE8CF0913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425" y="1028700"/>
            <a:ext cx="914400" cy="914400"/>
          </a:xfrm>
          <a:prstGeom prst="rect">
            <a:avLst/>
          </a:prstGeom>
        </p:spPr>
      </p:pic>
      <p:pic>
        <p:nvPicPr>
          <p:cNvPr id="9" name="Graphic 8" descr="Microphone with solid fill">
            <a:extLst>
              <a:ext uri="{FF2B5EF4-FFF2-40B4-BE49-F238E27FC236}">
                <a16:creationId xmlns:a16="http://schemas.microsoft.com/office/drawing/2014/main" id="{FCEF75DA-815E-4061-BEEB-ECD2BD950A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4193" y="2971800"/>
            <a:ext cx="914400" cy="914400"/>
          </a:xfrm>
          <a:prstGeom prst="rect">
            <a:avLst/>
          </a:prstGeom>
        </p:spPr>
      </p:pic>
    </p:spTree>
    <p:extLst>
      <p:ext uri="{BB962C8B-B14F-4D97-AF65-F5344CB8AC3E}">
        <p14:creationId xmlns:p14="http://schemas.microsoft.com/office/powerpoint/2010/main" val="1892804002"/>
      </p:ext>
    </p:extLst>
  </p:cSld>
  <p:clrMapOvr>
    <a:masterClrMapping/>
  </p:clrMapOvr>
  <p:transition spd="slow" advTm="2000">
    <p:blinds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D926-59D7-408A-856A-01CA513ABBEE}"/>
              </a:ext>
            </a:extLst>
          </p:cNvPr>
          <p:cNvSpPr>
            <a:spLocks noGrp="1"/>
          </p:cNvSpPr>
          <p:nvPr>
            <p:ph type="title"/>
          </p:nvPr>
        </p:nvSpPr>
        <p:spPr>
          <a:xfrm>
            <a:off x="-377774" y="36444"/>
            <a:ext cx="10525218" cy="662782"/>
          </a:xfrm>
        </p:spPr>
        <p:txBody>
          <a:bodyPr>
            <a:normAutofit/>
          </a:bodyPr>
          <a:lstStyle/>
          <a:p>
            <a:pPr algn="ctr">
              <a:buNone/>
            </a:pPr>
            <a:r>
              <a:rPr lang="en-AU" sz="2700" b="1">
                <a:solidFill>
                  <a:srgbClr val="002060"/>
                </a:solidFill>
                <a:latin typeface="Arial" panose="020B0604020202020204" pitchFamily="34" charset="0"/>
                <a:cs typeface="Arial" panose="020B0604020202020204" pitchFamily="34" charset="0"/>
              </a:rPr>
              <a:t>People Management and Leadership Impacts Engagement</a:t>
            </a:r>
          </a:p>
        </p:txBody>
      </p:sp>
      <p:graphicFrame>
        <p:nvGraphicFramePr>
          <p:cNvPr id="3" name="Table 3">
            <a:extLst>
              <a:ext uri="{FF2B5EF4-FFF2-40B4-BE49-F238E27FC236}">
                <a16:creationId xmlns:a16="http://schemas.microsoft.com/office/drawing/2014/main" id="{3D94CFCB-C0AD-464D-B45F-ACAA9C86841B}"/>
              </a:ext>
            </a:extLst>
          </p:cNvPr>
          <p:cNvGraphicFramePr>
            <a:graphicFrameLocks noGrp="1"/>
          </p:cNvGraphicFramePr>
          <p:nvPr/>
        </p:nvGraphicFramePr>
        <p:xfrm>
          <a:off x="235823" y="714431"/>
          <a:ext cx="11635747" cy="5505618"/>
        </p:xfrm>
        <a:graphic>
          <a:graphicData uri="http://schemas.openxmlformats.org/drawingml/2006/table">
            <a:tbl>
              <a:tblPr firstRow="1" bandRow="1">
                <a:tableStyleId>{93296810-A885-4BE3-A3E7-6D5BEEA58F35}</a:tableStyleId>
              </a:tblPr>
              <a:tblGrid>
                <a:gridCol w="1660429">
                  <a:extLst>
                    <a:ext uri="{9D8B030D-6E8A-4147-A177-3AD203B41FA5}">
                      <a16:colId xmlns:a16="http://schemas.microsoft.com/office/drawing/2014/main" val="4132187279"/>
                    </a:ext>
                  </a:extLst>
                </a:gridCol>
                <a:gridCol w="3504179">
                  <a:extLst>
                    <a:ext uri="{9D8B030D-6E8A-4147-A177-3AD203B41FA5}">
                      <a16:colId xmlns:a16="http://schemas.microsoft.com/office/drawing/2014/main" val="1610510456"/>
                    </a:ext>
                  </a:extLst>
                </a:gridCol>
                <a:gridCol w="3032369">
                  <a:extLst>
                    <a:ext uri="{9D8B030D-6E8A-4147-A177-3AD203B41FA5}">
                      <a16:colId xmlns:a16="http://schemas.microsoft.com/office/drawing/2014/main" val="2777851479"/>
                    </a:ext>
                  </a:extLst>
                </a:gridCol>
                <a:gridCol w="3438770">
                  <a:extLst>
                    <a:ext uri="{9D8B030D-6E8A-4147-A177-3AD203B41FA5}">
                      <a16:colId xmlns:a16="http://schemas.microsoft.com/office/drawing/2014/main" val="628704803"/>
                    </a:ext>
                  </a:extLst>
                </a:gridCol>
              </a:tblGrid>
              <a:tr h="367862">
                <a:tc>
                  <a:txBody>
                    <a:bodyPr/>
                    <a:lstStyle/>
                    <a:p>
                      <a:endParaRPr lang="en-AU"/>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AU">
                          <a:latin typeface="Arial" panose="020B0604020202020204" pitchFamily="34" charset="0"/>
                          <a:cs typeface="Arial" panose="020B0604020202020204" pitchFamily="34" charset="0"/>
                        </a:rPr>
                        <a:t>Managing (Systems, 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A3B"/>
                    </a:solidFill>
                  </a:tcPr>
                </a:tc>
                <a:tc>
                  <a:txBody>
                    <a:bodyPr/>
                    <a:lstStyle/>
                    <a:p>
                      <a:pPr algn="ctr"/>
                      <a:r>
                        <a:rPr lang="en-AU">
                          <a:latin typeface="Arial" panose="020B0604020202020204" pitchFamily="34" charset="0"/>
                          <a:cs typeface="Arial" panose="020B0604020202020204" pitchFamily="34" charset="0"/>
                        </a:rPr>
                        <a:t>Leading (Behaviour)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A3B"/>
                    </a:solidFill>
                  </a:tcPr>
                </a:tc>
                <a:tc>
                  <a:txBody>
                    <a:bodyPr/>
                    <a:lstStyle/>
                    <a:p>
                      <a:pPr algn="ctr"/>
                      <a:r>
                        <a:rPr lang="en-AU">
                          <a:latin typeface="Arial" panose="020B0604020202020204" pitchFamily="34" charset="0"/>
                          <a:cs typeface="Arial" panose="020B0604020202020204" pitchFamily="34" charset="0"/>
                        </a:rPr>
                        <a:t>Engagement Outcome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CA3B"/>
                    </a:solidFill>
                  </a:tcPr>
                </a:tc>
                <a:extLst>
                  <a:ext uri="{0D108BD9-81ED-4DB2-BD59-A6C34878D82A}">
                    <a16:rowId xmlns:a16="http://schemas.microsoft.com/office/drawing/2014/main" val="2413656448"/>
                  </a:ext>
                </a:extLst>
              </a:tr>
              <a:tr h="735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Role Clarity and Support</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AU" sz="1000" b="1">
                          <a:latin typeface="Arial" panose="020B0604020202020204" pitchFamily="34" charset="0"/>
                          <a:cs typeface="Arial" panose="020B0604020202020204" pitchFamily="34" charset="0"/>
                        </a:rPr>
                        <a:t>Share tools, documents and resources for success</a:t>
                      </a:r>
                      <a:r>
                        <a:rPr lang="en-AU" sz="1000">
                          <a:latin typeface="Arial" panose="020B0604020202020204" pitchFamily="34" charset="0"/>
                          <a:cs typeface="Arial" panose="020B0604020202020204" pitchFamily="34" charset="0"/>
                        </a:rPr>
                        <a:t>. (strategic documents, departmental goals, challenges and opportunities)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000" b="1">
                          <a:solidFill>
                            <a:schemeClr val="tx1"/>
                          </a:solidFill>
                          <a:latin typeface="Arial" panose="020B0604020202020204" pitchFamily="34" charset="0"/>
                          <a:cs typeface="Arial" panose="020B0604020202020204" pitchFamily="34" charset="0"/>
                        </a:rPr>
                        <a:t>Communicating a clear strategy &amp;  direction</a:t>
                      </a:r>
                      <a:endParaRPr lang="en-AU" sz="1000" b="1">
                        <a:latin typeface="Arial" panose="020B0604020202020204" pitchFamily="34" charset="0"/>
                        <a:cs typeface="Arial" panose="020B0604020202020204" pitchFamily="34" charset="0"/>
                      </a:endParaRPr>
                    </a:p>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Share the vision: </a:t>
                      </a:r>
                      <a:r>
                        <a:rPr lang="en-AU" sz="1000" b="0">
                          <a:latin typeface="Arial" panose="020B0604020202020204" pitchFamily="34" charset="0"/>
                          <a:cs typeface="Arial" panose="020B0604020202020204" pitchFamily="34" charset="0"/>
                        </a:rPr>
                        <a:t>C</a:t>
                      </a:r>
                      <a:r>
                        <a:rPr lang="en-AU" sz="1000">
                          <a:latin typeface="Arial" panose="020B0604020202020204" pitchFamily="34" charset="0"/>
                          <a:cs typeface="Arial" panose="020B0604020202020204" pitchFamily="34" charset="0"/>
                        </a:rPr>
                        <a:t>onnect to the vision of the team and strategic direction of Treasury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understand what is expected of me to do well in my role (1a)</a:t>
                      </a:r>
                      <a:endParaRPr lang="en-AU" sz="1400" b="0" i="0" u="none" strike="noStrike" cap="none">
                        <a:solidFill>
                          <a:schemeClr val="dk1"/>
                        </a:solidFill>
                        <a:effectLst/>
                        <a:latin typeface="+mn-lt"/>
                        <a:ea typeface="+mn-ea"/>
                        <a:cs typeface="+mn-cs"/>
                        <a:sym typeface="Arial"/>
                      </a:endParaRPr>
                    </a:p>
                    <a:p>
                      <a:pPr marL="171450" indent="-171450">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My job gives me a feeling of personal accomplishment (1e)</a:t>
                      </a:r>
                      <a:endParaRPr lang="en-AU" sz="1400" b="0" i="0" u="none" strike="noStrike" cap="none">
                        <a:solidFill>
                          <a:schemeClr val="dk1"/>
                        </a:solidFill>
                        <a:effectLst/>
                        <a:latin typeface="+mn-lt"/>
                        <a:ea typeface="+mn-ea"/>
                        <a:cs typeface="+mn-cs"/>
                        <a:sym typeface="Arial"/>
                      </a:endParaRPr>
                    </a:p>
                    <a:p>
                      <a:pPr marL="171450" indent="-171450">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My organisation meets the needs of the people of NSW (7i)</a:t>
                      </a:r>
                    </a:p>
                    <a:p>
                      <a:pPr marL="171450" indent="-171450">
                        <a:buFont typeface="Arial" panose="020B0604020202020204" pitchFamily="34" charset="0"/>
                        <a:buChar char="•"/>
                      </a:pPr>
                      <a:r>
                        <a:rPr lang="en-AU" sz="1000"/>
                        <a:t>My manager communicates effectively with me (5c)</a:t>
                      </a:r>
                      <a:endParaRPr lang="en-AU" sz="1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55835116"/>
                  </a:ext>
                </a:extLst>
              </a:tr>
              <a:tr h="735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Engage</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AU" sz="1000" b="1">
                          <a:latin typeface="Arial" panose="020B0604020202020204" pitchFamily="34" charset="0"/>
                          <a:cs typeface="Arial" panose="020B0604020202020204" pitchFamily="34" charset="0"/>
                        </a:rPr>
                        <a:t>Create forums for discussion and collaboration</a:t>
                      </a:r>
                      <a:r>
                        <a:rPr lang="en-AU" sz="1000">
                          <a:latin typeface="Arial" panose="020B0604020202020204" pitchFamily="34" charset="0"/>
                          <a:cs typeface="Arial" panose="020B0604020202020204" pitchFamily="34" charset="0"/>
                        </a:rPr>
                        <a:t>: Schedule 1:1 meetings, team meetings, </a:t>
                      </a:r>
                      <a:r>
                        <a:rPr lang="en-AU" sz="1000">
                          <a:solidFill>
                            <a:schemeClr val="tx1"/>
                          </a:solidFill>
                          <a:latin typeface="Arial" panose="020B0604020202020204" pitchFamily="34" charset="0"/>
                          <a:cs typeface="Arial" panose="020B0604020202020204" pitchFamily="34" charset="0"/>
                        </a:rPr>
                        <a:t>team social connection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Collaborate and Communicate for success</a:t>
                      </a:r>
                      <a:r>
                        <a:rPr lang="en-AU" sz="1000">
                          <a:latin typeface="Arial" panose="020B0604020202020204" pitchFamily="34" charset="0"/>
                          <a:cs typeface="Arial" panose="020B0604020202020204" pitchFamily="34" charset="0"/>
                        </a:rPr>
                        <a:t>: Listen, </a:t>
                      </a:r>
                      <a:r>
                        <a:rPr lang="en-AU" sz="1000" b="1">
                          <a:latin typeface="Arial" panose="020B0604020202020204" pitchFamily="34" charset="0"/>
                          <a:cs typeface="Arial" panose="020B0604020202020204" pitchFamily="34" charset="0"/>
                        </a:rPr>
                        <a:t>inspire</a:t>
                      </a:r>
                      <a:r>
                        <a:rPr lang="en-AU" sz="1000">
                          <a:latin typeface="Arial" panose="020B0604020202020204" pitchFamily="34" charset="0"/>
                          <a:cs typeface="Arial" panose="020B0604020202020204" pitchFamily="34" charset="0"/>
                        </a:rPr>
                        <a:t>, give feedback, discuss PMES results and goals.</a:t>
                      </a:r>
                    </a:p>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Build Trust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am satisfied with my job (1g)</a:t>
                      </a:r>
                    </a:p>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a:t>My manager encourages and values employee input (5d)</a:t>
                      </a:r>
                      <a:endParaRPr lang="en-AU" sz="1000" b="0" i="0" u="none" strike="noStrike" cap="none">
                        <a:solidFill>
                          <a:schemeClr val="dk1"/>
                        </a:solidFill>
                        <a:effectLst/>
                        <a:latin typeface="+mn-lt"/>
                        <a:ea typeface="+mn-ea"/>
                        <a:cs typeface="+mn-cs"/>
                        <a:sym typeface="Arial"/>
                      </a:endParaRPr>
                    </a:p>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My workgroup works collaboratively to achieve its goals (2b)</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6192139"/>
                  </a:ext>
                </a:extLst>
              </a:tr>
              <a:tr h="735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Develop</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AU" sz="1000" b="1">
                          <a:latin typeface="Arial" panose="020B0604020202020204" pitchFamily="34" charset="0"/>
                          <a:cs typeface="Arial" panose="020B0604020202020204" pitchFamily="34" charset="0"/>
                        </a:rPr>
                        <a:t>Goal Setting: </a:t>
                      </a:r>
                      <a:r>
                        <a:rPr lang="en-AU" sz="1000">
                          <a:latin typeface="Arial" panose="020B0604020202020204" pitchFamily="34" charset="0"/>
                          <a:cs typeface="Arial" panose="020B0604020202020204" pitchFamily="34" charset="0"/>
                        </a:rPr>
                        <a:t>Set PDP goals, KPI’s etc aligned to strategic direction.</a:t>
                      </a:r>
                    </a:p>
                    <a:p>
                      <a:pPr algn="ctr"/>
                      <a:r>
                        <a:rPr lang="en-AU" sz="1000">
                          <a:latin typeface="Arial" panose="020B0604020202020204" pitchFamily="34" charset="0"/>
                          <a:cs typeface="Arial" panose="020B0604020202020204" pitchFamily="34" charset="0"/>
                        </a:rPr>
                        <a:t>Establish an individual </a:t>
                      </a:r>
                      <a:r>
                        <a:rPr lang="en-AU" sz="1000" b="1">
                          <a:latin typeface="Arial" panose="020B0604020202020204" pitchFamily="34" charset="0"/>
                          <a:cs typeface="Arial" panose="020B0604020202020204" pitchFamily="34" charset="0"/>
                        </a:rPr>
                        <a:t>development plan </a:t>
                      </a:r>
                      <a:r>
                        <a:rPr lang="en-AU" sz="1000">
                          <a:latin typeface="Arial" panose="020B0604020202020204" pitchFamily="34" charset="0"/>
                          <a:cs typeface="Arial" panose="020B0604020202020204" pitchFamily="34" charset="0"/>
                        </a:rPr>
                        <a:t>and action it</a:t>
                      </a:r>
                    </a:p>
                    <a:p>
                      <a:pPr algn="ctr"/>
                      <a:r>
                        <a:rPr lang="en-AU" sz="1000">
                          <a:latin typeface="Arial" panose="020B0604020202020204" pitchFamily="34" charset="0"/>
                          <a:cs typeface="Arial" panose="020B0604020202020204" pitchFamily="34" charset="0"/>
                        </a:rPr>
                        <a:t>Complete Talent Reviews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Coach and motivate for development</a:t>
                      </a:r>
                      <a:r>
                        <a:rPr lang="en-AU" sz="1000">
                          <a:latin typeface="Arial" panose="020B0604020202020204" pitchFamily="34" charset="0"/>
                          <a:cs typeface="Arial" panose="020B0604020202020204" pitchFamily="34" charset="0"/>
                        </a:rPr>
                        <a:t>: Have development, </a:t>
                      </a:r>
                      <a:r>
                        <a:rPr lang="en-AU" sz="1000" b="1">
                          <a:latin typeface="Arial" panose="020B0604020202020204" pitchFamily="34" charset="0"/>
                          <a:cs typeface="Arial" panose="020B0604020202020204" pitchFamily="34" charset="0"/>
                        </a:rPr>
                        <a:t>talent</a:t>
                      </a:r>
                      <a:r>
                        <a:rPr lang="en-AU" sz="1000">
                          <a:latin typeface="Arial" panose="020B0604020202020204" pitchFamily="34" charset="0"/>
                          <a:cs typeface="Arial" panose="020B0604020202020204" pitchFamily="34" charset="0"/>
                        </a:rPr>
                        <a:t> and career related conversations.</a:t>
                      </a:r>
                    </a:p>
                    <a:p>
                      <a:pPr marL="171450" indent="-171450" algn="l">
                        <a:buFont typeface="Courier New" panose="02070309020205020404" pitchFamily="49" charset="0"/>
                        <a:buChar char="o"/>
                      </a:pPr>
                      <a:r>
                        <a:rPr lang="en-AU" sz="1000">
                          <a:latin typeface="Arial" panose="020B0604020202020204" pitchFamily="34" charset="0"/>
                          <a:cs typeface="Arial" panose="020B0604020202020204" pitchFamily="34" charset="0"/>
                        </a:rPr>
                        <a:t>Give feedback on performance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am provided with the support I need to do my job well (1b)</a:t>
                      </a:r>
                    </a:p>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My organisation is committed to developing its employees (7e)</a:t>
                      </a:r>
                    </a:p>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have a performance and development plan that sets out my individual goals (3a)</a:t>
                      </a:r>
                      <a:endParaRPr lang="en-AU" sz="1000" b="1" i="0" u="none" strike="noStrike" cap="none">
                        <a:solidFill>
                          <a:srgbClr val="002060"/>
                        </a:solidFill>
                        <a:effectLst/>
                        <a:latin typeface="+mn-lt"/>
                        <a:ea typeface="+mn-ea"/>
                        <a:cs typeface="+mn-cs"/>
                        <a:sym typeface="Arial"/>
                      </a:endParaRPr>
                    </a:p>
                    <a:p>
                      <a:pPr marL="171450" marR="0" indent="-171450" algn="l" rtl="0">
                        <a:lnSpc>
                          <a:spcPct val="100000"/>
                        </a:lnSpc>
                        <a:spcBef>
                          <a:spcPts val="0"/>
                        </a:spcBef>
                        <a:spcAft>
                          <a:spcPts val="0"/>
                        </a:spcAft>
                        <a:buClr>
                          <a:srgbClr val="000000"/>
                        </a:buClr>
                        <a:buFont typeface="Arial" panose="020B0604020202020204" pitchFamily="34" charset="0"/>
                        <a:buChar char="•"/>
                      </a:pPr>
                      <a:r>
                        <a:rPr lang="en-AU" sz="1000" i="0">
                          <a:solidFill>
                            <a:schemeClr val="tx1"/>
                          </a:solidFill>
                        </a:rPr>
                        <a:t>My manager provides recognition for the work I do (5g)</a:t>
                      </a:r>
                      <a:endParaRPr lang="en-AU" sz="1000" i="0">
                        <a:solidFill>
                          <a:schemeClr val="tx1"/>
                        </a:solidFill>
                        <a:latin typeface="Times New Roman" panose="02020603050405020304" pitchFamily="18" charset="0"/>
                        <a:ea typeface="Times New Roman" panose="02020603050405020304" pitchFamily="18" charset="0"/>
                      </a:endParaRPr>
                    </a:p>
                    <a:p>
                      <a:pPr marL="171450" marR="0" indent="-171450" algn="l" rtl="0">
                        <a:lnSpc>
                          <a:spcPct val="100000"/>
                        </a:lnSpc>
                        <a:spcBef>
                          <a:spcPts val="0"/>
                        </a:spcBef>
                        <a:spcAft>
                          <a:spcPts val="0"/>
                        </a:spcAft>
                        <a:buClr>
                          <a:srgbClr val="000000"/>
                        </a:buClr>
                        <a:buFont typeface="Arial" panose="020B0604020202020204" pitchFamily="34" charset="0"/>
                        <a:buChar char="•"/>
                      </a:pPr>
                      <a:endParaRPr lang="en-AU" sz="10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4809850"/>
                  </a:ext>
                </a:extLst>
              </a:tr>
              <a:tr h="7696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Onboard &amp; Offboard</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AU" sz="1000">
                          <a:latin typeface="Arial" panose="020B0604020202020204" pitchFamily="34" charset="0"/>
                          <a:cs typeface="Arial" panose="020B0604020202020204" pitchFamily="34" charset="0"/>
                        </a:rPr>
                        <a:t>Logistical and administrative process for successful onboarding/offboarding.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Set tone for success</a:t>
                      </a:r>
                      <a:r>
                        <a:rPr lang="en-AU" sz="1000">
                          <a:latin typeface="Arial" panose="020B0604020202020204" pitchFamily="34" charset="0"/>
                          <a:cs typeface="Arial" panose="020B0604020202020204" pitchFamily="34" charset="0"/>
                        </a:rPr>
                        <a:t>/desired culture and vision at onboarding.</a:t>
                      </a:r>
                    </a:p>
                    <a:p>
                      <a:pPr marL="171450" indent="-171450" algn="l">
                        <a:buFont typeface="Courier New" panose="02070309020205020404" pitchFamily="49" charset="0"/>
                        <a:buChar char="o"/>
                      </a:pPr>
                      <a:r>
                        <a:rPr lang="en-AU" sz="1000">
                          <a:latin typeface="Arial" panose="020B0604020202020204" pitchFamily="34" charset="0"/>
                          <a:cs typeface="Arial" panose="020B0604020202020204" pitchFamily="34" charset="0"/>
                        </a:rPr>
                        <a:t>Offboard successfully for </a:t>
                      </a:r>
                      <a:r>
                        <a:rPr lang="en-AU" sz="1000" b="1">
                          <a:latin typeface="Arial" panose="020B0604020202020204" pitchFamily="34" charset="0"/>
                          <a:cs typeface="Arial" panose="020B0604020202020204" pitchFamily="34" charset="0"/>
                        </a:rPr>
                        <a:t>alumni relationship/ support Treasury brand externally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have the tools and technology to do my job well (1c)</a:t>
                      </a:r>
                    </a:p>
                    <a:p>
                      <a:pPr marL="171450" indent="-171450" algn="l">
                        <a:buFont typeface="Arial" panose="020B0604020202020204" pitchFamily="34" charset="0"/>
                        <a:buChar char="•"/>
                      </a:pPr>
                      <a:r>
                        <a:rPr lang="en-AU" sz="1000"/>
                        <a:t>I would recommend my organisation as a great place to work (7j)</a:t>
                      </a:r>
                      <a:endParaRPr lang="en-AU" sz="100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7158258"/>
                  </a:ext>
                </a:extLst>
              </a:tr>
              <a:tr h="1761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Wellbeing</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AU" sz="1000">
                          <a:latin typeface="Arial" panose="020B0604020202020204" pitchFamily="34" charset="0"/>
                          <a:cs typeface="Arial" panose="020B0604020202020204" pitchFamily="34" charset="0"/>
                        </a:rPr>
                        <a:t>Offer flexibility, leave management, EAP, work life balance options.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Role model and coach </a:t>
                      </a:r>
                      <a:r>
                        <a:rPr lang="en-AU" sz="1000">
                          <a:latin typeface="Arial" panose="020B0604020202020204" pitchFamily="34" charset="0"/>
                          <a:cs typeface="Arial" panose="020B0604020202020204" pitchFamily="34" charset="0"/>
                        </a:rPr>
                        <a:t>for resilience and wellbeing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 can keep my work stress at an acceptable level (1h)</a:t>
                      </a:r>
                      <a:endParaRPr lang="en-AU" sz="1400" b="0" i="0" u="none" strike="noStrike" cap="none">
                        <a:solidFill>
                          <a:schemeClr val="dk1"/>
                        </a:solidFill>
                        <a:effectLst/>
                        <a:latin typeface="+mn-lt"/>
                        <a:ea typeface="+mn-ea"/>
                        <a:cs typeface="+mn-cs"/>
                        <a:sym typeface="Arial"/>
                      </a:endParaRPr>
                    </a:p>
                    <a:p>
                      <a:pPr marL="171450" indent="-171450">
                        <a:buFont typeface="Arial" panose="020B0604020202020204" pitchFamily="34" charset="0"/>
                        <a:buChar char="•"/>
                      </a:pPr>
                      <a:r>
                        <a:rPr lang="en-AU" sz="1000" b="0" i="0" u="none" strike="noStrike" cap="none">
                          <a:solidFill>
                            <a:schemeClr val="dk1"/>
                          </a:solidFill>
                          <a:effectLst/>
                          <a:latin typeface="+mn-lt"/>
                          <a:ea typeface="+mn-ea"/>
                          <a:cs typeface="+mn-cs"/>
                          <a:sym typeface="Arial"/>
                        </a:rPr>
                        <a:t>In general, my sense of wellbeing is…(1l)</a:t>
                      </a:r>
                    </a:p>
                    <a:p>
                      <a:endParaRPr lang="en-AU" sz="1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9391006"/>
                  </a:ext>
                </a:extLst>
              </a:tr>
              <a:tr h="9196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1">
                          <a:solidFill>
                            <a:schemeClr val="bg1"/>
                          </a:solidFill>
                          <a:latin typeface="Arial" panose="020B0604020202020204" pitchFamily="34" charset="0"/>
                          <a:cs typeface="Arial" panose="020B0604020202020204" pitchFamily="34" charset="0"/>
                        </a:rPr>
                        <a:t>Diversity and Inclusion</a:t>
                      </a:r>
                      <a:endParaRPr lang="en-AU" sz="1200">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78C"/>
                    </a:solidFill>
                  </a:tcPr>
                </a:tc>
                <a:tc>
                  <a:txBody>
                    <a:bodyPr/>
                    <a:lstStyle/>
                    <a:p>
                      <a:pPr algn="ctr"/>
                      <a:r>
                        <a:rPr lang="en-US" sz="1000">
                          <a:solidFill>
                            <a:schemeClr val="tx1"/>
                          </a:solidFill>
                          <a:latin typeface="Arial" panose="020B0604020202020204" pitchFamily="34" charset="0"/>
                          <a:cs typeface="Arial" panose="020B0604020202020204" pitchFamily="34" charset="0"/>
                        </a:rPr>
                        <a:t>Ensure all recruitment and retention strategies reflects Premier's priorities for Treasury’s diversity goals. Ensure all systems and processes are inclusive.   </a:t>
                      </a:r>
                      <a:endParaRPr lang="en-AU" sz="1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Role model and coach </a:t>
                      </a:r>
                      <a:r>
                        <a:rPr lang="en-AU" sz="1000">
                          <a:latin typeface="Arial" panose="020B0604020202020204" pitchFamily="34" charset="0"/>
                          <a:cs typeface="Arial" panose="020B0604020202020204" pitchFamily="34" charset="0"/>
                        </a:rPr>
                        <a:t>inclusive behaviour.</a:t>
                      </a:r>
                    </a:p>
                    <a:p>
                      <a:pPr marL="171450" indent="-171450" algn="l">
                        <a:buFont typeface="Courier New" panose="02070309020205020404" pitchFamily="49" charset="0"/>
                        <a:buChar char="o"/>
                      </a:pPr>
                      <a:r>
                        <a:rPr lang="en-AU" sz="1000">
                          <a:latin typeface="Arial" panose="020B0604020202020204" pitchFamily="34" charset="0"/>
                          <a:cs typeface="Arial" panose="020B0604020202020204" pitchFamily="34" charset="0"/>
                        </a:rPr>
                        <a:t>Manage non inclusive behaviour.</a:t>
                      </a:r>
                    </a:p>
                    <a:p>
                      <a:pPr marL="171450" indent="-171450" algn="l">
                        <a:buFont typeface="Courier New" panose="02070309020205020404" pitchFamily="49" charset="0"/>
                        <a:buChar char="o"/>
                      </a:pPr>
                      <a:r>
                        <a:rPr lang="en-AU" sz="1000" b="1">
                          <a:latin typeface="Arial" panose="020B0604020202020204" pitchFamily="34" charset="0"/>
                          <a:cs typeface="Arial" panose="020B0604020202020204" pitchFamily="34" charset="0"/>
                        </a:rPr>
                        <a:t>Champion </a:t>
                      </a:r>
                      <a:r>
                        <a:rPr lang="en-AU" sz="1000">
                          <a:latin typeface="Arial" panose="020B0604020202020204" pitchFamily="34" charset="0"/>
                          <a:cs typeface="Arial" panose="020B0604020202020204" pitchFamily="34" charset="0"/>
                        </a:rPr>
                        <a:t>the Diversity &amp; Inclusion strategy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Font typeface="Arial" panose="020B0604020202020204" pitchFamily="34" charset="0"/>
                        <a:buChar char="•"/>
                      </a:pPr>
                      <a:r>
                        <a:rPr lang="en-AU" sz="1000" b="0" i="0" u="none" strike="noStrike" cap="none" dirty="0">
                          <a:solidFill>
                            <a:schemeClr val="dk1"/>
                          </a:solidFill>
                          <a:effectLst/>
                          <a:latin typeface="+mn-lt"/>
                          <a:ea typeface="+mn-ea"/>
                          <a:cs typeface="+mn-cs"/>
                          <a:sym typeface="Arial"/>
                        </a:rPr>
                        <a:t>My organisation respects individual differences (8a)</a:t>
                      </a:r>
                      <a:endParaRPr lang="en-AU" sz="1400" b="0" i="0" u="none" strike="noStrike" cap="none" dirty="0">
                        <a:solidFill>
                          <a:schemeClr val="dk1"/>
                        </a:solidFill>
                        <a:effectLst/>
                        <a:latin typeface="+mn-lt"/>
                        <a:ea typeface="+mn-ea"/>
                        <a:cs typeface="+mn-cs"/>
                        <a:sym typeface="Arial"/>
                      </a:endParaRPr>
                    </a:p>
                    <a:p>
                      <a:pPr marL="171450" indent="-171450" algn="l">
                        <a:buFont typeface="Arial" panose="020B0604020202020204" pitchFamily="34" charset="0"/>
                        <a:buChar char="•"/>
                      </a:pPr>
                      <a:r>
                        <a:rPr lang="en-AU" sz="1000" b="0" i="0" u="none" strike="noStrike" cap="none" dirty="0">
                          <a:solidFill>
                            <a:schemeClr val="dk1"/>
                          </a:solidFill>
                          <a:effectLst/>
                          <a:latin typeface="+mn-lt"/>
                          <a:ea typeface="+mn-ea"/>
                          <a:cs typeface="+mn-cs"/>
                          <a:sym typeface="Arial"/>
                        </a:rPr>
                        <a:t>I can speak up and share a different view to others in my organisation (8c)</a:t>
                      </a:r>
                    </a:p>
                    <a:p>
                      <a:pPr marL="171450" indent="-171450" algn="l">
                        <a:buFont typeface="Arial" panose="020B0604020202020204" pitchFamily="34" charset="0"/>
                        <a:buChar char="•"/>
                      </a:pPr>
                      <a:r>
                        <a:rPr lang="en-AU" sz="1000" dirty="0"/>
                        <a:t>My manager involves my workgroup in decisions about our work (5e)</a:t>
                      </a:r>
                      <a:endParaRPr lang="en-AU" sz="1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36088"/>
                  </a:ext>
                </a:extLst>
              </a:tr>
            </a:tbl>
          </a:graphicData>
        </a:graphic>
      </p:graphicFrame>
    </p:spTree>
    <p:extLst>
      <p:ext uri="{BB962C8B-B14F-4D97-AF65-F5344CB8AC3E}">
        <p14:creationId xmlns:p14="http://schemas.microsoft.com/office/powerpoint/2010/main" val="3614527753"/>
      </p:ext>
    </p:extLst>
  </p:cSld>
  <p:clrMapOvr>
    <a:masterClrMapping/>
  </p:clrMapOvr>
  <p:transition spd="slow" advTm="2000">
    <p:blinds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02F757-C463-48A5-B246-03C242FF16A8}"/>
              </a:ext>
            </a:extLst>
          </p:cNvPr>
          <p:cNvSpPr>
            <a:spLocks noGrp="1"/>
          </p:cNvSpPr>
          <p:nvPr>
            <p:ph type="title"/>
          </p:nvPr>
        </p:nvSpPr>
        <p:spPr>
          <a:xfrm>
            <a:off x="201992" y="248534"/>
            <a:ext cx="10847293" cy="639793"/>
          </a:xfrm>
        </p:spPr>
        <p:txBody>
          <a:bodyPr/>
          <a:lstStyle/>
          <a:p>
            <a:r>
              <a:rPr lang="en-AU"/>
              <a:t>Most improved scores</a:t>
            </a:r>
          </a:p>
        </p:txBody>
      </p:sp>
      <p:pic>
        <p:nvPicPr>
          <p:cNvPr id="5" name="Picture 4">
            <a:extLst>
              <a:ext uri="{FF2B5EF4-FFF2-40B4-BE49-F238E27FC236}">
                <a16:creationId xmlns:a16="http://schemas.microsoft.com/office/drawing/2014/main" id="{46D83F07-9397-4D2C-9AB6-6137F5D78440}"/>
              </a:ext>
            </a:extLst>
          </p:cNvPr>
          <p:cNvPicPr>
            <a:picLocks noChangeAspect="1"/>
          </p:cNvPicPr>
          <p:nvPr/>
        </p:nvPicPr>
        <p:blipFill>
          <a:blip r:embed="rId2"/>
          <a:stretch>
            <a:fillRect/>
          </a:stretch>
        </p:blipFill>
        <p:spPr>
          <a:xfrm>
            <a:off x="326399" y="1347748"/>
            <a:ext cx="9505970" cy="3443750"/>
          </a:xfrm>
          <a:prstGeom prst="rect">
            <a:avLst/>
          </a:prstGeom>
        </p:spPr>
      </p:pic>
    </p:spTree>
    <p:extLst>
      <p:ext uri="{BB962C8B-B14F-4D97-AF65-F5344CB8AC3E}">
        <p14:creationId xmlns:p14="http://schemas.microsoft.com/office/powerpoint/2010/main" val="616268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B7B24B-35CC-475C-96E4-ADBBB3CFFD47}"/>
              </a:ext>
            </a:extLst>
          </p:cNvPr>
          <p:cNvSpPr>
            <a:spLocks noGrp="1"/>
          </p:cNvSpPr>
          <p:nvPr>
            <p:ph type="title"/>
          </p:nvPr>
        </p:nvSpPr>
        <p:spPr>
          <a:xfrm>
            <a:off x="245275" y="121932"/>
            <a:ext cx="3621958" cy="639793"/>
          </a:xfrm>
        </p:spPr>
        <p:txBody>
          <a:bodyPr/>
          <a:lstStyle/>
          <a:p>
            <a:r>
              <a:rPr lang="en-AU"/>
              <a:t>Where to from here?</a:t>
            </a:r>
          </a:p>
        </p:txBody>
      </p:sp>
      <p:sp>
        <p:nvSpPr>
          <p:cNvPr id="5" name="Shape 5979">
            <a:extLst>
              <a:ext uri="{FF2B5EF4-FFF2-40B4-BE49-F238E27FC236}">
                <a16:creationId xmlns:a16="http://schemas.microsoft.com/office/drawing/2014/main" id="{FBF244A1-592E-44F4-BE60-6A921A246D51}"/>
              </a:ext>
            </a:extLst>
          </p:cNvPr>
          <p:cNvSpPr/>
          <p:nvPr/>
        </p:nvSpPr>
        <p:spPr>
          <a:xfrm>
            <a:off x="313883" y="1642473"/>
            <a:ext cx="11564234" cy="1332289"/>
          </a:xfrm>
          <a:prstGeom prst="rightArrow">
            <a:avLst>
              <a:gd name="adj1" fmla="val 53640"/>
              <a:gd name="adj2" fmla="val 44103"/>
            </a:avLst>
          </a:prstGeom>
          <a:solidFill>
            <a:schemeClr val="accent4">
              <a:lumMod val="50000"/>
            </a:schemeClr>
          </a:solidFill>
          <a:ln w="12700" cap="flat">
            <a:noFill/>
            <a:miter lim="400000"/>
          </a:ln>
          <a:effectLst/>
        </p:spPr>
        <p:txBody>
          <a:bodyPr wrap="square" lIns="53578" tIns="53578" rIns="53578" bIns="53578" numCol="1"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506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hape 5986">
            <a:extLst>
              <a:ext uri="{FF2B5EF4-FFF2-40B4-BE49-F238E27FC236}">
                <a16:creationId xmlns:a16="http://schemas.microsoft.com/office/drawing/2014/main" id="{D0B3AC65-DE22-458F-A6D3-0A9BCB60C0D6}"/>
              </a:ext>
            </a:extLst>
          </p:cNvPr>
          <p:cNvSpPr>
            <a:spLocks noChangeAspect="1"/>
          </p:cNvSpPr>
          <p:nvPr/>
        </p:nvSpPr>
        <p:spPr>
          <a:xfrm>
            <a:off x="558957" y="1778102"/>
            <a:ext cx="1079651" cy="1079651"/>
          </a:xfrm>
          <a:prstGeom prst="ellipse">
            <a:avLst/>
          </a:prstGeom>
          <a:solidFill>
            <a:srgbClr val="FFFFFF">
              <a:lumMod val="95000"/>
            </a:srgbClr>
          </a:solidFill>
          <a:ln w="25400" cap="flat" cmpd="sng" algn="ctr">
            <a:solidFill>
              <a:srgbClr val="008EBA"/>
            </a:solidFill>
            <a:prstDash val="soli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416F"/>
                </a:solidFill>
                <a:effectLst/>
                <a:uLnTx/>
                <a:uFillTx/>
                <a:latin typeface="Arial"/>
                <a:ea typeface="+mn-ea"/>
                <a:cs typeface="+mn-cs"/>
                <a:sym typeface="Arial"/>
              </a:rPr>
              <a:t>72%</a:t>
            </a:r>
            <a:endParaRPr kumimoji="0" sz="2000" b="1" i="0" u="none" strike="noStrike" kern="0" cap="none" spc="0" normalizeH="0" baseline="0" noProof="0">
              <a:ln>
                <a:noFill/>
              </a:ln>
              <a:solidFill>
                <a:srgbClr val="00416F"/>
              </a:solidFill>
              <a:effectLst/>
              <a:uLnTx/>
              <a:uFillTx/>
              <a:latin typeface="Arial"/>
              <a:ea typeface="+mn-ea"/>
              <a:cs typeface="+mn-cs"/>
              <a:sym typeface="Arial"/>
            </a:endParaRPr>
          </a:p>
        </p:txBody>
      </p:sp>
      <p:sp>
        <p:nvSpPr>
          <p:cNvPr id="9" name="Shape 5986">
            <a:extLst>
              <a:ext uri="{FF2B5EF4-FFF2-40B4-BE49-F238E27FC236}">
                <a16:creationId xmlns:a16="http://schemas.microsoft.com/office/drawing/2014/main" id="{D7B08878-2E5D-4A8B-A4C0-D28BA18FBE73}"/>
              </a:ext>
            </a:extLst>
          </p:cNvPr>
          <p:cNvSpPr>
            <a:spLocks noChangeAspect="1"/>
          </p:cNvSpPr>
          <p:nvPr/>
        </p:nvSpPr>
        <p:spPr>
          <a:xfrm>
            <a:off x="10013566" y="1768791"/>
            <a:ext cx="1079651" cy="1079651"/>
          </a:xfrm>
          <a:prstGeom prst="ellipse">
            <a:avLst/>
          </a:prstGeom>
          <a:solidFill>
            <a:srgbClr val="FFFFFF">
              <a:lumMod val="95000"/>
            </a:srgbClr>
          </a:solidFill>
          <a:ln w="25400" cap="flat" cmpd="sng" algn="ctr">
            <a:solidFill>
              <a:srgbClr val="008EBA"/>
            </a:solidFill>
            <a:prstDash val="solid"/>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9383"/>
                </a:solidFill>
                <a:effectLst/>
                <a:uLnTx/>
                <a:uFillTx/>
                <a:latin typeface="Arial"/>
                <a:ea typeface="+mn-ea"/>
                <a:cs typeface="+mn-cs"/>
                <a:sym typeface="Arial"/>
              </a:rPr>
              <a:t>75%</a:t>
            </a:r>
            <a:endParaRPr kumimoji="0" sz="2000" b="1" i="0" u="none" strike="noStrike" kern="0" cap="none" spc="0" normalizeH="0" baseline="0" noProof="0">
              <a:ln>
                <a:noFill/>
              </a:ln>
              <a:solidFill>
                <a:srgbClr val="009383"/>
              </a:solidFill>
              <a:effectLst/>
              <a:uLnTx/>
              <a:uFillTx/>
              <a:latin typeface="Arial"/>
              <a:ea typeface="+mn-ea"/>
              <a:cs typeface="+mn-cs"/>
              <a:sym typeface="Arial"/>
            </a:endParaRPr>
          </a:p>
        </p:txBody>
      </p:sp>
      <p:graphicFrame>
        <p:nvGraphicFramePr>
          <p:cNvPr id="10" name="Table 9">
            <a:extLst>
              <a:ext uri="{FF2B5EF4-FFF2-40B4-BE49-F238E27FC236}">
                <a16:creationId xmlns:a16="http://schemas.microsoft.com/office/drawing/2014/main" id="{4DC53F81-979E-4507-804F-7331FC2EF7EE}"/>
              </a:ext>
            </a:extLst>
          </p:cNvPr>
          <p:cNvGraphicFramePr>
            <a:graphicFrameLocks noGrp="1"/>
          </p:cNvGraphicFramePr>
          <p:nvPr/>
        </p:nvGraphicFramePr>
        <p:xfrm>
          <a:off x="1883682" y="1778102"/>
          <a:ext cx="7980754" cy="3995636"/>
        </p:xfrm>
        <a:graphic>
          <a:graphicData uri="http://schemas.openxmlformats.org/drawingml/2006/table">
            <a:tbl>
              <a:tblPr/>
              <a:tblGrid>
                <a:gridCol w="2839404">
                  <a:extLst>
                    <a:ext uri="{9D8B030D-6E8A-4147-A177-3AD203B41FA5}">
                      <a16:colId xmlns:a16="http://schemas.microsoft.com/office/drawing/2014/main" val="146025140"/>
                    </a:ext>
                  </a:extLst>
                </a:gridCol>
                <a:gridCol w="2407559">
                  <a:extLst>
                    <a:ext uri="{9D8B030D-6E8A-4147-A177-3AD203B41FA5}">
                      <a16:colId xmlns:a16="http://schemas.microsoft.com/office/drawing/2014/main" val="266495022"/>
                    </a:ext>
                  </a:extLst>
                </a:gridCol>
                <a:gridCol w="2733791">
                  <a:extLst>
                    <a:ext uri="{9D8B030D-6E8A-4147-A177-3AD203B41FA5}">
                      <a16:colId xmlns:a16="http://schemas.microsoft.com/office/drawing/2014/main" val="141582292"/>
                    </a:ext>
                  </a:extLst>
                </a:gridCol>
              </a:tblGrid>
              <a:tr h="93239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rtl="0" eaLnBrk="1" fontAlgn="auto" latinLnBrk="0" hangingPunct="1">
                        <a:lnSpc>
                          <a:spcPct val="100000"/>
                        </a:lnSpc>
                        <a:spcBef>
                          <a:spcPts val="0"/>
                        </a:spcBef>
                        <a:spcAft>
                          <a:spcPts val="0"/>
                        </a:spcAft>
                        <a:buClrTx/>
                        <a:buSzTx/>
                        <a:buFontTx/>
                        <a:buNone/>
                      </a:pPr>
                      <a:r>
                        <a:rPr lang="en-AU" sz="1400" b="1" noProof="0">
                          <a:solidFill>
                            <a:schemeClr val="bg1"/>
                          </a:solidFill>
                          <a:latin typeface="Arial" panose="020B0604020202020204" pitchFamily="34" charset="0"/>
                          <a:ea typeface="Roboto" charset="0"/>
                          <a:cs typeface="Arial" panose="020B0604020202020204" pitchFamily="34" charset="0"/>
                        </a:rPr>
                        <a:t>(1) Treasury Action Plan</a:t>
                      </a:r>
                    </a:p>
                  </a:txBody>
                  <a:tcPr marL="137160" marR="137160" marT="68580" marB="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7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rtl="0" eaLnBrk="1" fontAlgn="auto" latinLnBrk="0" hangingPunct="1">
                        <a:lnSpc>
                          <a:spcPct val="100000"/>
                        </a:lnSpc>
                        <a:spcBef>
                          <a:spcPts val="0"/>
                        </a:spcBef>
                        <a:spcAft>
                          <a:spcPts val="0"/>
                        </a:spcAft>
                        <a:buClrTx/>
                        <a:buSzTx/>
                        <a:buFont typeface="Arial" panose="020B0604020202020204" pitchFamily="34" charset="0"/>
                        <a:buNone/>
                      </a:pPr>
                      <a:r>
                        <a:rPr lang="en-AU" sz="1400" b="1" i="0" noProof="0">
                          <a:solidFill>
                            <a:schemeClr val="bg1"/>
                          </a:solidFill>
                          <a:latin typeface="Arial" panose="020B0604020202020204" pitchFamily="34" charset="0"/>
                          <a:ea typeface="Roboto Light" panose="02000000000000000000" pitchFamily="2" charset="0"/>
                          <a:cs typeface="Arial" panose="020B0604020202020204" pitchFamily="34" charset="0"/>
                        </a:rPr>
                        <a:t>(2) Local Action Plans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75000"/>
                      </a:schemeClr>
                    </a:solidFill>
                  </a:tcPr>
                </a:tc>
                <a:tc>
                  <a:txBody>
                    <a:bodyPr/>
                    <a:lstStyle/>
                    <a:p>
                      <a:pPr marL="0" marR="0" indent="0" algn="ctr" rtl="0" eaLnBrk="1" fontAlgn="auto" latinLnBrk="0" hangingPunct="1">
                        <a:lnSpc>
                          <a:spcPct val="100000"/>
                        </a:lnSpc>
                        <a:spcBef>
                          <a:spcPts val="0"/>
                        </a:spcBef>
                        <a:spcAft>
                          <a:spcPts val="0"/>
                        </a:spcAft>
                        <a:buClrTx/>
                        <a:buSzTx/>
                        <a:buFont typeface="Arial" panose="020B0604020202020204" pitchFamily="34" charset="0"/>
                        <a:buNone/>
                      </a:pPr>
                      <a:r>
                        <a:rPr lang="en-AU" sz="1400" b="1" i="0" noProof="0">
                          <a:solidFill>
                            <a:schemeClr val="bg1"/>
                          </a:solidFill>
                          <a:latin typeface="Arial" panose="020B0604020202020204" pitchFamily="34" charset="0"/>
                          <a:ea typeface="Roboto Light" panose="02000000000000000000" pitchFamily="2" charset="0"/>
                          <a:cs typeface="Arial" panose="020B0604020202020204" pitchFamily="34" charset="0"/>
                        </a:rPr>
                        <a:t>(3) Feedback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3355544440"/>
                  </a:ext>
                </a:extLst>
              </a:tr>
              <a:tr h="247454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AU" sz="1200" b="1" u="sng" noProof="0">
                          <a:solidFill>
                            <a:schemeClr val="tx1"/>
                          </a:solidFill>
                          <a:latin typeface="Arial" panose="020B0604020202020204" pitchFamily="34" charset="0"/>
                          <a:ea typeface="Roboto" charset="0"/>
                          <a:cs typeface="Arial" panose="020B0604020202020204" pitchFamily="34" charset="0"/>
                        </a:rPr>
                        <a:t>LT to drive overall approach</a:t>
                      </a:r>
                    </a:p>
                    <a:p>
                      <a:pPr marL="0" marR="0" lvl="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br>
                        <a:rPr lang="en-AU" sz="1200" b="0" noProof="0">
                          <a:solidFill>
                            <a:schemeClr val="tx1"/>
                          </a:solidFill>
                          <a:latin typeface="Arial" panose="020B0604020202020204" pitchFamily="34" charset="0"/>
                          <a:ea typeface="Roboto" charset="0"/>
                          <a:cs typeface="Arial" panose="020B0604020202020204" pitchFamily="34" charset="0"/>
                        </a:rPr>
                      </a:br>
                      <a:endParaRPr lang="en-AU" sz="1200" b="0" noProof="0">
                        <a:solidFill>
                          <a:schemeClr val="tx1"/>
                        </a:solidFill>
                        <a:latin typeface="Arial" panose="020B0604020202020204" pitchFamily="34" charset="0"/>
                        <a:ea typeface="Roboto" charset="0"/>
                        <a:cs typeface="Arial" panose="020B0604020202020204" pitchFamily="34" charset="0"/>
                      </a:endParaRPr>
                    </a:p>
                    <a:p>
                      <a:pPr marL="0" marR="0" lvl="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AU" sz="1200" b="0" noProof="0">
                        <a:solidFill>
                          <a:schemeClr val="tx1"/>
                        </a:solidFill>
                        <a:latin typeface="Arial" panose="020B0604020202020204" pitchFamily="34" charset="0"/>
                        <a:ea typeface="Roboto" charset="0"/>
                        <a:cs typeface="Arial" panose="020B0604020202020204" pitchFamily="34" charset="0"/>
                      </a:endParaRPr>
                    </a:p>
                    <a:p>
                      <a:pPr marL="285750" marR="0" lvl="0" indent="-28575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noProof="0">
                          <a:solidFill>
                            <a:schemeClr val="tx1"/>
                          </a:solidFill>
                          <a:latin typeface="Arial" panose="020B0604020202020204" pitchFamily="34" charset="0"/>
                          <a:ea typeface="Roboto" charset="0"/>
                          <a:cs typeface="Arial" panose="020B0604020202020204" pitchFamily="34" charset="0"/>
                        </a:rPr>
                        <a:t>Continue Leadership Development</a:t>
                      </a:r>
                      <a:br>
                        <a:rPr lang="en-AU" sz="1200" b="0" noProof="0">
                          <a:solidFill>
                            <a:schemeClr val="tx1"/>
                          </a:solidFill>
                          <a:latin typeface="Arial" panose="020B0604020202020204" pitchFamily="34" charset="0"/>
                          <a:ea typeface="Roboto" charset="0"/>
                          <a:cs typeface="Arial" panose="020B0604020202020204" pitchFamily="34" charset="0"/>
                        </a:rPr>
                      </a:br>
                      <a:endParaRPr lang="en-AU" sz="1200" b="0" noProof="0">
                        <a:solidFill>
                          <a:schemeClr val="tx1"/>
                        </a:solidFill>
                        <a:latin typeface="Arial" panose="020B0604020202020204" pitchFamily="34" charset="0"/>
                        <a:ea typeface="Roboto" charset="0"/>
                        <a:cs typeface="Arial" panose="020B0604020202020204" pitchFamily="34" charset="0"/>
                      </a:endParaRPr>
                    </a:p>
                    <a:p>
                      <a:pPr marL="285750" marR="0" lvl="0" indent="-28575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noProof="0">
                          <a:solidFill>
                            <a:schemeClr val="tx1"/>
                          </a:solidFill>
                          <a:latin typeface="Arial" panose="020B0604020202020204" pitchFamily="34" charset="0"/>
                          <a:ea typeface="Roboto" charset="0"/>
                          <a:cs typeface="Arial" panose="020B0604020202020204" pitchFamily="34" charset="0"/>
                        </a:rPr>
                        <a:t>Improve Learning and Development Opportunities</a:t>
                      </a:r>
                      <a:br>
                        <a:rPr lang="en-AU" sz="1200" b="0" noProof="0">
                          <a:solidFill>
                            <a:schemeClr val="tx1"/>
                          </a:solidFill>
                          <a:latin typeface="Arial" panose="020B0604020202020204" pitchFamily="34" charset="0"/>
                          <a:ea typeface="Roboto" charset="0"/>
                          <a:cs typeface="Arial" panose="020B0604020202020204" pitchFamily="34" charset="0"/>
                        </a:rPr>
                      </a:br>
                      <a:endParaRPr lang="en-AU" sz="1200" b="0" noProof="0">
                        <a:solidFill>
                          <a:schemeClr val="tx1"/>
                        </a:solidFill>
                        <a:latin typeface="Arial" panose="020B0604020202020204" pitchFamily="34" charset="0"/>
                        <a:ea typeface="Roboto" charset="0"/>
                        <a:cs typeface="Arial" panose="020B0604020202020204" pitchFamily="34" charset="0"/>
                      </a:endParaRPr>
                    </a:p>
                    <a:p>
                      <a:pPr marL="285750" marR="0" lvl="0" indent="-28575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noProof="0">
                          <a:solidFill>
                            <a:schemeClr val="tx1"/>
                          </a:solidFill>
                          <a:latin typeface="Arial" panose="020B0604020202020204" pitchFamily="34" charset="0"/>
                          <a:ea typeface="Roboto" charset="0"/>
                          <a:cs typeface="Arial" panose="020B0604020202020204" pitchFamily="34" charset="0"/>
                        </a:rPr>
                        <a:t>Review Recruitment process and candidate and employee experiences</a:t>
                      </a:r>
                      <a:br>
                        <a:rPr lang="en-AU" sz="1200" b="0" noProof="0">
                          <a:solidFill>
                            <a:schemeClr val="tx1"/>
                          </a:solidFill>
                          <a:latin typeface="Arial" panose="020B0604020202020204" pitchFamily="34" charset="0"/>
                          <a:ea typeface="Roboto" charset="0"/>
                          <a:cs typeface="Arial" panose="020B0604020202020204" pitchFamily="34" charset="0"/>
                        </a:rPr>
                      </a:br>
                      <a:endParaRPr lang="en-AU" sz="1200" b="0" noProof="0">
                        <a:solidFill>
                          <a:schemeClr val="tx1"/>
                        </a:solidFill>
                        <a:latin typeface="Arial" panose="020B0604020202020204" pitchFamily="34" charset="0"/>
                        <a:ea typeface="Roboto" charset="0"/>
                        <a:cs typeface="Arial" panose="020B0604020202020204" pitchFamily="34" charset="0"/>
                      </a:endParaRPr>
                    </a:p>
                    <a:p>
                      <a:pPr marL="285750" marR="0" lvl="0" indent="-28575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noProof="0">
                          <a:solidFill>
                            <a:schemeClr val="tx1"/>
                          </a:solidFill>
                          <a:latin typeface="Arial" panose="020B0604020202020204" pitchFamily="34" charset="0"/>
                          <a:ea typeface="Roboto" charset="0"/>
                          <a:cs typeface="Arial" panose="020B0604020202020204" pitchFamily="34" charset="0"/>
                        </a:rPr>
                        <a:t>Review Negative Workplace Behaviours</a:t>
                      </a:r>
                    </a:p>
                  </a:txBody>
                  <a:tcPr marL="137160" marR="137160" marT="68580" marB="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AU" sz="1200" b="1" i="0" u="sng" noProof="0">
                          <a:solidFill>
                            <a:schemeClr val="tx1"/>
                          </a:solidFill>
                          <a:latin typeface="Arial" panose="020B0604020202020204" pitchFamily="34" charset="0"/>
                          <a:ea typeface="Roboto Light" panose="02000000000000000000" pitchFamily="2" charset="0"/>
                          <a:cs typeface="Arial" panose="020B0604020202020204" pitchFamily="34" charset="0"/>
                        </a:rPr>
                        <a:t>People leaders to drive team action plans</a:t>
                      </a:r>
                    </a:p>
                    <a:p>
                      <a:pPr marL="0" marR="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AU" sz="1200" b="0" i="0" noProof="0">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0" marR="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AU" sz="1200" b="0" i="0" noProof="0">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228600" marR="0" indent="-22860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i="0" noProof="0">
                          <a:solidFill>
                            <a:schemeClr val="tx1"/>
                          </a:solidFill>
                          <a:latin typeface="Arial" panose="020B0604020202020204" pitchFamily="34" charset="0"/>
                          <a:ea typeface="Roboto Light" panose="02000000000000000000" pitchFamily="2" charset="0"/>
                          <a:cs typeface="Arial" panose="020B0604020202020204" pitchFamily="34" charset="0"/>
                        </a:rPr>
                        <a:t>Continue local action plans</a:t>
                      </a:r>
                    </a:p>
                    <a:p>
                      <a:pPr marL="228600" marR="0" indent="-228600" algn="l" defTabSz="1828343" rtl="0" eaLnBrk="1" fontAlgn="auto" latinLnBrk="0" hangingPunct="1">
                        <a:lnSpc>
                          <a:spcPct val="100000"/>
                        </a:lnSpc>
                        <a:spcBef>
                          <a:spcPts val="0"/>
                        </a:spcBef>
                        <a:spcAft>
                          <a:spcPts val="0"/>
                        </a:spcAft>
                        <a:buClrTx/>
                        <a:buSzTx/>
                        <a:buFont typeface="+mj-lt"/>
                        <a:buAutoNum type="arabicPeriod"/>
                        <a:tabLst/>
                        <a:defRPr/>
                      </a:pPr>
                      <a:endParaRPr lang="en-AU" sz="1200" b="0" i="0" noProof="0">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228600" marR="0" indent="-22860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i="0" noProof="0">
                          <a:solidFill>
                            <a:schemeClr val="tx1"/>
                          </a:solidFill>
                          <a:latin typeface="Arial" panose="020B0604020202020204" pitchFamily="34" charset="0"/>
                          <a:ea typeface="Roboto Light" panose="02000000000000000000" pitchFamily="2" charset="0"/>
                          <a:cs typeface="Arial" panose="020B0604020202020204" pitchFamily="34" charset="0"/>
                        </a:rPr>
                        <a:t>Continue engagement and action by people committees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AU" sz="1200" b="1" i="0" u="sng" noProof="0" dirty="0">
                          <a:solidFill>
                            <a:schemeClr val="tx1"/>
                          </a:solidFill>
                          <a:latin typeface="Arial" panose="020B0604020202020204" pitchFamily="34" charset="0"/>
                          <a:ea typeface="Roboto Light" panose="02000000000000000000" pitchFamily="2" charset="0"/>
                          <a:cs typeface="Arial" panose="020B0604020202020204" pitchFamily="34" charset="0"/>
                        </a:rPr>
                        <a:t>Recognise employees who are actively championing engagement</a:t>
                      </a:r>
                    </a:p>
                    <a:p>
                      <a:pPr marL="0" marR="0" indent="0" algn="l" defTabSz="1828343" rtl="0" eaLnBrk="1" fontAlgn="auto" latinLnBrk="0" hangingPunct="1">
                        <a:lnSpc>
                          <a:spcPct val="100000"/>
                        </a:lnSpc>
                        <a:spcBef>
                          <a:spcPts val="0"/>
                        </a:spcBef>
                        <a:spcAft>
                          <a:spcPts val="0"/>
                        </a:spcAft>
                        <a:buClrTx/>
                        <a:buSzTx/>
                        <a:buFont typeface="Courier New" panose="02070309020205020404" pitchFamily="49" charset="0"/>
                        <a:buNone/>
                        <a:tabLst/>
                        <a:defRPr/>
                      </a:pPr>
                      <a:br>
                        <a:rPr lang="en-AU" sz="1200" b="0" i="0" noProof="0" dirty="0">
                          <a:solidFill>
                            <a:schemeClr val="tx1"/>
                          </a:solidFill>
                          <a:latin typeface="Arial" panose="020B0604020202020204" pitchFamily="34" charset="0"/>
                          <a:ea typeface="Roboto Light" panose="02000000000000000000" pitchFamily="2" charset="0"/>
                          <a:cs typeface="Arial" panose="020B0604020202020204" pitchFamily="34" charset="0"/>
                        </a:rPr>
                      </a:br>
                      <a:endParaRPr lang="en-AU" sz="1200" b="0" i="0" noProof="0" dirty="0">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228600" marR="0" lvl="0" indent="-22860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i="0" noProof="0" dirty="0">
                          <a:solidFill>
                            <a:schemeClr val="tx1"/>
                          </a:solidFill>
                          <a:latin typeface="Arial" panose="020B0604020202020204" pitchFamily="34" charset="0"/>
                          <a:ea typeface="Roboto Light" panose="02000000000000000000" pitchFamily="2" charset="0"/>
                          <a:cs typeface="Arial" panose="020B0604020202020204" pitchFamily="34" charset="0"/>
                        </a:rPr>
                        <a:t>Invite people committees to present to LT on approach</a:t>
                      </a:r>
                    </a:p>
                    <a:p>
                      <a:pPr marL="228600" marR="0" lvl="0" indent="-228600" algn="l" defTabSz="1828343" rtl="0" eaLnBrk="1" fontAlgn="auto" latinLnBrk="0" hangingPunct="1">
                        <a:lnSpc>
                          <a:spcPct val="100000"/>
                        </a:lnSpc>
                        <a:spcBef>
                          <a:spcPts val="0"/>
                        </a:spcBef>
                        <a:spcAft>
                          <a:spcPts val="0"/>
                        </a:spcAft>
                        <a:buClrTx/>
                        <a:buSzTx/>
                        <a:buFont typeface="+mj-lt"/>
                        <a:buAutoNum type="arabicPeriod"/>
                        <a:tabLst/>
                        <a:defRPr/>
                      </a:pPr>
                      <a:endParaRPr lang="en-AU" sz="1200" b="0" i="0" noProof="0" dirty="0">
                        <a:solidFill>
                          <a:schemeClr val="tx1"/>
                        </a:solidFill>
                        <a:latin typeface="Arial" panose="020B0604020202020204" pitchFamily="34" charset="0"/>
                        <a:ea typeface="Roboto Light" panose="02000000000000000000" pitchFamily="2" charset="0"/>
                        <a:cs typeface="Arial" panose="020B0604020202020204" pitchFamily="34" charset="0"/>
                      </a:endParaRPr>
                    </a:p>
                    <a:p>
                      <a:pPr marL="228600" marR="0" lvl="0" indent="-228600" algn="l" defTabSz="1828343" rtl="0" eaLnBrk="1" fontAlgn="auto" latinLnBrk="0" hangingPunct="1">
                        <a:lnSpc>
                          <a:spcPct val="100000"/>
                        </a:lnSpc>
                        <a:spcBef>
                          <a:spcPts val="0"/>
                        </a:spcBef>
                        <a:spcAft>
                          <a:spcPts val="0"/>
                        </a:spcAft>
                        <a:buClrTx/>
                        <a:buSzTx/>
                        <a:buFont typeface="+mj-lt"/>
                        <a:buAutoNum type="arabicPeriod"/>
                        <a:tabLst/>
                        <a:defRPr/>
                      </a:pPr>
                      <a:r>
                        <a:rPr lang="en-AU" sz="1200" b="0" i="0" noProof="0" dirty="0">
                          <a:solidFill>
                            <a:schemeClr val="tx1"/>
                          </a:solidFill>
                          <a:latin typeface="Arial" panose="020B0604020202020204" pitchFamily="34" charset="0"/>
                          <a:ea typeface="Roboto Light" panose="02000000000000000000" pitchFamily="2" charset="0"/>
                          <a:cs typeface="Arial" panose="020B0604020202020204" pitchFamily="34" charset="0"/>
                        </a:rPr>
                        <a:t>Showcase through staff communication </a:t>
                      </a:r>
                    </a:p>
                    <a:p>
                      <a:pPr marL="171450" marR="0" indent="-171450" algn="l" defTabSz="1828343"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AU" sz="1100" b="0" i="0" noProof="0" dirty="0">
                        <a:solidFill>
                          <a:schemeClr val="tx1"/>
                        </a:solidFill>
                        <a:latin typeface="Arial" panose="020B0604020202020204" pitchFamily="34" charset="0"/>
                        <a:ea typeface="Roboto Light"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97828559"/>
                  </a:ext>
                </a:extLst>
              </a:tr>
            </a:tbl>
          </a:graphicData>
        </a:graphic>
      </p:graphicFrame>
      <p:sp>
        <p:nvSpPr>
          <p:cNvPr id="36" name="Content Placeholder 2">
            <a:extLst>
              <a:ext uri="{FF2B5EF4-FFF2-40B4-BE49-F238E27FC236}">
                <a16:creationId xmlns:a16="http://schemas.microsoft.com/office/drawing/2014/main" id="{1D189C33-D899-47FB-8641-1CE021994DDA}"/>
              </a:ext>
            </a:extLst>
          </p:cNvPr>
          <p:cNvSpPr>
            <a:spLocks noGrp="1"/>
          </p:cNvSpPr>
          <p:nvPr>
            <p:ph sz="half" idx="2"/>
          </p:nvPr>
        </p:nvSpPr>
        <p:spPr>
          <a:xfrm>
            <a:off x="245275" y="589887"/>
            <a:ext cx="10847294" cy="276999"/>
          </a:xfrm>
        </p:spPr>
        <p:txBody>
          <a:bodyPr/>
          <a:lstStyle/>
          <a:p>
            <a:r>
              <a:rPr lang="en-AU" b="0"/>
              <a:t>A number of proposed actions to consolidate and drive attachment</a:t>
            </a:r>
          </a:p>
        </p:txBody>
      </p:sp>
    </p:spTree>
    <p:extLst>
      <p:ext uri="{BB962C8B-B14F-4D97-AF65-F5344CB8AC3E}">
        <p14:creationId xmlns:p14="http://schemas.microsoft.com/office/powerpoint/2010/main" val="315597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5DB2B-B00F-4393-BEF6-273D348DDA2F}"/>
              </a:ext>
            </a:extLst>
          </p:cNvPr>
          <p:cNvSpPr>
            <a:spLocks noGrp="1"/>
          </p:cNvSpPr>
          <p:nvPr>
            <p:ph type="title"/>
          </p:nvPr>
        </p:nvSpPr>
        <p:spPr>
          <a:xfrm>
            <a:off x="160895" y="248534"/>
            <a:ext cx="11531096" cy="639793"/>
          </a:xfrm>
        </p:spPr>
        <p:txBody>
          <a:bodyPr/>
          <a:lstStyle/>
          <a:p>
            <a:r>
              <a:rPr lang="en-AU"/>
              <a:t>Business Actions – Rhett Gibson Director - Budget Planning and Analysis  </a:t>
            </a:r>
          </a:p>
        </p:txBody>
      </p:sp>
      <p:pic>
        <p:nvPicPr>
          <p:cNvPr id="2" name="Picture 1">
            <a:extLst>
              <a:ext uri="{FF2B5EF4-FFF2-40B4-BE49-F238E27FC236}">
                <a16:creationId xmlns:a16="http://schemas.microsoft.com/office/drawing/2014/main" id="{78607737-C991-4002-BF10-3C7A8329D9A0}"/>
              </a:ext>
            </a:extLst>
          </p:cNvPr>
          <p:cNvPicPr>
            <a:picLocks noChangeAspect="1"/>
          </p:cNvPicPr>
          <p:nvPr/>
        </p:nvPicPr>
        <p:blipFill>
          <a:blip r:embed="rId2"/>
          <a:stretch>
            <a:fillRect/>
          </a:stretch>
        </p:blipFill>
        <p:spPr>
          <a:xfrm>
            <a:off x="859648" y="1481146"/>
            <a:ext cx="7468247" cy="4200508"/>
          </a:xfrm>
          <a:prstGeom prst="rect">
            <a:avLst/>
          </a:prstGeom>
        </p:spPr>
      </p:pic>
    </p:spTree>
    <p:extLst>
      <p:ext uri="{BB962C8B-B14F-4D97-AF65-F5344CB8AC3E}">
        <p14:creationId xmlns:p14="http://schemas.microsoft.com/office/powerpoint/2010/main" val="3337343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3CC1D3-ECC8-455C-B67A-977117C68A4D}"/>
              </a:ext>
            </a:extLst>
          </p:cNvPr>
          <p:cNvPicPr>
            <a:picLocks noChangeAspect="1"/>
          </p:cNvPicPr>
          <p:nvPr/>
        </p:nvPicPr>
        <p:blipFill>
          <a:blip r:embed="rId2"/>
          <a:stretch>
            <a:fillRect/>
          </a:stretch>
        </p:blipFill>
        <p:spPr>
          <a:xfrm>
            <a:off x="465821" y="1036795"/>
            <a:ext cx="8606260" cy="5703511"/>
          </a:xfrm>
          <a:prstGeom prst="rect">
            <a:avLst/>
          </a:prstGeom>
        </p:spPr>
      </p:pic>
      <p:sp>
        <p:nvSpPr>
          <p:cNvPr id="7" name="Oval 6">
            <a:extLst>
              <a:ext uri="{FF2B5EF4-FFF2-40B4-BE49-F238E27FC236}">
                <a16:creationId xmlns:a16="http://schemas.microsoft.com/office/drawing/2014/main" id="{EC8612E0-2449-4AB3-B5EB-28D1758B9EC8}"/>
              </a:ext>
            </a:extLst>
          </p:cNvPr>
          <p:cNvSpPr/>
          <p:nvPr/>
        </p:nvSpPr>
        <p:spPr>
          <a:xfrm>
            <a:off x="3748873" y="893853"/>
            <a:ext cx="3154167" cy="832206"/>
          </a:xfrm>
          <a:prstGeom prst="ellipse">
            <a:avLst/>
          </a:prstGeom>
          <a:solidFill>
            <a:schemeClr val="accent1">
              <a:alpha val="15000"/>
            </a:schemeClr>
          </a:solidFill>
          <a:ln>
            <a:solidFill>
              <a:schemeClr val="accent4">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Speech Bubble: Oval 7">
            <a:extLst>
              <a:ext uri="{FF2B5EF4-FFF2-40B4-BE49-F238E27FC236}">
                <a16:creationId xmlns:a16="http://schemas.microsoft.com/office/drawing/2014/main" id="{68FADA5D-C6C9-41C4-B757-03A885582C1C}"/>
              </a:ext>
            </a:extLst>
          </p:cNvPr>
          <p:cNvSpPr/>
          <p:nvPr/>
        </p:nvSpPr>
        <p:spPr>
          <a:xfrm>
            <a:off x="9723918" y="729465"/>
            <a:ext cx="2212105" cy="2147299"/>
          </a:xfrm>
          <a:prstGeom prst="wedgeEllipseCallout">
            <a:avLst>
              <a:gd name="adj1" fmla="val -77042"/>
              <a:gd name="adj2" fmla="val 3955"/>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We have a strong sense of purpose and direction, however the focus should be on continuing on Leadership Development and supporting Enabling Practices</a:t>
            </a:r>
          </a:p>
        </p:txBody>
      </p:sp>
      <p:sp>
        <p:nvSpPr>
          <p:cNvPr id="19" name="Text Placeholder 5">
            <a:extLst>
              <a:ext uri="{FF2B5EF4-FFF2-40B4-BE49-F238E27FC236}">
                <a16:creationId xmlns:a16="http://schemas.microsoft.com/office/drawing/2014/main" id="{24E0A0B1-DA07-45D3-BDDC-538A6B7CBBAC}"/>
              </a:ext>
            </a:extLst>
          </p:cNvPr>
          <p:cNvSpPr txBox="1">
            <a:spLocks/>
          </p:cNvSpPr>
          <p:nvPr/>
        </p:nvSpPr>
        <p:spPr bwMode="auto">
          <a:xfrm>
            <a:off x="871014" y="427448"/>
            <a:ext cx="2293426" cy="355121"/>
          </a:xfrm>
          <a:prstGeom prst="rect">
            <a:avLst/>
          </a:prstGeom>
          <a:solidFill>
            <a:srgbClr val="00416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STRENGTHS</a:t>
            </a:r>
            <a:endParaRPr kumimoji="0" lang="id-ID" altLang="en-US" sz="2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endParaRPr>
          </a:p>
        </p:txBody>
      </p:sp>
      <p:sp>
        <p:nvSpPr>
          <p:cNvPr id="21" name="Text Placeholder 5">
            <a:extLst>
              <a:ext uri="{FF2B5EF4-FFF2-40B4-BE49-F238E27FC236}">
                <a16:creationId xmlns:a16="http://schemas.microsoft.com/office/drawing/2014/main" id="{EFC8C458-48DB-4AF3-828D-6D73E9AE5CFC}"/>
              </a:ext>
            </a:extLst>
          </p:cNvPr>
          <p:cNvSpPr txBox="1">
            <a:spLocks/>
          </p:cNvSpPr>
          <p:nvPr/>
        </p:nvSpPr>
        <p:spPr bwMode="auto">
          <a:xfrm>
            <a:off x="3826258" y="427448"/>
            <a:ext cx="3180718" cy="355121"/>
          </a:xfrm>
          <a:prstGeom prst="rect">
            <a:avLst/>
          </a:prstGeom>
          <a:solidFill>
            <a:srgbClr val="00416F"/>
          </a:solid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rPr>
              <a:t>OPPORTUNITY AREAS</a:t>
            </a:r>
            <a:endParaRPr kumimoji="0" lang="id-ID" altLang="en-US" sz="2000" b="1" i="0" u="none" strike="noStrike" kern="1200" cap="none" spc="0" normalizeH="0" baseline="0" noProof="0">
              <a:ln>
                <a:noFill/>
              </a:ln>
              <a:solidFill>
                <a:srgbClr val="FFFFFF"/>
              </a:solidFill>
              <a:effectLst/>
              <a:uLnTx/>
              <a:uFillTx/>
              <a:latin typeface="Source Sans Pro" panose="020B0503030403020204" pitchFamily="34" charset="0"/>
              <a:ea typeface="+mn-ea"/>
              <a:cs typeface="Roboto Black" pitchFamily="2" charset="0"/>
            </a:endParaRPr>
          </a:p>
        </p:txBody>
      </p:sp>
      <p:sp>
        <p:nvSpPr>
          <p:cNvPr id="24" name="Shape 2633">
            <a:extLst>
              <a:ext uri="{FF2B5EF4-FFF2-40B4-BE49-F238E27FC236}">
                <a16:creationId xmlns:a16="http://schemas.microsoft.com/office/drawing/2014/main" id="{8B4F94AE-B47E-4299-81BE-C7F2005E9D0E}"/>
              </a:ext>
            </a:extLst>
          </p:cNvPr>
          <p:cNvSpPr/>
          <p:nvPr/>
        </p:nvSpPr>
        <p:spPr bwMode="auto">
          <a:xfrm>
            <a:off x="418424" y="332531"/>
            <a:ext cx="365125" cy="366713"/>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spTree>
    <p:extLst>
      <p:ext uri="{BB962C8B-B14F-4D97-AF65-F5344CB8AC3E}">
        <p14:creationId xmlns:p14="http://schemas.microsoft.com/office/powerpoint/2010/main" val="3224029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00FABE-2D00-4173-8B1E-6145A01DA39F}"/>
              </a:ext>
            </a:extLst>
          </p:cNvPr>
          <p:cNvSpPr>
            <a:spLocks noGrp="1"/>
          </p:cNvSpPr>
          <p:nvPr>
            <p:ph type="title"/>
          </p:nvPr>
        </p:nvSpPr>
        <p:spPr>
          <a:xfrm>
            <a:off x="313883" y="104213"/>
            <a:ext cx="10847293" cy="639793"/>
          </a:xfrm>
        </p:spPr>
        <p:txBody>
          <a:bodyPr/>
          <a:lstStyle/>
          <a:p>
            <a:r>
              <a:rPr lang="en-AU"/>
              <a:t>Employee Engagement at a glance </a:t>
            </a:r>
          </a:p>
        </p:txBody>
      </p:sp>
      <p:pic>
        <p:nvPicPr>
          <p:cNvPr id="6" name="Picture 5">
            <a:extLst>
              <a:ext uri="{FF2B5EF4-FFF2-40B4-BE49-F238E27FC236}">
                <a16:creationId xmlns:a16="http://schemas.microsoft.com/office/drawing/2014/main" id="{D92AEAC6-E27F-487A-938C-72F4B2D8A795}"/>
              </a:ext>
            </a:extLst>
          </p:cNvPr>
          <p:cNvPicPr>
            <a:picLocks noChangeAspect="1"/>
          </p:cNvPicPr>
          <p:nvPr/>
        </p:nvPicPr>
        <p:blipFill>
          <a:blip r:embed="rId2"/>
          <a:stretch>
            <a:fillRect/>
          </a:stretch>
        </p:blipFill>
        <p:spPr>
          <a:xfrm>
            <a:off x="313883" y="1155441"/>
            <a:ext cx="8275313" cy="3896596"/>
          </a:xfrm>
          <a:prstGeom prst="rect">
            <a:avLst/>
          </a:prstGeom>
        </p:spPr>
      </p:pic>
      <p:sp>
        <p:nvSpPr>
          <p:cNvPr id="8" name="Speech Bubble: Oval 7">
            <a:extLst>
              <a:ext uri="{FF2B5EF4-FFF2-40B4-BE49-F238E27FC236}">
                <a16:creationId xmlns:a16="http://schemas.microsoft.com/office/drawing/2014/main" id="{2C5BC8D7-B9E6-43BC-84D3-EF60883F8858}"/>
              </a:ext>
            </a:extLst>
          </p:cNvPr>
          <p:cNvSpPr/>
          <p:nvPr/>
        </p:nvSpPr>
        <p:spPr>
          <a:xfrm>
            <a:off x="4972104" y="4820426"/>
            <a:ext cx="1777429" cy="1764265"/>
          </a:xfrm>
          <a:prstGeom prst="wedgeEllipseCallout">
            <a:avLst>
              <a:gd name="adj1" fmla="val -741"/>
              <a:gd name="adj2" fmla="val -58939"/>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4193"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Pride and advocacy remains strong with 77% recommending TSY as a great place to work and 82% proud to work at TSY</a:t>
            </a:r>
          </a:p>
        </p:txBody>
      </p:sp>
      <p:sp>
        <p:nvSpPr>
          <p:cNvPr id="12" name="Oval 11">
            <a:extLst>
              <a:ext uri="{FF2B5EF4-FFF2-40B4-BE49-F238E27FC236}">
                <a16:creationId xmlns:a16="http://schemas.microsoft.com/office/drawing/2014/main" id="{8B2FA46F-183C-4D3A-B6DC-FB0036A6E460}"/>
              </a:ext>
            </a:extLst>
          </p:cNvPr>
          <p:cNvSpPr/>
          <p:nvPr/>
        </p:nvSpPr>
        <p:spPr>
          <a:xfrm>
            <a:off x="329277" y="3536626"/>
            <a:ext cx="6004724" cy="378149"/>
          </a:xfrm>
          <a:prstGeom prst="ellipse">
            <a:avLst/>
          </a:prstGeom>
          <a:solidFill>
            <a:schemeClr val="accent1">
              <a:alpha val="13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4193" rtl="0" eaLnBrk="1" fontAlgn="auto" latinLnBrk="0" hangingPunct="1">
              <a:lnSpc>
                <a:spcPct val="100000"/>
              </a:lnSpc>
              <a:spcBef>
                <a:spcPts val="0"/>
              </a:spcBef>
              <a:spcAft>
                <a:spcPts val="0"/>
              </a:spcAft>
              <a:buClrTx/>
              <a:buSzTx/>
              <a:buFontTx/>
              <a:buNone/>
              <a:tabLst/>
              <a:defRPr/>
            </a:pPr>
            <a:endParaRPr kumimoji="0" lang="en-AU" sz="1879"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8275B7F1-88F9-4399-8092-611443FFB560}"/>
              </a:ext>
            </a:extLst>
          </p:cNvPr>
          <p:cNvSpPr>
            <a:spLocks noGrp="1"/>
          </p:cNvSpPr>
          <p:nvPr>
            <p:ph sz="half" idx="2"/>
          </p:nvPr>
        </p:nvSpPr>
        <p:spPr>
          <a:xfrm>
            <a:off x="313882" y="594992"/>
            <a:ext cx="10847294" cy="276999"/>
          </a:xfrm>
        </p:spPr>
        <p:txBody>
          <a:bodyPr/>
          <a:lstStyle/>
          <a:p>
            <a:pPr algn="l"/>
            <a:r>
              <a:rPr lang="en-AU" b="0">
                <a:solidFill>
                  <a:srgbClr val="009383"/>
                </a:solidFill>
              </a:rPr>
              <a:t>All employee engagement indicators have improved with personal attachment lagging slightly</a:t>
            </a:r>
            <a:endParaRPr lang="en-AU" sz="1800" b="0">
              <a:solidFill>
                <a:srgbClr val="009383"/>
              </a:solidFill>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EABC8EBF-F494-4F20-B99E-B15D88834AB6}"/>
              </a:ext>
            </a:extLst>
          </p:cNvPr>
          <p:cNvSpPr/>
          <p:nvPr/>
        </p:nvSpPr>
        <p:spPr>
          <a:xfrm>
            <a:off x="8938517" y="1234785"/>
            <a:ext cx="2589088" cy="3416320"/>
          </a:xfrm>
          <a:prstGeom prst="rect">
            <a:avLst/>
          </a:prstGeom>
          <a:solidFill>
            <a:srgbClr val="008EBA"/>
          </a:solidFill>
        </p:spPr>
        <p:txBody>
          <a:bodyPr wrap="square">
            <a:spAutoFit/>
          </a:bodyPr>
          <a:lstStyle/>
          <a:p>
            <a:pPr marL="0" marR="0" lvl="0" indent="0" algn="l" defTabSz="954193"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82% </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 Employees are proud to tell others they work at NSW Treasury,</a:t>
            </a: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but 63%</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AU" sz="1200" b="1" i="1"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feel</a:t>
            </a:r>
            <a:r>
              <a:rPr kumimoji="0" lang="en-AU" sz="1200" b="1"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strong personal attachment to the organisation.  19% variation</a:t>
            </a:r>
            <a:r>
              <a:rPr kumimoji="0" lang="en-AU"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1828343"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We know that people attach emotionally/personally when they </a:t>
            </a:r>
          </a:p>
          <a:p>
            <a:pPr marL="171450" marR="0" lvl="0" indent="-171450" algn="l" defTabSz="182834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feel valued</a:t>
            </a:r>
          </a:p>
          <a:p>
            <a:pPr marL="171450" marR="0" lvl="0" indent="-171450" algn="l" defTabSz="182834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feel listened to</a:t>
            </a:r>
          </a:p>
          <a:p>
            <a:pPr marL="171450" marR="0" lvl="0" indent="-171450" algn="l" defTabSz="182834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feel that they can grow and develop</a:t>
            </a:r>
          </a:p>
          <a:p>
            <a:pPr marL="171450" marR="0" lvl="0" indent="-171450" algn="l" defTabSz="1828343"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feel that they are recognised for their work</a:t>
            </a:r>
          </a:p>
          <a:p>
            <a:pPr marL="0" marR="0" lvl="0" indent="0" algn="l" defTabSz="1828343" rtl="0" eaLnBrk="1" fontAlgn="auto" latinLnBrk="0" hangingPunct="1">
              <a:lnSpc>
                <a:spcPct val="100000"/>
              </a:lnSpc>
              <a:spcBef>
                <a:spcPts val="0"/>
              </a:spcBef>
              <a:spcAft>
                <a:spcPts val="0"/>
              </a:spcAft>
              <a:buClrTx/>
              <a:buSzTx/>
              <a:buFontTx/>
              <a:buNone/>
              <a:tabLst/>
              <a:defRPr/>
            </a:pPr>
            <a:endPar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0" marR="0" lvl="0" indent="0" algn="l" defTabSz="1828343"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This requires significant influence from their leader</a:t>
            </a:r>
          </a:p>
        </p:txBody>
      </p:sp>
    </p:spTree>
    <p:extLst>
      <p:ext uri="{BB962C8B-B14F-4D97-AF65-F5344CB8AC3E}">
        <p14:creationId xmlns:p14="http://schemas.microsoft.com/office/powerpoint/2010/main" val="2904724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a:xfrm>
            <a:off x="540000" y="4104000"/>
            <a:ext cx="10242886" cy="1009606"/>
          </a:xfrm>
        </p:spPr>
        <p:txBody>
          <a:bodyPr/>
          <a:lstStyle/>
          <a:p>
            <a:r>
              <a:rPr lang="en-AU"/>
              <a:t>End of presentations and Q&amp;As</a:t>
            </a:r>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1"/>
          </p:nvPr>
        </p:nvSpPr>
        <p:spPr>
          <a:xfrm>
            <a:off x="540000" y="360000"/>
            <a:ext cx="2778613" cy="2786400"/>
          </a:xfrm>
        </p:spPr>
        <p:txBody>
          <a:bodyPr/>
          <a:lstStyle/>
          <a:p>
            <a:r>
              <a:rPr lang="en-US"/>
              <a:t>1</a:t>
            </a:r>
            <a:endParaRPr lang="en-AU"/>
          </a:p>
        </p:txBody>
      </p:sp>
      <p:sp>
        <p:nvSpPr>
          <p:cNvPr id="3" name="Text Placeholder 2">
            <a:extLst>
              <a:ext uri="{FF2B5EF4-FFF2-40B4-BE49-F238E27FC236}">
                <a16:creationId xmlns:a16="http://schemas.microsoft.com/office/drawing/2014/main" id="{11ABA65F-0E7F-45A5-88A2-9BA6AFF5C978}"/>
              </a:ext>
            </a:extLst>
          </p:cNvPr>
          <p:cNvSpPr>
            <a:spLocks noGrp="1"/>
          </p:cNvSpPr>
          <p:nvPr>
            <p:ph type="body" sz="quarter" idx="10"/>
          </p:nvPr>
        </p:nvSpPr>
        <p:spPr>
          <a:xfrm>
            <a:off x="540000" y="5652000"/>
            <a:ext cx="10242886" cy="523717"/>
          </a:xfrm>
        </p:spPr>
        <p:txBody>
          <a:bodyPr/>
          <a:lstStyle/>
          <a:p>
            <a:endParaRPr lang="en-AU"/>
          </a:p>
        </p:txBody>
      </p:sp>
      <p:sp>
        <p:nvSpPr>
          <p:cNvPr id="4" name="Footer Placeholder 3">
            <a:extLst>
              <a:ext uri="{FF2B5EF4-FFF2-40B4-BE49-F238E27FC236}">
                <a16:creationId xmlns:a16="http://schemas.microsoft.com/office/drawing/2014/main" id="{963F54D0-657F-494C-A1DA-9EF6FBAF177A}"/>
              </a:ext>
            </a:extLst>
          </p:cNvPr>
          <p:cNvSpPr>
            <a:spLocks noGrp="1"/>
          </p:cNvSpPr>
          <p:nvPr>
            <p:ph type="ftr" sz="quarter" idx="3"/>
          </p:nvPr>
        </p:nvSpPr>
        <p:spPr>
          <a:xfrm>
            <a:off x="360000" y="6444000"/>
            <a:ext cx="4500000" cy="216000"/>
          </a:xfrm>
        </p:spPr>
        <p:txBody>
          <a:bodyPr/>
          <a:lstStyle/>
          <a:p>
            <a:r>
              <a:rPr lang="en-US"/>
              <a:t>Public Service Commission</a:t>
            </a:r>
            <a:endParaRPr lang="en-AU"/>
          </a:p>
        </p:txBody>
      </p:sp>
    </p:spTree>
    <p:extLst>
      <p:ext uri="{BB962C8B-B14F-4D97-AF65-F5344CB8AC3E}">
        <p14:creationId xmlns:p14="http://schemas.microsoft.com/office/powerpoint/2010/main" val="1507497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B42E6-DDBE-44DA-885E-549F9D073545}"/>
              </a:ext>
            </a:extLst>
          </p:cNvPr>
          <p:cNvSpPr>
            <a:spLocks noGrp="1"/>
          </p:cNvSpPr>
          <p:nvPr>
            <p:ph type="ctrTitle"/>
          </p:nvPr>
        </p:nvSpPr>
        <p:spPr>
          <a:xfrm>
            <a:off x="540000" y="4104000"/>
            <a:ext cx="10242886" cy="1009606"/>
          </a:xfrm>
        </p:spPr>
        <p:txBody>
          <a:bodyPr/>
          <a:lstStyle/>
          <a:p>
            <a:r>
              <a:rPr lang="en-US"/>
              <a:t>Group discussions</a:t>
            </a:r>
            <a:endParaRPr lang="en-AU"/>
          </a:p>
        </p:txBody>
      </p:sp>
      <p:sp>
        <p:nvSpPr>
          <p:cNvPr id="5" name="Text Placeholder 4">
            <a:extLst>
              <a:ext uri="{FF2B5EF4-FFF2-40B4-BE49-F238E27FC236}">
                <a16:creationId xmlns:a16="http://schemas.microsoft.com/office/drawing/2014/main" id="{E23157B4-E3E6-42E3-94F0-D8AFBA85AE33}"/>
              </a:ext>
            </a:extLst>
          </p:cNvPr>
          <p:cNvSpPr>
            <a:spLocks noGrp="1"/>
          </p:cNvSpPr>
          <p:nvPr>
            <p:ph type="body" sz="quarter" idx="11"/>
          </p:nvPr>
        </p:nvSpPr>
        <p:spPr>
          <a:xfrm>
            <a:off x="540000" y="360000"/>
            <a:ext cx="2778613" cy="2786400"/>
          </a:xfrm>
        </p:spPr>
        <p:txBody>
          <a:bodyPr/>
          <a:lstStyle/>
          <a:p>
            <a:r>
              <a:rPr lang="en-US"/>
              <a:t>2</a:t>
            </a:r>
            <a:endParaRPr lang="en-AU"/>
          </a:p>
        </p:txBody>
      </p:sp>
      <p:sp>
        <p:nvSpPr>
          <p:cNvPr id="3" name="Text Placeholder 2">
            <a:extLst>
              <a:ext uri="{FF2B5EF4-FFF2-40B4-BE49-F238E27FC236}">
                <a16:creationId xmlns:a16="http://schemas.microsoft.com/office/drawing/2014/main" id="{11ABA65F-0E7F-45A5-88A2-9BA6AFF5C978}"/>
              </a:ext>
            </a:extLst>
          </p:cNvPr>
          <p:cNvSpPr>
            <a:spLocks noGrp="1"/>
          </p:cNvSpPr>
          <p:nvPr>
            <p:ph type="body" sz="quarter" idx="10"/>
          </p:nvPr>
        </p:nvSpPr>
        <p:spPr>
          <a:xfrm>
            <a:off x="540000" y="5652000"/>
            <a:ext cx="10242886" cy="523717"/>
          </a:xfrm>
        </p:spPr>
        <p:txBody>
          <a:bodyPr/>
          <a:lstStyle/>
          <a:p>
            <a:endParaRPr lang="en-AU"/>
          </a:p>
        </p:txBody>
      </p:sp>
      <p:sp>
        <p:nvSpPr>
          <p:cNvPr id="4" name="Footer Placeholder 3">
            <a:extLst>
              <a:ext uri="{FF2B5EF4-FFF2-40B4-BE49-F238E27FC236}">
                <a16:creationId xmlns:a16="http://schemas.microsoft.com/office/drawing/2014/main" id="{963F54D0-657F-494C-A1DA-9EF6FBAF177A}"/>
              </a:ext>
            </a:extLst>
          </p:cNvPr>
          <p:cNvSpPr>
            <a:spLocks noGrp="1"/>
          </p:cNvSpPr>
          <p:nvPr>
            <p:ph type="ftr" sz="quarter" idx="3"/>
          </p:nvPr>
        </p:nvSpPr>
        <p:spPr>
          <a:xfrm>
            <a:off x="360000" y="6444000"/>
            <a:ext cx="4500000" cy="216000"/>
          </a:xfrm>
        </p:spPr>
        <p:txBody>
          <a:bodyPr/>
          <a:lstStyle/>
          <a:p>
            <a:r>
              <a:rPr lang="en-US"/>
              <a:t>Public Service Commission</a:t>
            </a:r>
            <a:endParaRPr lang="en-AU"/>
          </a:p>
        </p:txBody>
      </p:sp>
    </p:spTree>
    <p:extLst>
      <p:ext uri="{BB962C8B-B14F-4D97-AF65-F5344CB8AC3E}">
        <p14:creationId xmlns:p14="http://schemas.microsoft.com/office/powerpoint/2010/main" val="2379866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E435C-470F-4FFC-8B15-DECD9A36A9D6}"/>
              </a:ext>
            </a:extLst>
          </p:cNvPr>
          <p:cNvSpPr>
            <a:spLocks noGrp="1"/>
          </p:cNvSpPr>
          <p:nvPr>
            <p:ph type="title"/>
          </p:nvPr>
        </p:nvSpPr>
        <p:spPr/>
        <p:txBody>
          <a:bodyPr/>
          <a:lstStyle/>
          <a:p>
            <a:r>
              <a:rPr lang="en-US"/>
              <a:t>Group discussions</a:t>
            </a:r>
            <a:r>
              <a:rPr lang="en-AU"/>
              <a:t> (20 minutes)</a:t>
            </a:r>
          </a:p>
        </p:txBody>
      </p:sp>
      <p:sp>
        <p:nvSpPr>
          <p:cNvPr id="3" name="Content Placeholder 2">
            <a:extLst>
              <a:ext uri="{FF2B5EF4-FFF2-40B4-BE49-F238E27FC236}">
                <a16:creationId xmlns:a16="http://schemas.microsoft.com/office/drawing/2014/main" id="{281E9ABD-CE2B-4360-A4BC-1286DE28405B}"/>
              </a:ext>
            </a:extLst>
          </p:cNvPr>
          <p:cNvSpPr>
            <a:spLocks noGrp="1"/>
          </p:cNvSpPr>
          <p:nvPr>
            <p:ph idx="1"/>
          </p:nvPr>
        </p:nvSpPr>
        <p:spPr/>
        <p:txBody>
          <a:bodyPr/>
          <a:lstStyle/>
          <a:p>
            <a:pPr marL="342900" lvl="0" indent="-342900">
              <a:lnSpc>
                <a:spcPct val="107000"/>
              </a:lnSpc>
              <a:buFont typeface="+mj-lt"/>
              <a:buAutoNum type="arabicPeriod"/>
            </a:pPr>
            <a:r>
              <a:rPr lang="en-AU" sz="2000">
                <a:effectLst/>
                <a:latin typeface="Arial" panose="020B0604020202020204" pitchFamily="34" charset="0"/>
                <a:ea typeface="Calibri" panose="020F0502020204030204" pitchFamily="34" charset="0"/>
                <a:cs typeface="Times New Roman" panose="02020603050405020304" pitchFamily="18" charset="0"/>
              </a:rPr>
              <a:t>What’s your agency’s </a:t>
            </a:r>
            <a:r>
              <a:rPr lang="en-AU" sz="2000" b="1">
                <a:effectLst/>
                <a:latin typeface="Arial" panose="020B0604020202020204" pitchFamily="34" charset="0"/>
                <a:ea typeface="Calibri" panose="020F0502020204030204" pitchFamily="34" charset="0"/>
                <a:cs typeface="Times New Roman" panose="02020603050405020304" pitchFamily="18" charset="0"/>
              </a:rPr>
              <a:t>approach to PMES</a:t>
            </a:r>
            <a:r>
              <a:rPr lang="en-AU" sz="2000">
                <a:effectLst/>
                <a:latin typeface="Arial" panose="020B0604020202020204" pitchFamily="34" charset="0"/>
                <a:ea typeface="Calibri" panose="020F0502020204030204" pitchFamily="34" charset="0"/>
                <a:cs typeface="Times New Roman" panose="02020603050405020304" pitchFamily="18" charset="0"/>
              </a:rPr>
              <a:t> and employee experience more generally? Is your approach similar or different to the presenters’? </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AU" sz="2000">
                <a:effectLst/>
                <a:latin typeface="Arial" panose="020B0604020202020204" pitchFamily="34" charset="0"/>
                <a:ea typeface="Calibri" panose="020F0502020204030204" pitchFamily="34" charset="0"/>
                <a:cs typeface="Times New Roman" panose="02020603050405020304" pitchFamily="18" charset="0"/>
              </a:rPr>
              <a:t>What </a:t>
            </a:r>
            <a:r>
              <a:rPr lang="en-AU" sz="2000" b="1">
                <a:effectLst/>
                <a:latin typeface="Arial" panose="020B0604020202020204" pitchFamily="34" charset="0"/>
                <a:ea typeface="Calibri" panose="020F0502020204030204" pitchFamily="34" charset="0"/>
                <a:cs typeface="Times New Roman" panose="02020603050405020304" pitchFamily="18" charset="0"/>
              </a:rPr>
              <a:t>actions/improvements </a:t>
            </a:r>
            <a:r>
              <a:rPr lang="en-AU" sz="2000">
                <a:effectLst/>
                <a:latin typeface="Arial" panose="020B0604020202020204" pitchFamily="34" charset="0"/>
                <a:ea typeface="Calibri" panose="020F0502020204030204" pitchFamily="34" charset="0"/>
                <a:cs typeface="Times New Roman" panose="02020603050405020304" pitchFamily="18" charset="0"/>
              </a:rPr>
              <a:t>has your agency been implementing to address your priority areas? </a:t>
            </a:r>
          </a:p>
          <a:p>
            <a:pPr marL="342900" lvl="0" indent="-342900">
              <a:lnSpc>
                <a:spcPct val="107000"/>
              </a:lnSpc>
              <a:buFont typeface="+mj-lt"/>
              <a:buAutoNum type="arabicPeriod"/>
            </a:pPr>
            <a:r>
              <a:rPr lang="en-AU" sz="2000">
                <a:effectLst/>
                <a:latin typeface="Arial" panose="020B0604020202020204" pitchFamily="34" charset="0"/>
                <a:ea typeface="Calibri" panose="020F0502020204030204" pitchFamily="34" charset="0"/>
                <a:cs typeface="Times New Roman" panose="02020603050405020304" pitchFamily="18" charset="0"/>
              </a:rPr>
              <a:t>When addressing your priority areas, what </a:t>
            </a:r>
            <a:r>
              <a:rPr lang="en-AU" sz="2000" b="1">
                <a:effectLst/>
                <a:latin typeface="Arial" panose="020B0604020202020204" pitchFamily="34" charset="0"/>
                <a:ea typeface="Calibri" panose="020F0502020204030204" pitchFamily="34" charset="0"/>
                <a:cs typeface="Times New Roman" panose="02020603050405020304" pitchFamily="18" charset="0"/>
              </a:rPr>
              <a:t>useful resources </a:t>
            </a:r>
            <a:r>
              <a:rPr lang="en-AU" sz="2000">
                <a:effectLst/>
                <a:latin typeface="Arial" panose="020B0604020202020204" pitchFamily="34" charset="0"/>
                <a:ea typeface="Calibri" panose="020F0502020204030204" pitchFamily="34" charset="0"/>
                <a:cs typeface="Times New Roman" panose="02020603050405020304" pitchFamily="18" charset="0"/>
              </a:rPr>
              <a:t>have you come across that you can share with others in the group?</a:t>
            </a:r>
            <a:endParaRPr lang="en-AU"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06F12D85-0977-47C1-92A0-3891D45F4BAD}"/>
              </a:ext>
            </a:extLst>
          </p:cNvPr>
          <p:cNvSpPr>
            <a:spLocks noGrp="1"/>
          </p:cNvSpPr>
          <p:nvPr>
            <p:ph type="ftr" sz="quarter" idx="11"/>
          </p:nvPr>
        </p:nvSpPr>
        <p:spPr/>
        <p:txBody>
          <a:bodyPr/>
          <a:lstStyle/>
          <a:p>
            <a:r>
              <a:rPr lang="en-US"/>
              <a:t>Public Service Commission</a:t>
            </a:r>
            <a:endParaRPr lang="en-AU"/>
          </a:p>
        </p:txBody>
      </p:sp>
      <p:sp>
        <p:nvSpPr>
          <p:cNvPr id="5" name="Slide Number Placeholder 4">
            <a:extLst>
              <a:ext uri="{FF2B5EF4-FFF2-40B4-BE49-F238E27FC236}">
                <a16:creationId xmlns:a16="http://schemas.microsoft.com/office/drawing/2014/main" id="{931D7395-ADEF-4AC6-AFD7-4640F3333D8F}"/>
              </a:ext>
            </a:extLst>
          </p:cNvPr>
          <p:cNvSpPr>
            <a:spLocks noGrp="1"/>
          </p:cNvSpPr>
          <p:nvPr>
            <p:ph type="sldNum" sz="quarter" idx="12"/>
          </p:nvPr>
        </p:nvSpPr>
        <p:spPr/>
        <p:txBody>
          <a:bodyPr/>
          <a:lstStyle/>
          <a:p>
            <a:fld id="{10A01DC5-1685-4615-8240-15192985C6A2}" type="slidenum">
              <a:rPr lang="en-AU" smtClean="0"/>
              <a:t>39</a:t>
            </a:fld>
            <a:endParaRPr lang="en-AU"/>
          </a:p>
        </p:txBody>
      </p:sp>
      <p:sp>
        <p:nvSpPr>
          <p:cNvPr id="7" name="TextBox 6">
            <a:extLst>
              <a:ext uri="{FF2B5EF4-FFF2-40B4-BE49-F238E27FC236}">
                <a16:creationId xmlns:a16="http://schemas.microsoft.com/office/drawing/2014/main" id="{1E16B931-D31E-45D9-BF9D-106E55021461}"/>
              </a:ext>
            </a:extLst>
          </p:cNvPr>
          <p:cNvSpPr txBox="1"/>
          <p:nvPr/>
        </p:nvSpPr>
        <p:spPr>
          <a:xfrm>
            <a:off x="6453093" y="4357732"/>
            <a:ext cx="5035967" cy="1477328"/>
          </a:xfrm>
          <a:prstGeom prst="rect">
            <a:avLst/>
          </a:prstGeom>
          <a:solidFill>
            <a:schemeClr val="accent4"/>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800" b="0" i="0" u="none" strike="noStrike" kern="0" cap="none" spc="0" normalizeH="0" baseline="0" noProof="0">
                <a:ln>
                  <a:noFill/>
                </a:ln>
                <a:solidFill>
                  <a:srgbClr val="000000">
                    <a:lumMod val="75000"/>
                    <a:lumOff val="25000"/>
                  </a:srgbClr>
                </a:solidFill>
                <a:effectLst/>
                <a:uLnTx/>
                <a:uFillTx/>
                <a:latin typeface="Arial"/>
              </a:rPr>
              <a:t>Sharing your ideas on </a:t>
            </a:r>
            <a:r>
              <a:rPr kumimoji="0" lang="en-AU" sz="1800" b="0" i="0" u="none" strike="noStrike" kern="0" cap="none" spc="0" normalizeH="0" baseline="0" noProof="0" err="1">
                <a:ln>
                  <a:noFill/>
                </a:ln>
                <a:solidFill>
                  <a:srgbClr val="000000">
                    <a:lumMod val="75000"/>
                    <a:lumOff val="25000"/>
                  </a:srgbClr>
                </a:solidFill>
                <a:effectLst/>
                <a:uLnTx/>
                <a:uFillTx/>
                <a:latin typeface="Arial"/>
              </a:rPr>
              <a:t>Menti</a:t>
            </a:r>
            <a:r>
              <a:rPr kumimoji="0" lang="en-AU" sz="1800" b="0" i="0" u="none" strike="noStrike" kern="0" cap="none" spc="0" normalizeH="0" baseline="0" noProof="0">
                <a:ln>
                  <a:noFill/>
                </a:ln>
                <a:solidFill>
                  <a:srgbClr val="000000">
                    <a:lumMod val="75000"/>
                    <a:lumOff val="25000"/>
                  </a:srgbClr>
                </a:solidFill>
                <a:effectLst/>
                <a:uLnTx/>
                <a:uFillTx/>
                <a:latin typeface="Arial"/>
              </a:rPr>
              <a:t>  (Code:1490 9887)</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0" cap="none" spc="0" normalizeH="0" baseline="0" noProof="0">
                <a:ln>
                  <a:noFill/>
                </a:ln>
                <a:solidFill>
                  <a:srgbClr val="000000">
                    <a:lumMod val="75000"/>
                    <a:lumOff val="25000"/>
                  </a:srgbClr>
                </a:solidFill>
                <a:effectLst/>
                <a:uLnTx/>
                <a:uFillTx/>
                <a:latin typeface="Arial"/>
              </a:rPr>
              <a:t>Refer to the prompts if you are unsure how to answer a question.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0" cap="none" spc="0" normalizeH="0" baseline="0" noProof="0">
                <a:ln>
                  <a:noFill/>
                </a:ln>
                <a:solidFill>
                  <a:srgbClr val="000000">
                    <a:lumMod val="75000"/>
                    <a:lumOff val="25000"/>
                  </a:srgbClr>
                </a:solidFill>
                <a:effectLst/>
                <a:uLnTx/>
                <a:uFillTx/>
                <a:latin typeface="Arial"/>
              </a:rPr>
              <a:t>Move between questions in your own time.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0" cap="none" spc="0" normalizeH="0" baseline="0" noProof="0">
                <a:ln>
                  <a:noFill/>
                </a:ln>
                <a:solidFill>
                  <a:srgbClr val="000000">
                    <a:lumMod val="75000"/>
                    <a:lumOff val="25000"/>
                  </a:srgbClr>
                </a:solidFill>
                <a:effectLst/>
                <a:uLnTx/>
                <a:uFillTx/>
                <a:latin typeface="Arial"/>
              </a:rPr>
              <a:t>Multiple entries. Submit one point at a time.</a:t>
            </a:r>
          </a:p>
        </p:txBody>
      </p:sp>
      <p:pic>
        <p:nvPicPr>
          <p:cNvPr id="8" name="Picture 7">
            <a:extLst>
              <a:ext uri="{FF2B5EF4-FFF2-40B4-BE49-F238E27FC236}">
                <a16:creationId xmlns:a16="http://schemas.microsoft.com/office/drawing/2014/main" id="{01B45210-91F7-4DEC-B2F8-9CCFBA74A4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9612" y="252177"/>
            <a:ext cx="610820" cy="612649"/>
          </a:xfrm>
          <a:prstGeom prst="rect">
            <a:avLst/>
          </a:prstGeom>
        </p:spPr>
      </p:pic>
    </p:spTree>
    <p:extLst>
      <p:ext uri="{BB962C8B-B14F-4D97-AF65-F5344CB8AC3E}">
        <p14:creationId xmlns:p14="http://schemas.microsoft.com/office/powerpoint/2010/main" val="424061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linician smiling for the camera&#10;">
            <a:extLst>
              <a:ext uri="{FF2B5EF4-FFF2-40B4-BE49-F238E27FC236}">
                <a16:creationId xmlns:a16="http://schemas.microsoft.com/office/drawing/2014/main" id="{95D27C37-2CDD-4C6D-935D-501D4E8D03A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1930387" y="8463"/>
            <a:ext cx="10261613" cy="6841075"/>
          </a:xfrm>
        </p:spPr>
      </p:pic>
      <p:sp>
        <p:nvSpPr>
          <p:cNvPr id="8" name="Rectangle 7">
            <a:extLst>
              <a:ext uri="{FF2B5EF4-FFF2-40B4-BE49-F238E27FC236}">
                <a16:creationId xmlns:a16="http://schemas.microsoft.com/office/drawing/2014/main" id="{B57C480F-C0CC-46EC-A900-39A74656B357}"/>
              </a:ext>
              <a:ext uri="{C183D7F6-B498-43B3-948B-1728B52AA6E4}">
                <adec:decorative xmlns:adec="http://schemas.microsoft.com/office/drawing/2017/decorative" val="1"/>
              </a:ext>
            </a:extLst>
          </p:cNvPr>
          <p:cNvSpPr/>
          <p:nvPr/>
        </p:nvSpPr>
        <p:spPr>
          <a:xfrm>
            <a:off x="1930387" y="8463"/>
            <a:ext cx="8540151" cy="6841075"/>
          </a:xfrm>
          <a:prstGeom prst="rect">
            <a:avLst/>
          </a:prstGeom>
          <a:gradFill>
            <a:gsLst>
              <a:gs pos="0">
                <a:schemeClr val="bg1"/>
              </a:gs>
              <a:gs pos="47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051"/>
            <a:endParaRPr lang="en-AU" sz="898">
              <a:solidFill>
                <a:prstClr val="white"/>
              </a:solidFill>
              <a:latin typeface="Arial"/>
            </a:endParaRPr>
          </a:p>
        </p:txBody>
      </p:sp>
      <p:sp>
        <p:nvSpPr>
          <p:cNvPr id="20" name="Title 19">
            <a:extLst>
              <a:ext uri="{FF2B5EF4-FFF2-40B4-BE49-F238E27FC236}">
                <a16:creationId xmlns:a16="http://schemas.microsoft.com/office/drawing/2014/main" id="{540D307B-85BB-494D-AE28-62CDE198FC38}"/>
              </a:ext>
            </a:extLst>
          </p:cNvPr>
          <p:cNvSpPr>
            <a:spLocks noGrp="1"/>
          </p:cNvSpPr>
          <p:nvPr>
            <p:ph type="ctrTitle"/>
          </p:nvPr>
        </p:nvSpPr>
        <p:spPr/>
        <p:txBody>
          <a:bodyPr/>
          <a:lstStyle/>
          <a:p>
            <a:r>
              <a:rPr lang="en-AU"/>
              <a:t>eHealth NSW</a:t>
            </a:r>
            <a:br>
              <a:rPr lang="en-AU"/>
            </a:br>
            <a:endParaRPr lang="en-AU"/>
          </a:p>
        </p:txBody>
      </p:sp>
      <p:sp>
        <p:nvSpPr>
          <p:cNvPr id="21" name="Subtitle 20">
            <a:extLst>
              <a:ext uri="{FF2B5EF4-FFF2-40B4-BE49-F238E27FC236}">
                <a16:creationId xmlns:a16="http://schemas.microsoft.com/office/drawing/2014/main" id="{F48C4B2F-BE3F-4D7C-95CD-3C7ACB4EA4AD}"/>
              </a:ext>
            </a:extLst>
          </p:cNvPr>
          <p:cNvSpPr>
            <a:spLocks noGrp="1"/>
          </p:cNvSpPr>
          <p:nvPr>
            <p:ph type="subTitle" idx="1"/>
          </p:nvPr>
        </p:nvSpPr>
        <p:spPr/>
        <p:txBody>
          <a:bodyPr/>
          <a:lstStyle/>
          <a:p>
            <a:r>
              <a:rPr lang="en-AU"/>
              <a:t>Culture and Employee Engagement </a:t>
            </a:r>
          </a:p>
        </p:txBody>
      </p:sp>
      <p:pic>
        <p:nvPicPr>
          <p:cNvPr id="9" name="Graphic 8" descr="eHealth NSW logo">
            <a:extLst>
              <a:ext uri="{FF2B5EF4-FFF2-40B4-BE49-F238E27FC236}">
                <a16:creationId xmlns:a16="http://schemas.microsoft.com/office/drawing/2014/main" id="{FBF37EA9-7302-44D5-8267-C757B93AE7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7159" y="424378"/>
            <a:ext cx="2118758" cy="776509"/>
          </a:xfrm>
          <a:prstGeom prst="rect">
            <a:avLst/>
          </a:prstGeom>
        </p:spPr>
      </p:pic>
      <p:pic>
        <p:nvPicPr>
          <p:cNvPr id="11" name="Graphic 10">
            <a:extLst>
              <a:ext uri="{FF2B5EF4-FFF2-40B4-BE49-F238E27FC236}">
                <a16:creationId xmlns:a16="http://schemas.microsoft.com/office/drawing/2014/main" id="{69502831-4FDF-4766-A8CF-12AEAF12AEE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90459" y="8463"/>
            <a:ext cx="4501542" cy="6841075"/>
          </a:xfrm>
          <a:prstGeom prst="rect">
            <a:avLst/>
          </a:prstGeom>
        </p:spPr>
      </p:pic>
    </p:spTree>
    <p:extLst>
      <p:ext uri="{BB962C8B-B14F-4D97-AF65-F5344CB8AC3E}">
        <p14:creationId xmlns:p14="http://schemas.microsoft.com/office/powerpoint/2010/main" val="2476350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66C0CE-5149-4272-B098-4336C71D7260}"/>
              </a:ext>
            </a:extLst>
          </p:cNvPr>
          <p:cNvSpPr>
            <a:spLocks noGrp="1"/>
          </p:cNvSpPr>
          <p:nvPr>
            <p:ph type="ctrTitle"/>
          </p:nvPr>
        </p:nvSpPr>
        <p:spPr>
          <a:xfrm>
            <a:off x="3599998" y="359999"/>
            <a:ext cx="6964836" cy="2917763"/>
          </a:xfrm>
        </p:spPr>
        <p:txBody>
          <a:bodyPr/>
          <a:lstStyle/>
          <a:p>
            <a:r>
              <a:rPr lang="en-AU"/>
              <a:t>Closing</a:t>
            </a:r>
          </a:p>
        </p:txBody>
      </p:sp>
      <p:sp>
        <p:nvSpPr>
          <p:cNvPr id="7" name="Text Placeholder 6">
            <a:extLst>
              <a:ext uri="{FF2B5EF4-FFF2-40B4-BE49-F238E27FC236}">
                <a16:creationId xmlns:a16="http://schemas.microsoft.com/office/drawing/2014/main" id="{D7305D3D-BC2C-4397-8263-41EAA05A979F}"/>
              </a:ext>
            </a:extLst>
          </p:cNvPr>
          <p:cNvSpPr>
            <a:spLocks noGrp="1"/>
          </p:cNvSpPr>
          <p:nvPr>
            <p:ph type="body" sz="quarter" idx="10"/>
          </p:nvPr>
        </p:nvSpPr>
        <p:spPr>
          <a:xfrm>
            <a:off x="3599999" y="4403188"/>
            <a:ext cx="5135997" cy="1176813"/>
          </a:xfrm>
        </p:spPr>
        <p:txBody>
          <a:bodyPr/>
          <a:lstStyle/>
          <a:p>
            <a:r>
              <a:rPr lang="en-AU"/>
              <a:t>Please contact us at</a:t>
            </a:r>
          </a:p>
          <a:p>
            <a:r>
              <a:rPr lang="en-AU"/>
              <a:t>employeesurvey@psc.nsw.gov.au  </a:t>
            </a:r>
          </a:p>
          <a:p>
            <a:r>
              <a:rPr lang="en-AU"/>
              <a:t>if you need any assistance</a:t>
            </a:r>
          </a:p>
        </p:txBody>
      </p:sp>
      <p:pic>
        <p:nvPicPr>
          <p:cNvPr id="10" name="Picture Placeholder 16" descr="Lone hiker on top of mountain looking at view">
            <a:extLst>
              <a:ext uri="{FF2B5EF4-FFF2-40B4-BE49-F238E27FC236}">
                <a16:creationId xmlns:a16="http://schemas.microsoft.com/office/drawing/2014/main" id="{C5F13909-285B-4823-B0FA-ED5BA126B01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127" r="35127"/>
          <a:stretch>
            <a:fillRect/>
          </a:stretch>
        </p:blipFill>
        <p:spPr>
          <a:xfrm>
            <a:off x="0" y="0"/>
            <a:ext cx="3060700" cy="6858000"/>
          </a:xfrm>
        </p:spPr>
      </p:pic>
      <p:sp>
        <p:nvSpPr>
          <p:cNvPr id="5" name="Text Placeholder 4">
            <a:extLst>
              <a:ext uri="{FF2B5EF4-FFF2-40B4-BE49-F238E27FC236}">
                <a16:creationId xmlns:a16="http://schemas.microsoft.com/office/drawing/2014/main" id="{01A30E38-0554-45C6-A5CA-70F8D20D68B6}"/>
              </a:ext>
            </a:extLst>
          </p:cNvPr>
          <p:cNvSpPr>
            <a:spLocks noGrp="1"/>
          </p:cNvSpPr>
          <p:nvPr>
            <p:ph type="body" sz="quarter" idx="11"/>
          </p:nvPr>
        </p:nvSpPr>
        <p:spPr/>
        <p:txBody>
          <a:bodyPr/>
          <a:lstStyle/>
          <a:p>
            <a:endParaRPr lang="en-AU"/>
          </a:p>
        </p:txBody>
      </p:sp>
      <p:sp>
        <p:nvSpPr>
          <p:cNvPr id="12" name="Text Placeholder 11">
            <a:extLst>
              <a:ext uri="{FF2B5EF4-FFF2-40B4-BE49-F238E27FC236}">
                <a16:creationId xmlns:a16="http://schemas.microsoft.com/office/drawing/2014/main" id="{BBB32D08-9A4C-4EE5-AB17-38C8B7C0C091}"/>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424119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083-BB7E-4887-AAD2-0694C8FC0703}"/>
              </a:ext>
            </a:extLst>
          </p:cNvPr>
          <p:cNvSpPr>
            <a:spLocks noGrp="1"/>
          </p:cNvSpPr>
          <p:nvPr>
            <p:ph type="title"/>
          </p:nvPr>
        </p:nvSpPr>
        <p:spPr/>
        <p:txBody>
          <a:bodyPr/>
          <a:lstStyle/>
          <a:p>
            <a:r>
              <a:rPr lang="en-US"/>
              <a:t>Agenda</a:t>
            </a:r>
            <a:endParaRPr lang="en-AU">
              <a:solidFill>
                <a:srgbClr val="FF0000"/>
              </a:solidFill>
            </a:endParaRPr>
          </a:p>
        </p:txBody>
      </p:sp>
      <p:sp>
        <p:nvSpPr>
          <p:cNvPr id="3" name="Text Placeholder 2">
            <a:extLst>
              <a:ext uri="{FF2B5EF4-FFF2-40B4-BE49-F238E27FC236}">
                <a16:creationId xmlns:a16="http://schemas.microsoft.com/office/drawing/2014/main" id="{5C6D35CE-956D-450F-BC49-17EF6E95010F}"/>
              </a:ext>
            </a:extLst>
          </p:cNvPr>
          <p:cNvSpPr>
            <a:spLocks noGrp="1"/>
          </p:cNvSpPr>
          <p:nvPr>
            <p:ph type="body" sz="quarter" idx="12"/>
          </p:nvPr>
        </p:nvSpPr>
        <p:spPr>
          <a:xfrm>
            <a:off x="448946" y="1568291"/>
            <a:ext cx="8937304" cy="3962123"/>
          </a:xfrm>
        </p:spPr>
        <p:txBody>
          <a:bodyPr/>
          <a:lstStyle/>
          <a:p>
            <a:r>
              <a:rPr lang="en-AU"/>
              <a:t>eHealth NSW Workforce: A snapshot</a:t>
            </a:r>
          </a:p>
          <a:p>
            <a:r>
              <a:rPr lang="en-AU"/>
              <a:t>Our PMES results</a:t>
            </a:r>
          </a:p>
          <a:p>
            <a:r>
              <a:rPr lang="en-AU"/>
              <a:t>Culture Journey</a:t>
            </a:r>
          </a:p>
          <a:p>
            <a:r>
              <a:rPr lang="en-AU"/>
              <a:t>Talent Development </a:t>
            </a:r>
            <a:endParaRPr lang="en-AU" b="0"/>
          </a:p>
          <a:p>
            <a:r>
              <a:rPr lang="en-AU"/>
              <a:t>Learning and Development Opportunities</a:t>
            </a:r>
          </a:p>
          <a:p>
            <a:r>
              <a:rPr lang="en-AU"/>
              <a:t>Gender Equality Initiatives </a:t>
            </a:r>
          </a:p>
          <a:p>
            <a:r>
              <a:rPr lang="en-AU"/>
              <a:t>Wellbeing during the pandemic </a:t>
            </a:r>
          </a:p>
          <a:p>
            <a:pPr marL="0" indent="0">
              <a:buNone/>
            </a:pPr>
            <a:endParaRPr lang="en-AU"/>
          </a:p>
          <a:p>
            <a:endParaRPr lang="en-AU"/>
          </a:p>
          <a:p>
            <a:endParaRPr lang="en-AU"/>
          </a:p>
        </p:txBody>
      </p:sp>
    </p:spTree>
    <p:extLst>
      <p:ext uri="{BB962C8B-B14F-4D97-AF65-F5344CB8AC3E}">
        <p14:creationId xmlns:p14="http://schemas.microsoft.com/office/powerpoint/2010/main" val="2653850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C4CC336-B48A-42DB-A761-38425BAC5E1C}"/>
              </a:ext>
            </a:extLst>
          </p:cNvPr>
          <p:cNvGrpSpPr/>
          <p:nvPr/>
        </p:nvGrpSpPr>
        <p:grpSpPr>
          <a:xfrm>
            <a:off x="1260330" y="1023956"/>
            <a:ext cx="10121018" cy="4819291"/>
            <a:chOff x="533400" y="1086852"/>
            <a:chExt cx="10648950" cy="5070675"/>
          </a:xfrm>
        </p:grpSpPr>
        <p:sp>
          <p:nvSpPr>
            <p:cNvPr id="12" name="Callout: Bent Line 11">
              <a:extLst>
                <a:ext uri="{FF2B5EF4-FFF2-40B4-BE49-F238E27FC236}">
                  <a16:creationId xmlns:a16="http://schemas.microsoft.com/office/drawing/2014/main" id="{459A2ED3-3D8B-49A4-BEF7-ADAC9F4252B9}"/>
                </a:ext>
              </a:extLst>
            </p:cNvPr>
            <p:cNvSpPr/>
            <p:nvPr/>
          </p:nvSpPr>
          <p:spPr bwMode="auto">
            <a:xfrm>
              <a:off x="6953250" y="4376946"/>
              <a:ext cx="4191000" cy="1780581"/>
            </a:xfrm>
            <a:prstGeom prst="borderCallout2">
              <a:avLst>
                <a:gd name="adj1" fmla="val 50987"/>
                <a:gd name="adj2" fmla="val -3939"/>
                <a:gd name="adj3" fmla="val 50988"/>
                <a:gd name="adj4" fmla="val -17576"/>
                <a:gd name="adj5" fmla="val 22836"/>
                <a:gd name="adj6" fmla="val -54545"/>
              </a:avLst>
            </a:prstGeom>
            <a:solidFill>
              <a:srgbClr val="C7D9E7"/>
            </a:solidFill>
            <a:ln w="28575" cap="flat" cmpd="sng" algn="ctr">
              <a:solidFill>
                <a:srgbClr val="C7D9E7"/>
              </a:solidFill>
              <a:prstDash val="solid"/>
              <a:round/>
              <a:headEnd type="none" w="med" len="med"/>
              <a:tailEnd type="none" w="med" len="med"/>
            </a:ln>
            <a:effectLst/>
          </p:spPr>
          <p:txBody>
            <a:bodyPr vert="horz" wrap="square" lIns="45607" tIns="22804" rIns="45607" bIns="22804" numCol="1" rtlCol="0" anchor="t" anchorCtr="0" compatLnSpc="1">
              <a:prstTxWarp prst="textNoShape">
                <a:avLst/>
              </a:prstTxWarp>
            </a:bodyPr>
            <a:lstStyle/>
            <a:p>
              <a:pPr defTabSz="456103" eaLnBrk="0" fontAlgn="base" hangingPunct="0">
                <a:spcBef>
                  <a:spcPct val="0"/>
                </a:spcBef>
                <a:spcAft>
                  <a:spcPct val="0"/>
                </a:spcAft>
                <a:defRPr/>
              </a:pPr>
              <a:endParaRPr lang="en-AU" sz="898">
                <a:solidFill>
                  <a:prstClr val="black"/>
                </a:solidFill>
                <a:latin typeface="Arial" charset="0"/>
              </a:endParaRPr>
            </a:p>
          </p:txBody>
        </p:sp>
        <p:sp>
          <p:nvSpPr>
            <p:cNvPr id="13" name="Oval 12">
              <a:extLst>
                <a:ext uri="{FF2B5EF4-FFF2-40B4-BE49-F238E27FC236}">
                  <a16:creationId xmlns:a16="http://schemas.microsoft.com/office/drawing/2014/main" id="{451FDEA4-0239-4A8B-8170-D257233476ED}"/>
                </a:ext>
              </a:extLst>
            </p:cNvPr>
            <p:cNvSpPr/>
            <p:nvPr/>
          </p:nvSpPr>
          <p:spPr>
            <a:xfrm>
              <a:off x="533400" y="1569692"/>
              <a:ext cx="4407762" cy="4407762"/>
            </a:xfrm>
            <a:prstGeom prst="ellipse">
              <a:avLst/>
            </a:prstGeom>
            <a:solidFill>
              <a:srgbClr val="C7D9E7"/>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defTabSz="228051">
                <a:defRPr/>
              </a:pPr>
              <a:endParaRPr lang="en-AU" sz="898">
                <a:solidFill>
                  <a:prstClr val="white"/>
                </a:solidFill>
                <a:latin typeface="Arial"/>
              </a:endParaRPr>
            </a:p>
          </p:txBody>
        </p:sp>
        <p:sp>
          <p:nvSpPr>
            <p:cNvPr id="14" name="Oval 13">
              <a:extLst>
                <a:ext uri="{FF2B5EF4-FFF2-40B4-BE49-F238E27FC236}">
                  <a16:creationId xmlns:a16="http://schemas.microsoft.com/office/drawing/2014/main" id="{ED3FBDD8-2067-4DB3-8781-DB27024A6965}"/>
                </a:ext>
              </a:extLst>
            </p:cNvPr>
            <p:cNvSpPr/>
            <p:nvPr/>
          </p:nvSpPr>
          <p:spPr>
            <a:xfrm>
              <a:off x="1414952" y="2451244"/>
              <a:ext cx="2644657" cy="2644657"/>
            </a:xfrm>
            <a:prstGeom prst="ellipse">
              <a:avLst/>
            </a:prstGeom>
            <a:solidFill>
              <a:srgbClr val="00B2DE"/>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Oval 14">
              <a:extLst>
                <a:ext uri="{FF2B5EF4-FFF2-40B4-BE49-F238E27FC236}">
                  <a16:creationId xmlns:a16="http://schemas.microsoft.com/office/drawing/2014/main" id="{06792CC0-BE89-4036-BC3E-D4067F3C0542}"/>
                </a:ext>
              </a:extLst>
            </p:cNvPr>
            <p:cNvSpPr/>
            <p:nvPr/>
          </p:nvSpPr>
          <p:spPr>
            <a:xfrm>
              <a:off x="2239687" y="3294705"/>
              <a:ext cx="995186" cy="957734"/>
            </a:xfrm>
            <a:prstGeom prst="ellipse">
              <a:avLst/>
            </a:prstGeom>
            <a:solidFill>
              <a:srgbClr val="002664"/>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Callout: Bent Line 15">
              <a:extLst>
                <a:ext uri="{FF2B5EF4-FFF2-40B4-BE49-F238E27FC236}">
                  <a16:creationId xmlns:a16="http://schemas.microsoft.com/office/drawing/2014/main" id="{5CC1BD60-1003-4278-98F9-69F7C2E190E0}"/>
                </a:ext>
              </a:extLst>
            </p:cNvPr>
            <p:cNvSpPr/>
            <p:nvPr/>
          </p:nvSpPr>
          <p:spPr bwMode="auto">
            <a:xfrm>
              <a:off x="6953250" y="2720754"/>
              <a:ext cx="4191000" cy="1437909"/>
            </a:xfrm>
            <a:prstGeom prst="borderCallout2">
              <a:avLst>
                <a:gd name="adj1" fmla="val 50987"/>
                <a:gd name="adj2" fmla="val -3939"/>
                <a:gd name="adj3" fmla="val 50988"/>
                <a:gd name="adj4" fmla="val -17576"/>
                <a:gd name="adj5" fmla="val 70988"/>
                <a:gd name="adj6" fmla="val -69394"/>
              </a:avLst>
            </a:prstGeom>
            <a:solidFill>
              <a:srgbClr val="00B2DE"/>
            </a:solidFill>
            <a:ln w="28575" cap="flat" cmpd="sng" algn="ctr">
              <a:solidFill>
                <a:srgbClr val="00B2DE"/>
              </a:solidFill>
              <a:prstDash val="solid"/>
              <a:round/>
              <a:headEnd type="none" w="med" len="med"/>
              <a:tailEnd type="none" w="med" len="med"/>
            </a:ln>
            <a:effectLst/>
          </p:spPr>
          <p:txBody>
            <a:bodyPr vert="horz" wrap="square" lIns="45607" tIns="22804" rIns="45607" bIns="22804" numCol="1" rtlCol="0" anchor="t" anchorCtr="0" compatLnSpc="1">
              <a:prstTxWarp prst="textNoShape">
                <a:avLst/>
              </a:prstTxWarp>
            </a:bodyPr>
            <a:lstStyle/>
            <a:p>
              <a:pPr defTabSz="456103" eaLnBrk="0" fontAlgn="base" hangingPunct="0">
                <a:spcBef>
                  <a:spcPct val="0"/>
                </a:spcBef>
                <a:spcAft>
                  <a:spcPct val="0"/>
                </a:spcAft>
                <a:defRPr/>
              </a:pPr>
              <a:endParaRPr lang="en-AU" sz="898">
                <a:solidFill>
                  <a:srgbClr val="FF7F41"/>
                </a:solidFill>
                <a:latin typeface="Arial" charset="0"/>
              </a:endParaRPr>
            </a:p>
          </p:txBody>
        </p:sp>
        <p:sp>
          <p:nvSpPr>
            <p:cNvPr id="17" name="TextBox 16">
              <a:extLst>
                <a:ext uri="{FF2B5EF4-FFF2-40B4-BE49-F238E27FC236}">
                  <a16:creationId xmlns:a16="http://schemas.microsoft.com/office/drawing/2014/main" id="{DAA0E799-16B1-470C-91F3-EC3DFCB3214A}"/>
                </a:ext>
              </a:extLst>
            </p:cNvPr>
            <p:cNvSpPr txBox="1"/>
            <p:nvPr/>
          </p:nvSpPr>
          <p:spPr>
            <a:xfrm>
              <a:off x="2239687" y="3652435"/>
              <a:ext cx="1021433" cy="290976"/>
            </a:xfrm>
            <a:prstGeom prst="rect">
              <a:avLst/>
            </a:prstGeom>
            <a:noFill/>
          </p:spPr>
          <p:txBody>
            <a:bodyPr wrap="square" rtlCol="0">
              <a:spAutoFit/>
            </a:bodyPr>
            <a:lstStyle/>
            <a:p>
              <a:pPr algn="ctr" defTabSz="228051">
                <a:defRPr/>
              </a:pPr>
              <a:r>
                <a:rPr lang="en-US" sz="1197" b="1">
                  <a:solidFill>
                    <a:prstClr val="white"/>
                  </a:solidFill>
                  <a:latin typeface="Arial"/>
                </a:rPr>
                <a:t>Why?</a:t>
              </a:r>
              <a:endParaRPr lang="en-AU" sz="1197" b="1">
                <a:solidFill>
                  <a:prstClr val="white"/>
                </a:solidFill>
                <a:latin typeface="Arial"/>
              </a:endParaRPr>
            </a:p>
          </p:txBody>
        </p:sp>
        <p:sp>
          <p:nvSpPr>
            <p:cNvPr id="18" name="TextBox 17">
              <a:extLst>
                <a:ext uri="{FF2B5EF4-FFF2-40B4-BE49-F238E27FC236}">
                  <a16:creationId xmlns:a16="http://schemas.microsoft.com/office/drawing/2014/main" id="{4D552906-B712-4AEC-8CEE-E9D5285F9AF6}"/>
                </a:ext>
              </a:extLst>
            </p:cNvPr>
            <p:cNvSpPr txBox="1"/>
            <p:nvPr/>
          </p:nvSpPr>
          <p:spPr>
            <a:xfrm>
              <a:off x="2491323" y="4498126"/>
              <a:ext cx="1021433" cy="290976"/>
            </a:xfrm>
            <a:prstGeom prst="rect">
              <a:avLst/>
            </a:prstGeom>
            <a:noFill/>
          </p:spPr>
          <p:txBody>
            <a:bodyPr wrap="square" rtlCol="0">
              <a:spAutoFit/>
            </a:bodyPr>
            <a:lstStyle/>
            <a:p>
              <a:pPr defTabSz="228051">
                <a:defRPr/>
              </a:pPr>
              <a:r>
                <a:rPr lang="en-US" sz="1197" b="1">
                  <a:solidFill>
                    <a:prstClr val="white"/>
                  </a:solidFill>
                  <a:latin typeface="Arial"/>
                </a:rPr>
                <a:t>How?</a:t>
              </a:r>
              <a:endParaRPr lang="en-AU" sz="1197" b="1">
                <a:solidFill>
                  <a:prstClr val="white"/>
                </a:solidFill>
                <a:latin typeface="Arial"/>
              </a:endParaRPr>
            </a:p>
          </p:txBody>
        </p:sp>
        <p:sp>
          <p:nvSpPr>
            <p:cNvPr id="19" name="TextBox 18">
              <a:extLst>
                <a:ext uri="{FF2B5EF4-FFF2-40B4-BE49-F238E27FC236}">
                  <a16:creationId xmlns:a16="http://schemas.microsoft.com/office/drawing/2014/main" id="{033FE993-5E27-4F2D-90BA-BF5477DE0663}"/>
                </a:ext>
              </a:extLst>
            </p:cNvPr>
            <p:cNvSpPr txBox="1"/>
            <p:nvPr/>
          </p:nvSpPr>
          <p:spPr>
            <a:xfrm>
              <a:off x="2172378" y="5396495"/>
              <a:ext cx="1124026" cy="290976"/>
            </a:xfrm>
            <a:prstGeom prst="rect">
              <a:avLst/>
            </a:prstGeom>
            <a:noFill/>
          </p:spPr>
          <p:txBody>
            <a:bodyPr wrap="square" rtlCol="0">
              <a:spAutoFit/>
            </a:bodyPr>
            <a:lstStyle/>
            <a:p>
              <a:pPr algn="ctr" defTabSz="228051">
                <a:defRPr/>
              </a:pPr>
              <a:r>
                <a:rPr lang="en-US" sz="1197" b="1">
                  <a:solidFill>
                    <a:srgbClr val="002060"/>
                  </a:solidFill>
                  <a:latin typeface="Arial"/>
                </a:rPr>
                <a:t>What?</a:t>
              </a:r>
              <a:endParaRPr lang="en-AU" sz="1197" b="1">
                <a:solidFill>
                  <a:srgbClr val="002060"/>
                </a:solidFill>
                <a:latin typeface="Arial"/>
              </a:endParaRPr>
            </a:p>
          </p:txBody>
        </p:sp>
        <p:sp>
          <p:nvSpPr>
            <p:cNvPr id="20" name="Freeform: Shape 19">
              <a:extLst>
                <a:ext uri="{FF2B5EF4-FFF2-40B4-BE49-F238E27FC236}">
                  <a16:creationId xmlns:a16="http://schemas.microsoft.com/office/drawing/2014/main" id="{F4463CB1-A6FC-4181-BE73-ED8455C0F571}"/>
                </a:ext>
              </a:extLst>
            </p:cNvPr>
            <p:cNvSpPr/>
            <p:nvPr/>
          </p:nvSpPr>
          <p:spPr>
            <a:xfrm>
              <a:off x="7067550" y="2723864"/>
              <a:ext cx="3954190" cy="1431688"/>
            </a:xfrm>
            <a:custGeom>
              <a:avLst/>
              <a:gdLst>
                <a:gd name="connsiteX0" fmla="*/ 0 w 3218460"/>
                <a:gd name="connsiteY0" fmla="*/ 0 h 1285597"/>
                <a:gd name="connsiteX1" fmla="*/ 3218460 w 3218460"/>
                <a:gd name="connsiteY1" fmla="*/ 0 h 1285597"/>
                <a:gd name="connsiteX2" fmla="*/ 3218460 w 3218460"/>
                <a:gd name="connsiteY2" fmla="*/ 1285597 h 1285597"/>
                <a:gd name="connsiteX3" fmla="*/ 0 w 3218460"/>
                <a:gd name="connsiteY3" fmla="*/ 1285597 h 1285597"/>
                <a:gd name="connsiteX4" fmla="*/ 0 w 3218460"/>
                <a:gd name="connsiteY4" fmla="*/ 0 h 128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460" h="1285597">
                  <a:moveTo>
                    <a:pt x="0" y="0"/>
                  </a:moveTo>
                  <a:lnTo>
                    <a:pt x="3218460" y="0"/>
                  </a:lnTo>
                  <a:lnTo>
                    <a:pt x="3218460" y="1285597"/>
                  </a:lnTo>
                  <a:lnTo>
                    <a:pt x="0" y="12855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756" tIns="10135" rIns="10135" bIns="10135" numCol="1" spcCol="1270" anchor="ctr" anchorCtr="0">
              <a:noAutofit/>
            </a:bodyPr>
            <a:lstStyle/>
            <a:p>
              <a:pPr defTabSz="354747">
                <a:lnSpc>
                  <a:spcPct val="90000"/>
                </a:lnSpc>
                <a:spcBef>
                  <a:spcPct val="0"/>
                </a:spcBef>
                <a:spcAft>
                  <a:spcPct val="35000"/>
                </a:spcAft>
                <a:defRPr/>
              </a:pPr>
              <a:r>
                <a:rPr lang="en-AU" sz="1197">
                  <a:solidFill>
                    <a:prstClr val="white"/>
                  </a:solidFill>
                  <a:latin typeface="Arial"/>
                </a:rPr>
                <a:t>We partner with NSW Health organisations </a:t>
              </a:r>
              <a:br>
                <a:rPr lang="en-AU" sz="1197">
                  <a:solidFill>
                    <a:prstClr val="white"/>
                  </a:solidFill>
                  <a:latin typeface="Arial"/>
                </a:rPr>
              </a:br>
              <a:r>
                <a:rPr lang="en-AU" sz="1197">
                  <a:solidFill>
                    <a:prstClr val="white"/>
                  </a:solidFill>
                  <a:latin typeface="Arial"/>
                </a:rPr>
                <a:t>in the planning, adoption and ongoing development of digital technologies and capabilities that deliver value</a:t>
              </a:r>
              <a:endParaRPr lang="en-US" sz="1197">
                <a:solidFill>
                  <a:prstClr val="white"/>
                </a:solidFill>
                <a:latin typeface="Arial"/>
              </a:endParaRPr>
            </a:p>
          </p:txBody>
        </p:sp>
        <p:sp>
          <p:nvSpPr>
            <p:cNvPr id="21" name="Callout: Bent Line 20">
              <a:extLst>
                <a:ext uri="{FF2B5EF4-FFF2-40B4-BE49-F238E27FC236}">
                  <a16:creationId xmlns:a16="http://schemas.microsoft.com/office/drawing/2014/main" id="{9741E785-7B8A-43D0-9EF6-270DCE3B88EE}"/>
                </a:ext>
              </a:extLst>
            </p:cNvPr>
            <p:cNvSpPr/>
            <p:nvPr/>
          </p:nvSpPr>
          <p:spPr bwMode="auto">
            <a:xfrm>
              <a:off x="6991350" y="1106245"/>
              <a:ext cx="4191000" cy="1437909"/>
            </a:xfrm>
            <a:prstGeom prst="borderCallout2">
              <a:avLst>
                <a:gd name="adj1" fmla="val 50987"/>
                <a:gd name="adj2" fmla="val -3939"/>
                <a:gd name="adj3" fmla="val 50988"/>
                <a:gd name="adj4" fmla="val -17576"/>
                <a:gd name="adj5" fmla="val 159311"/>
                <a:gd name="adj6" fmla="val -93182"/>
              </a:avLst>
            </a:prstGeom>
            <a:solidFill>
              <a:srgbClr val="002664"/>
            </a:solidFill>
            <a:ln w="28575" cap="flat" cmpd="sng" algn="ctr">
              <a:solidFill>
                <a:srgbClr val="002664"/>
              </a:solidFill>
              <a:prstDash val="solid"/>
              <a:round/>
              <a:headEnd type="none" w="med" len="med"/>
              <a:tailEnd type="none" w="med" len="med"/>
            </a:ln>
            <a:effectLst/>
          </p:spPr>
          <p:txBody>
            <a:bodyPr vert="horz" wrap="square" lIns="45607" tIns="22804" rIns="45607" bIns="22804" numCol="1" rtlCol="0" anchor="t" anchorCtr="0" compatLnSpc="1">
              <a:prstTxWarp prst="textNoShape">
                <a:avLst/>
              </a:prstTxWarp>
            </a:bodyPr>
            <a:lstStyle/>
            <a:p>
              <a:pPr defTabSz="456103" eaLnBrk="0" fontAlgn="base" hangingPunct="0">
                <a:spcBef>
                  <a:spcPct val="0"/>
                </a:spcBef>
                <a:spcAft>
                  <a:spcPct val="0"/>
                </a:spcAft>
                <a:defRPr/>
              </a:pPr>
              <a:endParaRPr lang="en-AU" sz="898">
                <a:solidFill>
                  <a:prstClr val="black"/>
                </a:solidFill>
                <a:latin typeface="Arial" charset="0"/>
              </a:endParaRPr>
            </a:p>
          </p:txBody>
        </p:sp>
        <p:sp>
          <p:nvSpPr>
            <p:cNvPr id="22" name="Freeform: Shape 21">
              <a:extLst>
                <a:ext uri="{FF2B5EF4-FFF2-40B4-BE49-F238E27FC236}">
                  <a16:creationId xmlns:a16="http://schemas.microsoft.com/office/drawing/2014/main" id="{EC551C92-AA6B-4918-B8C9-EA97439E4DD4}"/>
                </a:ext>
              </a:extLst>
            </p:cNvPr>
            <p:cNvSpPr/>
            <p:nvPr/>
          </p:nvSpPr>
          <p:spPr>
            <a:xfrm>
              <a:off x="7067550" y="1086852"/>
              <a:ext cx="4114800" cy="1427908"/>
            </a:xfrm>
            <a:custGeom>
              <a:avLst/>
              <a:gdLst>
                <a:gd name="connsiteX0" fmla="*/ 0 w 3252201"/>
                <a:gd name="connsiteY0" fmla="*/ 0 h 1285597"/>
                <a:gd name="connsiteX1" fmla="*/ 3252201 w 3252201"/>
                <a:gd name="connsiteY1" fmla="*/ 0 h 1285597"/>
                <a:gd name="connsiteX2" fmla="*/ 3252201 w 3252201"/>
                <a:gd name="connsiteY2" fmla="*/ 1285597 h 1285597"/>
                <a:gd name="connsiteX3" fmla="*/ 0 w 3252201"/>
                <a:gd name="connsiteY3" fmla="*/ 1285597 h 1285597"/>
                <a:gd name="connsiteX4" fmla="*/ 0 w 3252201"/>
                <a:gd name="connsiteY4" fmla="*/ 0 h 1285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2201" h="1285597">
                  <a:moveTo>
                    <a:pt x="0" y="0"/>
                  </a:moveTo>
                  <a:lnTo>
                    <a:pt x="3252201" y="0"/>
                  </a:lnTo>
                  <a:lnTo>
                    <a:pt x="3252201" y="1285597"/>
                  </a:lnTo>
                  <a:lnTo>
                    <a:pt x="0" y="12855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756" tIns="10135" rIns="10135" bIns="10135" numCol="1" spcCol="1270" anchor="ctr" anchorCtr="0">
              <a:noAutofit/>
            </a:bodyPr>
            <a:lstStyle/>
            <a:p>
              <a:pPr defTabSz="354747">
                <a:lnSpc>
                  <a:spcPct val="90000"/>
                </a:lnSpc>
                <a:spcBef>
                  <a:spcPct val="0"/>
                </a:spcBef>
                <a:spcAft>
                  <a:spcPct val="35000"/>
                </a:spcAft>
                <a:defRPr/>
              </a:pPr>
              <a:r>
                <a:rPr lang="en-US" sz="1197">
                  <a:solidFill>
                    <a:prstClr val="white"/>
                  </a:solidFill>
                  <a:latin typeface="Arial"/>
                </a:rPr>
                <a:t>A digitally enabled health system: integrated, patient-centric, safe, delivering quality health experiences and outcomes</a:t>
              </a:r>
            </a:p>
          </p:txBody>
        </p:sp>
      </p:grpSp>
      <p:sp>
        <p:nvSpPr>
          <p:cNvPr id="24" name="Freeform: Shape 23">
            <a:extLst>
              <a:ext uri="{FF2B5EF4-FFF2-40B4-BE49-F238E27FC236}">
                <a16:creationId xmlns:a16="http://schemas.microsoft.com/office/drawing/2014/main" id="{F8FA04CD-FD57-4631-828C-792AA6960F70}"/>
              </a:ext>
            </a:extLst>
          </p:cNvPr>
          <p:cNvSpPr/>
          <p:nvPr/>
        </p:nvSpPr>
        <p:spPr>
          <a:xfrm>
            <a:off x="7582561" y="4579028"/>
            <a:ext cx="2670710" cy="836131"/>
          </a:xfrm>
          <a:custGeom>
            <a:avLst/>
            <a:gdLst>
              <a:gd name="connsiteX0" fmla="*/ 0 w 3386395"/>
              <a:gd name="connsiteY0" fmla="*/ 0 h 2299098"/>
              <a:gd name="connsiteX1" fmla="*/ 3386395 w 3386395"/>
              <a:gd name="connsiteY1" fmla="*/ 0 h 2299098"/>
              <a:gd name="connsiteX2" fmla="*/ 3386395 w 3386395"/>
              <a:gd name="connsiteY2" fmla="*/ 2299098 h 2299098"/>
              <a:gd name="connsiteX3" fmla="*/ 0 w 3386395"/>
              <a:gd name="connsiteY3" fmla="*/ 2299098 h 2299098"/>
              <a:gd name="connsiteX4" fmla="*/ 0 w 3386395"/>
              <a:gd name="connsiteY4" fmla="*/ 0 h 229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6395" h="2299098">
                <a:moveTo>
                  <a:pt x="0" y="0"/>
                </a:moveTo>
                <a:lnTo>
                  <a:pt x="3386395" y="0"/>
                </a:lnTo>
                <a:lnTo>
                  <a:pt x="3386395" y="2299098"/>
                </a:lnTo>
                <a:lnTo>
                  <a:pt x="0" y="2299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756" tIns="10135" rIns="10135" bIns="10135" numCol="1" spcCol="1270" anchor="ctr" anchorCtr="0">
            <a:noAutofit/>
          </a:bodyPr>
          <a:lstStyle/>
          <a:p>
            <a:pPr defTabSz="354747">
              <a:lnSpc>
                <a:spcPct val="90000"/>
              </a:lnSpc>
              <a:spcBef>
                <a:spcPct val="0"/>
              </a:spcBef>
              <a:defRPr/>
            </a:pPr>
            <a:r>
              <a:rPr lang="en-AU" sz="1197">
                <a:solidFill>
                  <a:srgbClr val="002060"/>
                </a:solidFill>
                <a:latin typeface="Arial"/>
              </a:rPr>
              <a:t>We:</a:t>
            </a:r>
          </a:p>
          <a:p>
            <a:pPr marL="142532" indent="-142532" defTabSz="354747">
              <a:lnSpc>
                <a:spcPct val="90000"/>
              </a:lnSpc>
              <a:spcBef>
                <a:spcPct val="0"/>
              </a:spcBef>
              <a:buFont typeface="Arial" panose="020B0604020202020204" pitchFamily="34" charset="0"/>
              <a:buChar char="•"/>
              <a:defRPr/>
            </a:pPr>
            <a:r>
              <a:rPr lang="en-AU" sz="1197">
                <a:solidFill>
                  <a:srgbClr val="002060"/>
                </a:solidFill>
                <a:latin typeface="Arial"/>
              </a:rPr>
              <a:t>plan and manage ICT investments</a:t>
            </a:r>
          </a:p>
          <a:p>
            <a:pPr marL="142532" indent="-142532" defTabSz="354747">
              <a:lnSpc>
                <a:spcPct val="90000"/>
              </a:lnSpc>
              <a:spcBef>
                <a:spcPct val="0"/>
              </a:spcBef>
              <a:buFont typeface="Arial" panose="020B0604020202020204" pitchFamily="34" charset="0"/>
              <a:buChar char="•"/>
              <a:defRPr/>
            </a:pPr>
            <a:r>
              <a:rPr lang="en-AU" sz="1197">
                <a:solidFill>
                  <a:srgbClr val="002060"/>
                </a:solidFill>
                <a:latin typeface="Arial"/>
              </a:rPr>
              <a:t>maintain policies and standards</a:t>
            </a:r>
          </a:p>
          <a:p>
            <a:pPr marL="142532" indent="-142532" defTabSz="354747">
              <a:lnSpc>
                <a:spcPct val="90000"/>
              </a:lnSpc>
              <a:spcBef>
                <a:spcPct val="0"/>
              </a:spcBef>
              <a:buFont typeface="Arial" panose="020B0604020202020204" pitchFamily="34" charset="0"/>
              <a:buChar char="•"/>
              <a:defRPr/>
            </a:pPr>
            <a:r>
              <a:rPr lang="en-AU" sz="1197">
                <a:solidFill>
                  <a:srgbClr val="002060"/>
                </a:solidFill>
                <a:latin typeface="Arial"/>
              </a:rPr>
              <a:t>design and procure systems</a:t>
            </a:r>
          </a:p>
          <a:p>
            <a:pPr marL="142532" indent="-142532" defTabSz="354747">
              <a:lnSpc>
                <a:spcPct val="90000"/>
              </a:lnSpc>
              <a:spcBef>
                <a:spcPct val="0"/>
              </a:spcBef>
              <a:buFont typeface="Arial" panose="020B0604020202020204" pitchFamily="34" charset="0"/>
              <a:buChar char="•"/>
              <a:defRPr/>
            </a:pPr>
            <a:r>
              <a:rPr lang="en-AU" sz="1197">
                <a:solidFill>
                  <a:srgbClr val="002060"/>
                </a:solidFill>
                <a:latin typeface="Arial"/>
              </a:rPr>
              <a:t>manage implementations and</a:t>
            </a:r>
          </a:p>
          <a:p>
            <a:pPr marL="142532" indent="-142532" defTabSz="354747">
              <a:lnSpc>
                <a:spcPct val="90000"/>
              </a:lnSpc>
              <a:spcBef>
                <a:spcPct val="0"/>
              </a:spcBef>
              <a:buFont typeface="Arial" panose="020B0604020202020204" pitchFamily="34" charset="0"/>
              <a:buChar char="•"/>
              <a:defRPr/>
            </a:pPr>
            <a:r>
              <a:rPr lang="en-AU" sz="1197">
                <a:solidFill>
                  <a:srgbClr val="002060"/>
                </a:solidFill>
                <a:latin typeface="Arial"/>
              </a:rPr>
              <a:t>commission or provide ICT support </a:t>
            </a:r>
            <a:br>
              <a:rPr lang="en-AU" sz="1197">
                <a:solidFill>
                  <a:srgbClr val="002060"/>
                </a:solidFill>
                <a:latin typeface="Arial"/>
              </a:rPr>
            </a:br>
            <a:r>
              <a:rPr lang="en-AU" sz="1197">
                <a:solidFill>
                  <a:srgbClr val="002060"/>
                </a:solidFill>
                <a:latin typeface="Arial"/>
              </a:rPr>
              <a:t>services</a:t>
            </a:r>
            <a:endParaRPr lang="en-US" sz="1197">
              <a:solidFill>
                <a:srgbClr val="002060"/>
              </a:solidFill>
              <a:latin typeface="Arial"/>
            </a:endParaRPr>
          </a:p>
        </p:txBody>
      </p:sp>
      <p:sp>
        <p:nvSpPr>
          <p:cNvPr id="25" name="Title 5"/>
          <p:cNvSpPr>
            <a:spLocks noGrp="1"/>
          </p:cNvSpPr>
          <p:nvPr>
            <p:ph type="title"/>
          </p:nvPr>
        </p:nvSpPr>
        <p:spPr>
          <a:xfrm>
            <a:off x="448889" y="636907"/>
            <a:ext cx="11312015" cy="359112"/>
          </a:xfrm>
        </p:spPr>
        <p:txBody>
          <a:bodyPr/>
          <a:lstStyle/>
          <a:p>
            <a:r>
              <a:rPr lang="en-US"/>
              <a:t>About eHealth NSW</a:t>
            </a:r>
            <a:endParaRPr lang="en-AU"/>
          </a:p>
        </p:txBody>
      </p:sp>
    </p:spTree>
    <p:extLst>
      <p:ext uri="{BB962C8B-B14F-4D97-AF65-F5344CB8AC3E}">
        <p14:creationId xmlns:p14="http://schemas.microsoft.com/office/powerpoint/2010/main" val="365398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AC6DB36-752F-4EB2-AB16-FFE6338C8A99}"/>
              </a:ext>
            </a:extLst>
          </p:cNvPr>
          <p:cNvSpPr>
            <a:spLocks noGrp="1"/>
          </p:cNvSpPr>
          <p:nvPr>
            <p:ph idx="1"/>
          </p:nvPr>
        </p:nvSpPr>
        <p:spPr>
          <a:xfrm>
            <a:off x="448946" y="1427352"/>
            <a:ext cx="6733342" cy="4103062"/>
          </a:xfrm>
        </p:spPr>
        <p:txBody>
          <a:bodyPr/>
          <a:lstStyle/>
          <a:p>
            <a:pPr lvl="4">
              <a:spcBef>
                <a:spcPts val="299"/>
              </a:spcBef>
              <a:spcAft>
                <a:spcPts val="898"/>
              </a:spcAft>
              <a:buFont typeface="Arial" panose="020B0604020202020204" pitchFamily="34" charset="0"/>
              <a:buChar char="•"/>
            </a:pPr>
            <a:r>
              <a:rPr lang="en-AU" sz="2195"/>
              <a:t>Approximately 2043 staff*</a:t>
            </a:r>
          </a:p>
          <a:p>
            <a:pPr lvl="4">
              <a:spcBef>
                <a:spcPts val="299"/>
              </a:spcBef>
              <a:spcAft>
                <a:spcPts val="898"/>
              </a:spcAft>
              <a:buFont typeface="Arial" panose="020B0604020202020204" pitchFamily="34" charset="0"/>
              <a:buChar char="•"/>
            </a:pPr>
            <a:r>
              <a:rPr lang="en-AU" sz="2195"/>
              <a:t>Overall 32% of our workforce is female</a:t>
            </a:r>
          </a:p>
          <a:p>
            <a:pPr lvl="4">
              <a:spcBef>
                <a:spcPts val="299"/>
              </a:spcBef>
              <a:spcAft>
                <a:spcPts val="898"/>
              </a:spcAft>
              <a:buFont typeface="Arial" panose="020B0604020202020204" pitchFamily="34" charset="0"/>
              <a:buChar char="•"/>
            </a:pPr>
            <a:r>
              <a:rPr lang="en-AU" sz="2195"/>
              <a:t>Females account for 44% of employees, and 51% of employees in Tier 1-5 roles</a:t>
            </a:r>
          </a:p>
          <a:p>
            <a:pPr lvl="4">
              <a:spcBef>
                <a:spcPts val="299"/>
              </a:spcBef>
              <a:spcAft>
                <a:spcPts val="898"/>
              </a:spcAft>
              <a:buFont typeface="Arial" panose="020B0604020202020204" pitchFamily="34" charset="0"/>
              <a:buChar char="•"/>
            </a:pPr>
            <a:r>
              <a:rPr lang="en-AU" sz="2195"/>
              <a:t>25% of employees are under 35 years of age, and 14% are over 55 </a:t>
            </a:r>
          </a:p>
          <a:p>
            <a:pPr lvl="4">
              <a:spcBef>
                <a:spcPts val="299"/>
              </a:spcBef>
              <a:spcAft>
                <a:spcPts val="898"/>
              </a:spcAft>
              <a:buFont typeface="Arial" panose="020B0604020202020204" pitchFamily="34" charset="0"/>
              <a:buChar char="•"/>
            </a:pPr>
            <a:r>
              <a:rPr lang="en-AU" sz="2195"/>
              <a:t>Employees are engaged under a number of different awards structures, including the health employees’ administrative staff award, the health employees’ computer staff award and the health managers award.</a:t>
            </a:r>
          </a:p>
        </p:txBody>
      </p:sp>
      <p:sp>
        <p:nvSpPr>
          <p:cNvPr id="5" name="Title 1">
            <a:extLst>
              <a:ext uri="{FF2B5EF4-FFF2-40B4-BE49-F238E27FC236}">
                <a16:creationId xmlns:a16="http://schemas.microsoft.com/office/drawing/2014/main" id="{FBBF07E9-1427-456F-8551-CA533964209A}"/>
              </a:ext>
            </a:extLst>
          </p:cNvPr>
          <p:cNvSpPr>
            <a:spLocks noGrp="1"/>
          </p:cNvSpPr>
          <p:nvPr>
            <p:ph type="title"/>
          </p:nvPr>
        </p:nvSpPr>
        <p:spPr>
          <a:xfrm>
            <a:off x="448946" y="637144"/>
            <a:ext cx="6733392" cy="358682"/>
          </a:xfrm>
        </p:spPr>
        <p:txBody>
          <a:bodyPr/>
          <a:lstStyle/>
          <a:p>
            <a:r>
              <a:rPr lang="en-US"/>
              <a:t>eHealth NSW Workforce – A snapshot</a:t>
            </a:r>
            <a:endParaRPr lang="en-AU"/>
          </a:p>
        </p:txBody>
      </p:sp>
      <p:pic>
        <p:nvPicPr>
          <p:cNvPr id="6" name="Picture Placeholder 9" descr="A person in a blue shirt&#10;&#10;Description automatically generated">
            <a:extLst>
              <a:ext uri="{FF2B5EF4-FFF2-40B4-BE49-F238E27FC236}">
                <a16:creationId xmlns:a16="http://schemas.microsoft.com/office/drawing/2014/main" id="{83E7E260-8DA7-40A0-B8CB-816CE29770F2}"/>
              </a:ext>
            </a:extLst>
          </p:cNvPr>
          <p:cNvPicPr>
            <a:picLocks noGrp="1" noChangeAspect="1"/>
          </p:cNvPicPr>
          <p:nvPr>
            <p:ph type="pic" sz="quarter" idx="20"/>
          </p:nvPr>
        </p:nvPicPr>
        <p:blipFill rotWithShape="1">
          <a:blip r:embed="rId3">
            <a:extLst>
              <a:ext uri="{28A0092B-C50C-407E-A947-70E740481C1C}">
                <a14:useLocalDpi xmlns:a14="http://schemas.microsoft.com/office/drawing/2010/main" val="0"/>
              </a:ext>
            </a:extLst>
          </a:blip>
          <a:srcRect l="28562" r="28562"/>
          <a:stretch/>
        </p:blipFill>
        <p:spPr>
          <a:xfrm>
            <a:off x="7791225" y="8463"/>
            <a:ext cx="4400775" cy="6841075"/>
          </a:xfrm>
          <a:prstGeom prst="rect">
            <a:avLst/>
          </a:prstGeom>
        </p:spPr>
      </p:pic>
      <p:sp>
        <p:nvSpPr>
          <p:cNvPr id="2" name="TextBox 1">
            <a:extLst>
              <a:ext uri="{FF2B5EF4-FFF2-40B4-BE49-F238E27FC236}">
                <a16:creationId xmlns:a16="http://schemas.microsoft.com/office/drawing/2014/main" id="{D81F390B-A3B2-4907-9474-AEDD781E0448}"/>
              </a:ext>
            </a:extLst>
          </p:cNvPr>
          <p:cNvSpPr txBox="1"/>
          <p:nvPr/>
        </p:nvSpPr>
        <p:spPr>
          <a:xfrm>
            <a:off x="5181482" y="6456809"/>
            <a:ext cx="4400775" cy="202699"/>
          </a:xfrm>
          <a:prstGeom prst="rect">
            <a:avLst/>
          </a:prstGeom>
        </p:spPr>
        <p:txBody>
          <a:bodyPr vert="horz" wrap="square" lIns="0" tIns="0" rIns="0" bIns="0" rtlCol="0">
            <a:noAutofit/>
          </a:bodyPr>
          <a:lstStyle/>
          <a:p>
            <a:pPr defTabSz="228051"/>
            <a:r>
              <a:rPr lang="en-US" sz="1197">
                <a:solidFill>
                  <a:prstClr val="black"/>
                </a:solidFill>
                <a:latin typeface="Arial"/>
              </a:rPr>
              <a:t>*employees and contingent workers</a:t>
            </a:r>
            <a:endParaRPr lang="en-AU" sz="1197">
              <a:solidFill>
                <a:prstClr val="black"/>
              </a:solidFill>
              <a:latin typeface="Arial"/>
            </a:endParaRPr>
          </a:p>
        </p:txBody>
      </p:sp>
    </p:spTree>
    <p:extLst>
      <p:ext uri="{BB962C8B-B14F-4D97-AF65-F5344CB8AC3E}">
        <p14:creationId xmlns:p14="http://schemas.microsoft.com/office/powerpoint/2010/main" val="410513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2CDAC6-DA33-4A91-8463-141252BC2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8579" y="1493697"/>
            <a:ext cx="3273428" cy="4620691"/>
          </a:xfrm>
          <a:prstGeom prst="rect">
            <a:avLst/>
          </a:prstGeom>
        </p:spPr>
      </p:pic>
      <p:sp>
        <p:nvSpPr>
          <p:cNvPr id="2" name="Title 1">
            <a:extLst>
              <a:ext uri="{FF2B5EF4-FFF2-40B4-BE49-F238E27FC236}">
                <a16:creationId xmlns:a16="http://schemas.microsoft.com/office/drawing/2014/main" id="{290DAF13-87A0-49AD-97A0-0D610455D1BA}"/>
              </a:ext>
            </a:extLst>
          </p:cNvPr>
          <p:cNvSpPr>
            <a:spLocks noGrp="1"/>
          </p:cNvSpPr>
          <p:nvPr>
            <p:ph type="title"/>
          </p:nvPr>
        </p:nvSpPr>
        <p:spPr>
          <a:xfrm>
            <a:off x="439993" y="352109"/>
            <a:ext cx="11312015" cy="359112"/>
          </a:xfrm>
        </p:spPr>
        <p:txBody>
          <a:bodyPr/>
          <a:lstStyle/>
          <a:p>
            <a:r>
              <a:rPr lang="en-US"/>
              <a:t>Supporting our people continues to be a key organisational strategy for eHealth NSW</a:t>
            </a:r>
            <a:endParaRPr lang="en-AU"/>
          </a:p>
        </p:txBody>
      </p:sp>
      <p:sp>
        <p:nvSpPr>
          <p:cNvPr id="4" name="TextBox 3">
            <a:extLst>
              <a:ext uri="{FF2B5EF4-FFF2-40B4-BE49-F238E27FC236}">
                <a16:creationId xmlns:a16="http://schemas.microsoft.com/office/drawing/2014/main" id="{804A2EC4-8F99-4DEF-9665-5BF80C557EF4}"/>
              </a:ext>
            </a:extLst>
          </p:cNvPr>
          <p:cNvSpPr txBox="1"/>
          <p:nvPr/>
        </p:nvSpPr>
        <p:spPr>
          <a:xfrm>
            <a:off x="2090329" y="6221092"/>
            <a:ext cx="6549696" cy="266042"/>
          </a:xfrm>
          <a:prstGeom prst="rect">
            <a:avLst/>
          </a:prstGeom>
        </p:spPr>
        <p:txBody>
          <a:bodyPr vert="horz" wrap="square" lIns="0" tIns="0" rIns="0" bIns="0" rtlCol="0">
            <a:noAutofit/>
          </a:bodyPr>
          <a:lstStyle/>
          <a:p>
            <a:pPr defTabSz="228051"/>
            <a:r>
              <a:rPr lang="en-US" sz="1197">
                <a:solidFill>
                  <a:prstClr val="black"/>
                </a:solidFill>
                <a:latin typeface="Arial"/>
              </a:rPr>
              <a:t>*The eHealth NSW Business Plan is yet to be published – it is currently in consultation phase</a:t>
            </a:r>
            <a:endParaRPr lang="en-AU" sz="1197">
              <a:solidFill>
                <a:prstClr val="black"/>
              </a:solidFill>
              <a:latin typeface="Arial"/>
            </a:endParaRPr>
          </a:p>
        </p:txBody>
      </p:sp>
      <p:pic>
        <p:nvPicPr>
          <p:cNvPr id="5" name="Content Placeholder 4">
            <a:extLst>
              <a:ext uri="{FF2B5EF4-FFF2-40B4-BE49-F238E27FC236}">
                <a16:creationId xmlns:a16="http://schemas.microsoft.com/office/drawing/2014/main" id="{1130D0A9-59C1-433C-953C-72FDC22A8223}"/>
              </a:ext>
            </a:extLst>
          </p:cNvPr>
          <p:cNvPicPr>
            <a:picLocks noGrp="1" noChangeAspect="1"/>
          </p:cNvPicPr>
          <p:nvPr>
            <p:ph idx="1"/>
          </p:nvPr>
        </p:nvPicPr>
        <p:blipFill>
          <a:blip r:embed="rId3"/>
          <a:stretch>
            <a:fillRect/>
          </a:stretch>
        </p:blipFill>
        <p:spPr>
          <a:xfrm>
            <a:off x="2884747" y="2045560"/>
            <a:ext cx="2918830" cy="3962123"/>
          </a:xfrm>
          <a:prstGeom prst="rect">
            <a:avLst/>
          </a:prstGeom>
        </p:spPr>
      </p:pic>
      <p:pic>
        <p:nvPicPr>
          <p:cNvPr id="6" name="Content Placeholder 8">
            <a:extLst>
              <a:ext uri="{FF2B5EF4-FFF2-40B4-BE49-F238E27FC236}">
                <a16:creationId xmlns:a16="http://schemas.microsoft.com/office/drawing/2014/main" id="{C498EED2-2377-4253-A81C-7069257C1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62" y="1285440"/>
            <a:ext cx="2673787" cy="3787213"/>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A89D18B2-9084-45E0-B928-07B3BB333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5852" y="1285440"/>
            <a:ext cx="2631038" cy="3787213"/>
          </a:xfrm>
          <a:prstGeom prst="rect">
            <a:avLst/>
          </a:prstGeom>
        </p:spPr>
      </p:pic>
      <p:sp>
        <p:nvSpPr>
          <p:cNvPr id="8" name="TextBox 7">
            <a:extLst>
              <a:ext uri="{FF2B5EF4-FFF2-40B4-BE49-F238E27FC236}">
                <a16:creationId xmlns:a16="http://schemas.microsoft.com/office/drawing/2014/main" id="{749B70CD-4D2C-4E52-8FD7-7CF9F2FE8A7C}"/>
              </a:ext>
            </a:extLst>
          </p:cNvPr>
          <p:cNvSpPr txBox="1"/>
          <p:nvPr/>
        </p:nvSpPr>
        <p:spPr>
          <a:xfrm>
            <a:off x="6382825" y="2759212"/>
            <a:ext cx="1448438" cy="471297"/>
          </a:xfrm>
          <a:prstGeom prst="rect">
            <a:avLst/>
          </a:prstGeom>
        </p:spPr>
        <p:txBody>
          <a:bodyPr vert="horz" wrap="square" lIns="0" tIns="0" rIns="0" bIns="0" rtlCol="0">
            <a:noAutofit/>
          </a:bodyPr>
          <a:lstStyle/>
          <a:p>
            <a:pPr defTabSz="228051"/>
            <a:r>
              <a:rPr lang="en-US" sz="898">
                <a:solidFill>
                  <a:srgbClr val="FF7F41"/>
                </a:solidFill>
                <a:latin typeface="Arial"/>
              </a:rPr>
              <a:t>DRAFT</a:t>
            </a:r>
            <a:endParaRPr lang="en-AU" sz="898">
              <a:solidFill>
                <a:srgbClr val="FF7F41"/>
              </a:solidFill>
              <a:latin typeface="Arial"/>
            </a:endParaRPr>
          </a:p>
        </p:txBody>
      </p:sp>
    </p:spTree>
    <p:extLst>
      <p:ext uri="{BB962C8B-B14F-4D97-AF65-F5344CB8AC3E}">
        <p14:creationId xmlns:p14="http://schemas.microsoft.com/office/powerpoint/2010/main" val="28513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108D03-5C74-4EA7-A614-3C055ACC2DFA}"/>
              </a:ext>
            </a:extLst>
          </p:cNvPr>
          <p:cNvSpPr>
            <a:spLocks noGrp="1"/>
          </p:cNvSpPr>
          <p:nvPr>
            <p:ph type="ftr" sz="quarter" idx="11"/>
          </p:nvPr>
        </p:nvSpPr>
        <p:spPr/>
        <p:txBody>
          <a:bodyPr/>
          <a:lstStyle/>
          <a:p>
            <a:pPr defTabSz="228051"/>
            <a:endParaRPr lang="en-AU" sz="898">
              <a:solidFill>
                <a:prstClr val="black"/>
              </a:solidFill>
              <a:latin typeface="Arial"/>
            </a:endParaRPr>
          </a:p>
        </p:txBody>
      </p:sp>
      <p:pic>
        <p:nvPicPr>
          <p:cNvPr id="3" name="Content Placeholder 4">
            <a:extLst>
              <a:ext uri="{FF2B5EF4-FFF2-40B4-BE49-F238E27FC236}">
                <a16:creationId xmlns:a16="http://schemas.microsoft.com/office/drawing/2014/main" id="{38985105-1492-45EC-A04F-E91F8359E5E4}"/>
              </a:ext>
            </a:extLst>
          </p:cNvPr>
          <p:cNvPicPr>
            <a:picLocks noChangeAspect="1"/>
          </p:cNvPicPr>
          <p:nvPr/>
        </p:nvPicPr>
        <p:blipFill rotWithShape="1">
          <a:blip r:embed="rId3"/>
          <a:stretch/>
        </p:blipFill>
        <p:spPr>
          <a:xfrm>
            <a:off x="1502552" y="572552"/>
            <a:ext cx="9186897" cy="5029825"/>
          </a:xfrm>
          <a:prstGeom prst="rect">
            <a:avLst/>
          </a:prstGeom>
          <a:noFill/>
        </p:spPr>
      </p:pic>
    </p:spTree>
    <p:extLst>
      <p:ext uri="{BB962C8B-B14F-4D97-AF65-F5344CB8AC3E}">
        <p14:creationId xmlns:p14="http://schemas.microsoft.com/office/powerpoint/2010/main" val="14368676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3">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002664"/>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Gov_B1_PPT_Corporate_v3" id="{394730F3-E2CB-4F7F-9864-878478E3344D}" vid="{CABB42E2-2283-4F4E-86BD-C2DC5320739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NE Treasury - INTERNAL - COVER 2">
  <a:themeElements>
    <a:clrScheme name="Custom 2">
      <a:dk1>
        <a:srgbClr val="000000"/>
      </a:dk1>
      <a:lt1>
        <a:srgbClr val="FFFFFF"/>
      </a:lt1>
      <a:dk2>
        <a:srgbClr val="00416F"/>
      </a:dk2>
      <a:lt2>
        <a:srgbClr val="009383"/>
      </a:lt2>
      <a:accent1>
        <a:srgbClr val="008EBA"/>
      </a:accent1>
      <a:accent2>
        <a:srgbClr val="9ACA3C"/>
      </a:accent2>
      <a:accent3>
        <a:srgbClr val="00223E"/>
      </a:accent3>
      <a:accent4>
        <a:srgbClr val="53C8E9"/>
      </a:accent4>
      <a:accent5>
        <a:srgbClr val="4B5051"/>
      </a:accent5>
      <a:accent6>
        <a:srgbClr val="A50776"/>
      </a:accent6>
      <a:hlink>
        <a:srgbClr val="F99D24"/>
      </a:hlink>
      <a:folHlink>
        <a:srgbClr val="B9BD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NE TREASURY">
      <a:dk1>
        <a:srgbClr val="000000"/>
      </a:dk1>
      <a:lt1>
        <a:srgbClr val="FFFFFF"/>
      </a:lt1>
      <a:dk2>
        <a:srgbClr val="00416F"/>
      </a:dk2>
      <a:lt2>
        <a:srgbClr val="009383"/>
      </a:lt2>
      <a:accent1>
        <a:srgbClr val="008EBA"/>
      </a:accent1>
      <a:accent2>
        <a:srgbClr val="9ACA3C"/>
      </a:accent2>
      <a:accent3>
        <a:srgbClr val="00223E"/>
      </a:accent3>
      <a:accent4>
        <a:srgbClr val="53C8E9"/>
      </a:accent4>
      <a:accent5>
        <a:srgbClr val="4B5051"/>
      </a:accent5>
      <a:accent6>
        <a:srgbClr val="A50776"/>
      </a:accent6>
      <a:hlink>
        <a:srgbClr val="F99D24"/>
      </a:hlink>
      <a:folHlink>
        <a:srgbClr val="B9BDB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W Treasury_2020_Treasury_graphic library - download and save locally before editing  -  Read-Only" id="{53446FFA-F5C4-4C57-8014-BA0DD6D2FC07}" vid="{3E6B089B-4954-46B0-918C-18794734DA00}"/>
    </a:ext>
  </a:extLst>
</a:theme>
</file>

<file path=ppt/theme/theme4.xml><?xml version="1.0" encoding="utf-8"?>
<a:theme xmlns:a="http://schemas.openxmlformats.org/drawingml/2006/main" name="ONE Treasury - INTERNAL - Template ">
  <a:themeElements>
    <a:clrScheme name="Custom 2">
      <a:dk1>
        <a:srgbClr val="000000"/>
      </a:dk1>
      <a:lt1>
        <a:srgbClr val="FFFFFF"/>
      </a:lt1>
      <a:dk2>
        <a:srgbClr val="00416F"/>
      </a:dk2>
      <a:lt2>
        <a:srgbClr val="009383"/>
      </a:lt2>
      <a:accent1>
        <a:srgbClr val="008EBA"/>
      </a:accent1>
      <a:accent2>
        <a:srgbClr val="9ACA3C"/>
      </a:accent2>
      <a:accent3>
        <a:srgbClr val="00223E"/>
      </a:accent3>
      <a:accent4>
        <a:srgbClr val="53C8E9"/>
      </a:accent4>
      <a:accent5>
        <a:srgbClr val="4B5051"/>
      </a:accent5>
      <a:accent6>
        <a:srgbClr val="A50776"/>
      </a:accent6>
      <a:hlink>
        <a:srgbClr val="F99D24"/>
      </a:hlink>
      <a:folHlink>
        <a:srgbClr val="B9BD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easury - EXTERNAL - Template">
  <a:themeElements>
    <a:clrScheme name="Custom 2">
      <a:dk1>
        <a:srgbClr val="000000"/>
      </a:dk1>
      <a:lt1>
        <a:srgbClr val="FFFFFF"/>
      </a:lt1>
      <a:dk2>
        <a:srgbClr val="00416F"/>
      </a:dk2>
      <a:lt2>
        <a:srgbClr val="009383"/>
      </a:lt2>
      <a:accent1>
        <a:srgbClr val="008EBA"/>
      </a:accent1>
      <a:accent2>
        <a:srgbClr val="9ACA3C"/>
      </a:accent2>
      <a:accent3>
        <a:srgbClr val="00223E"/>
      </a:accent3>
      <a:accent4>
        <a:srgbClr val="53C8E9"/>
      </a:accent4>
      <a:accent5>
        <a:srgbClr val="4B5051"/>
      </a:accent5>
      <a:accent6>
        <a:srgbClr val="A50776"/>
      </a:accent6>
      <a:hlink>
        <a:srgbClr val="F99D24"/>
      </a:hlink>
      <a:folHlink>
        <a:srgbClr val="B9BD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eadership Academy Program" id="{D6EE3808-99B0-4F8A-BE42-CF37F5CA4145}" vid="{42115F07-FC04-4549-95C3-A36E43E8934C}"/>
    </a:ext>
  </a:extLst>
</a:theme>
</file>

<file path=ppt/theme/theme6.xml><?xml version="1.0" encoding="utf-8"?>
<a:theme xmlns:a="http://schemas.openxmlformats.org/drawingml/2006/main" name="eHealth 16x9">
  <a:themeElements>
    <a:clrScheme name="Custom 57">
      <a:dk1>
        <a:sysClr val="windowText" lastClr="000000"/>
      </a:dk1>
      <a:lt1>
        <a:sysClr val="window" lastClr="FFFFFF"/>
      </a:lt1>
      <a:dk2>
        <a:srgbClr val="002664"/>
      </a:dk2>
      <a:lt2>
        <a:srgbClr val="E7E6E6"/>
      </a:lt2>
      <a:accent1>
        <a:srgbClr val="FF7F41"/>
      </a:accent1>
      <a:accent2>
        <a:srgbClr val="002664"/>
      </a:accent2>
      <a:accent3>
        <a:srgbClr val="00B59E"/>
      </a:accent3>
      <a:accent4>
        <a:srgbClr val="1F669E"/>
      </a:accent4>
      <a:accent5>
        <a:srgbClr val="00B2DE"/>
      </a:accent5>
      <a:accent6>
        <a:srgbClr val="9CC44F"/>
      </a:accent6>
      <a:hlink>
        <a:srgbClr val="002664"/>
      </a:hlink>
      <a:folHlink>
        <a:srgbClr val="002664"/>
      </a:folHlink>
    </a:clrScheme>
    <a:fontScheme name="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Master 16x9_eHealth NSW" id="{CB9D8B3C-7526-452A-9056-3359A2453271}" vid="{E4490C0E-CE42-4563-87A2-263E96A5459C}"/>
    </a:ext>
  </a:extLst>
</a:theme>
</file>

<file path=ppt/theme/theme7.xml><?xml version="1.0" encoding="utf-8"?>
<a:theme xmlns:a="http://schemas.openxmlformats.org/drawingml/2006/main" name="1_eHealth 16x9">
  <a:themeElements>
    <a:clrScheme name="Custom 57">
      <a:dk1>
        <a:sysClr val="windowText" lastClr="000000"/>
      </a:dk1>
      <a:lt1>
        <a:sysClr val="window" lastClr="FFFFFF"/>
      </a:lt1>
      <a:dk2>
        <a:srgbClr val="002664"/>
      </a:dk2>
      <a:lt2>
        <a:srgbClr val="E7E6E6"/>
      </a:lt2>
      <a:accent1>
        <a:srgbClr val="FF7F41"/>
      </a:accent1>
      <a:accent2>
        <a:srgbClr val="002664"/>
      </a:accent2>
      <a:accent3>
        <a:srgbClr val="00B59E"/>
      </a:accent3>
      <a:accent4>
        <a:srgbClr val="1F669E"/>
      </a:accent4>
      <a:accent5>
        <a:srgbClr val="00B2DE"/>
      </a:accent5>
      <a:accent6>
        <a:srgbClr val="9CC44F"/>
      </a:accent6>
      <a:hlink>
        <a:srgbClr val="002664"/>
      </a:hlink>
      <a:folHlink>
        <a:srgbClr val="002664"/>
      </a:folHlink>
    </a:clrScheme>
    <a:fontScheme name="a">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Master 16x9_eHealth NSW" id="{CB9D8B3C-7526-452A-9056-3359A2453271}" vid="{E4490C0E-CE42-4563-87A2-263E96A5459C}"/>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5667696AD28244B973196B455397AA" ma:contentTypeVersion="12" ma:contentTypeDescription="Create a new document." ma:contentTypeScope="" ma:versionID="b6523e2ce141fb2198058510868dfea3">
  <xsd:schema xmlns:xsd="http://www.w3.org/2001/XMLSchema" xmlns:xs="http://www.w3.org/2001/XMLSchema" xmlns:p="http://schemas.microsoft.com/office/2006/metadata/properties" xmlns:ns2="77e76aeb-daca-4a13-8b06-5fa1ac1700c4" xmlns:ns3="5aae0e27-79e9-446d-8ab0-c6317c66604f" targetNamespace="http://schemas.microsoft.com/office/2006/metadata/properties" ma:root="true" ma:fieldsID="5783a4e8a5bc54ff5964508ba3c2d9b6" ns2:_="" ns3:_="">
    <xsd:import namespace="77e76aeb-daca-4a13-8b06-5fa1ac1700c4"/>
    <xsd:import namespace="5aae0e27-79e9-446d-8ab0-c6317c66604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e76aeb-daca-4a13-8b06-5fa1ac170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ae0e27-79e9-446d-8ab0-c6317c66604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aae0e27-79e9-446d-8ab0-c6317c66604f">
      <UserInfo>
        <DisplayName>Jen Black</DisplayName>
        <AccountId>57</AccountId>
        <AccountType/>
      </UserInfo>
      <UserInfo>
        <DisplayName>Hoturoa Hawira</DisplayName>
        <AccountId>14</AccountId>
        <AccountType/>
      </UserInfo>
      <UserInfo>
        <DisplayName>Claire Smith</DisplayName>
        <AccountId>27</AccountId>
        <AccountType/>
      </UserInfo>
    </SharedWithUsers>
  </documentManagement>
</p:properties>
</file>

<file path=customXml/itemProps1.xml><?xml version="1.0" encoding="utf-8"?>
<ds:datastoreItem xmlns:ds="http://schemas.openxmlformats.org/officeDocument/2006/customXml" ds:itemID="{440816FA-AB51-43B9-B38E-5E74CA5BC56B}">
  <ds:schemaRefs>
    <ds:schemaRef ds:uri="http://schemas.microsoft.com/sharepoint/v3/contenttype/forms"/>
  </ds:schemaRefs>
</ds:datastoreItem>
</file>

<file path=customXml/itemProps2.xml><?xml version="1.0" encoding="utf-8"?>
<ds:datastoreItem xmlns:ds="http://schemas.openxmlformats.org/officeDocument/2006/customXml" ds:itemID="{9FDCA42E-71F4-42BE-A1E3-E30DC7D74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e76aeb-daca-4a13-8b06-5fa1ac1700c4"/>
    <ds:schemaRef ds:uri="5aae0e27-79e9-446d-8ab0-c6317c6660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066B79-836E-44B7-B3E9-ED905B071A22}">
  <ds:schemaRefs>
    <ds:schemaRef ds:uri="http://www.w3.org/XML/1998/namespace"/>
    <ds:schemaRef ds:uri="http://purl.org/dc/terms/"/>
    <ds:schemaRef ds:uri="http://schemas.openxmlformats.org/package/2006/metadata/core-properties"/>
    <ds:schemaRef ds:uri="http://schemas.microsoft.com/office/2006/metadata/properties"/>
    <ds:schemaRef ds:uri="http://schemas.microsoft.com/office/2006/documentManagement/types"/>
    <ds:schemaRef ds:uri="5aae0e27-79e9-446d-8ab0-c6317c66604f"/>
    <ds:schemaRef ds:uri="http://purl.org/dc/dcmitype/"/>
    <ds:schemaRef ds:uri="http://schemas.microsoft.com/office/infopath/2007/PartnerControls"/>
    <ds:schemaRef ds:uri="77e76aeb-daca-4a13-8b06-5fa1ac1700c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NSWGov_PowerPoint_Corporate</Template>
  <TotalTime>0</TotalTime>
  <Words>2525</Words>
  <Application>Microsoft Office PowerPoint</Application>
  <PresentationFormat>Widescreen</PresentationFormat>
  <Paragraphs>458</Paragraphs>
  <Slides>40</Slides>
  <Notes>26</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0</vt:i4>
      </vt:variant>
      <vt:variant>
        <vt:lpstr>Slide Titles</vt:lpstr>
      </vt:variant>
      <vt:variant>
        <vt:i4>40</vt:i4>
      </vt:variant>
    </vt:vector>
  </HeadingPairs>
  <TitlesOfParts>
    <vt:vector size="62" baseType="lpstr">
      <vt:lpstr>Arial</vt:lpstr>
      <vt:lpstr>Calibri</vt:lpstr>
      <vt:lpstr>Calibri Light</vt:lpstr>
      <vt:lpstr>Courier New</vt:lpstr>
      <vt:lpstr>Gotham-Book</vt:lpstr>
      <vt:lpstr>Public Sans</vt:lpstr>
      <vt:lpstr>Public Sans ExtraLight</vt:lpstr>
      <vt:lpstr>Public Sans Light</vt:lpstr>
      <vt:lpstr>Public Sans SemiBold</vt:lpstr>
      <vt:lpstr>Roboto Black</vt:lpstr>
      <vt:lpstr>Source Sans Pro</vt:lpstr>
      <vt:lpstr>Source Sans Pro Light</vt:lpstr>
      <vt:lpstr>Times New Roman</vt:lpstr>
      <vt:lpstr>Wingdings</vt:lpstr>
      <vt:lpstr>NSWG Corporate</vt:lpstr>
      <vt:lpstr>1_ONE Treasury - INTERNAL - COVER 2</vt:lpstr>
      <vt:lpstr>Office Theme</vt:lpstr>
      <vt:lpstr>ONE Treasury - INTERNAL - Template </vt:lpstr>
      <vt:lpstr>Treasury - EXTERNAL - Template</vt:lpstr>
      <vt:lpstr>eHealth 16x9</vt:lpstr>
      <vt:lpstr>1_eHealth 16x9</vt:lpstr>
      <vt:lpstr>1_Office Theme</vt:lpstr>
      <vt:lpstr>PMES knowledge sharing event</vt:lpstr>
      <vt:lpstr>Agenda</vt:lpstr>
      <vt:lpstr>eHealth NSW</vt:lpstr>
      <vt:lpstr>eHealth NSW </vt:lpstr>
      <vt:lpstr>Agenda</vt:lpstr>
      <vt:lpstr>About eHealth NSW</vt:lpstr>
      <vt:lpstr>eHealth NSW Workforce – A snapshot</vt:lpstr>
      <vt:lpstr>Supporting our people continues to be a key organisational strategy for eHealth NSW</vt:lpstr>
      <vt:lpstr>PowerPoint Presentation</vt:lpstr>
      <vt:lpstr>PMES headline results for key topics</vt:lpstr>
      <vt:lpstr>eHealth NSW commenced its culture journey in 2018</vt:lpstr>
      <vt:lpstr>Our culture program targeted all levels of our organisation  throughout all phases </vt:lpstr>
      <vt:lpstr>PowerPoint Presentation</vt:lpstr>
      <vt:lpstr>eHealth NSW Culture Playbook</vt:lpstr>
      <vt:lpstr>eHealth NSW Cultural Archetypes</vt:lpstr>
      <vt:lpstr>Building capability at all levels, across the organisation</vt:lpstr>
      <vt:lpstr>PowerPoint Presentation</vt:lpstr>
      <vt:lpstr>Building a pipeline of skilled staff by targeting different points in a person’s career journey</vt:lpstr>
      <vt:lpstr>PowerPoint Presentation</vt:lpstr>
      <vt:lpstr>Women’s Development Series </vt:lpstr>
      <vt:lpstr>Women’s Development Series Participant Feedback </vt:lpstr>
      <vt:lpstr>PowerPoint Presentation</vt:lpstr>
      <vt:lpstr>Monitoring and promoting wellbeing during the pandemic</vt:lpstr>
      <vt:lpstr>Thank you</vt:lpstr>
      <vt:lpstr>NSW Treasury</vt:lpstr>
      <vt:lpstr>PMES Treasury’s Journey to World Class</vt:lpstr>
      <vt:lpstr>PowerPoint Presentation</vt:lpstr>
      <vt:lpstr>Actions we took </vt:lpstr>
      <vt:lpstr>PowerPoint Presentation</vt:lpstr>
      <vt:lpstr>PowerPoint Presentation</vt:lpstr>
      <vt:lpstr>People Management and Leadership Impacts Engagement</vt:lpstr>
      <vt:lpstr>Most improved scores</vt:lpstr>
      <vt:lpstr>Where to from here?</vt:lpstr>
      <vt:lpstr>Business Actions – Rhett Gibson Director - Budget Planning and Analysis  </vt:lpstr>
      <vt:lpstr>PowerPoint Presentation</vt:lpstr>
      <vt:lpstr>Employee Engagement at a glance </vt:lpstr>
      <vt:lpstr>End of presentations and Q&amp;As</vt:lpstr>
      <vt:lpstr>Group discussions</vt:lpstr>
      <vt:lpstr>Group discussions (20 minutes)</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Claire Smith</dc:creator>
  <cp:lastModifiedBy>Claire Smith</cp:lastModifiedBy>
  <cp:revision>3</cp:revision>
  <dcterms:created xsi:type="dcterms:W3CDTF">2022-01-18T02:28:10Z</dcterms:created>
  <dcterms:modified xsi:type="dcterms:W3CDTF">2022-03-10T23:55:28Z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0x010100435667696AD28244B973196B455397AA</vt:lpwstr>
  </property>
</Properties>
</file>